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842" r:id="rId5"/>
  </p:sldMasterIdLst>
  <p:notesMasterIdLst>
    <p:notesMasterId r:id="rId32"/>
  </p:notesMasterIdLst>
  <p:handoutMasterIdLst>
    <p:handoutMasterId r:id="rId33"/>
  </p:handoutMasterIdLst>
  <p:sldIdLst>
    <p:sldId id="256" r:id="rId6"/>
    <p:sldId id="283" r:id="rId7"/>
    <p:sldId id="298" r:id="rId8"/>
    <p:sldId id="305" r:id="rId9"/>
    <p:sldId id="313" r:id="rId10"/>
    <p:sldId id="314" r:id="rId11"/>
    <p:sldId id="315" r:id="rId12"/>
    <p:sldId id="316" r:id="rId13"/>
    <p:sldId id="317" r:id="rId14"/>
    <p:sldId id="302" r:id="rId15"/>
    <p:sldId id="320" r:id="rId16"/>
    <p:sldId id="304" r:id="rId17"/>
    <p:sldId id="321" r:id="rId18"/>
    <p:sldId id="323" r:id="rId19"/>
    <p:sldId id="324" r:id="rId20"/>
    <p:sldId id="322" r:id="rId21"/>
    <p:sldId id="310" r:id="rId22"/>
    <p:sldId id="325" r:id="rId23"/>
    <p:sldId id="327" r:id="rId24"/>
    <p:sldId id="328" r:id="rId25"/>
    <p:sldId id="333" r:id="rId26"/>
    <p:sldId id="329" r:id="rId27"/>
    <p:sldId id="334" r:id="rId28"/>
    <p:sldId id="332" r:id="rId29"/>
    <p:sldId id="312" r:id="rId30"/>
    <p:sldId id="282" r:id="rId31"/>
  </p:sldIdLst>
  <p:sldSz cx="9144000" cy="6858000" type="screen4x3"/>
  <p:notesSz cx="6797675" cy="9926638"/>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215968"/>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BFBB06-189B-4157-A81B-783106BB562D}" v="1" dt="2021-11-30T09:47:02.5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99"/>
    <p:restoredTop sz="66532" autoAdjust="0"/>
  </p:normalViewPr>
  <p:slideViewPr>
    <p:cSldViewPr>
      <p:cViewPr varScale="1">
        <p:scale>
          <a:sx n="39" d="100"/>
          <a:sy n="39" d="100"/>
        </p:scale>
        <p:origin x="2140" y="40"/>
      </p:cViewPr>
      <p:guideLst>
        <p:guide orient="horz" pos="2160"/>
        <p:guide pos="2880"/>
      </p:guideLst>
    </p:cSldViewPr>
  </p:slideViewPr>
  <p:notesTextViewPr>
    <p:cViewPr>
      <p:scale>
        <a:sx n="100" d="100"/>
        <a:sy n="100" d="100"/>
      </p:scale>
      <p:origin x="0" y="0"/>
    </p:cViewPr>
  </p:notesTextViewPr>
  <p:notesViewPr>
    <p:cSldViewPr>
      <p:cViewPr varScale="1">
        <p:scale>
          <a:sx n="51" d="100"/>
          <a:sy n="51" d="100"/>
        </p:scale>
        <p:origin x="2976"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eronika Schaeffler" userId="4c427aeb-f2be-4bca-b64d-be20571db384" providerId="ADAL" clId="{EAEACECC-77FC-4375-85D5-935840AE2F71}"/>
    <pc:docChg chg="undo redo custSel addSld delSld modSld sldOrd">
      <pc:chgData name="Veronika Schaeffler" userId="4c427aeb-f2be-4bca-b64d-be20571db384" providerId="ADAL" clId="{EAEACECC-77FC-4375-85D5-935840AE2F71}" dt="2020-12-07T14:22:33.616" v="30116" actId="20577"/>
      <pc:docMkLst>
        <pc:docMk/>
      </pc:docMkLst>
      <pc:sldChg chg="addSp delSp modSp mod modNotesTx">
        <pc:chgData name="Veronika Schaeffler" userId="4c427aeb-f2be-4bca-b64d-be20571db384" providerId="ADAL" clId="{EAEACECC-77FC-4375-85D5-935840AE2F71}" dt="2020-11-25T12:32:26.186" v="17643" actId="20577"/>
        <pc:sldMkLst>
          <pc:docMk/>
          <pc:sldMk cId="0" sldId="256"/>
        </pc:sldMkLst>
        <pc:spChg chg="mod">
          <ac:chgData name="Veronika Schaeffler" userId="4c427aeb-f2be-4bca-b64d-be20571db384" providerId="ADAL" clId="{EAEACECC-77FC-4375-85D5-935840AE2F71}" dt="2020-11-20T07:11:34.769" v="38" actId="1076"/>
          <ac:spMkLst>
            <pc:docMk/>
            <pc:sldMk cId="0" sldId="256"/>
            <ac:spMk id="16" creationId="{838C0247-A570-4B76-8AD6-2BCB255991FD}"/>
          </ac:spMkLst>
        </pc:spChg>
        <pc:picChg chg="add mod">
          <ac:chgData name="Veronika Schaeffler" userId="4c427aeb-f2be-4bca-b64d-be20571db384" providerId="ADAL" clId="{EAEACECC-77FC-4375-85D5-935840AE2F71}" dt="2020-11-20T07:11:20.613" v="37" actId="14100"/>
          <ac:picMkLst>
            <pc:docMk/>
            <pc:sldMk cId="0" sldId="256"/>
            <ac:picMk id="2" creationId="{BA5F8BA8-D881-4515-86FD-E58F333D820D}"/>
          </ac:picMkLst>
        </pc:picChg>
        <pc:picChg chg="del">
          <ac:chgData name="Veronika Schaeffler" userId="4c427aeb-f2be-4bca-b64d-be20571db384" providerId="ADAL" clId="{EAEACECC-77FC-4375-85D5-935840AE2F71}" dt="2020-11-20T07:10:14.646" v="20" actId="478"/>
          <ac:picMkLst>
            <pc:docMk/>
            <pc:sldMk cId="0" sldId="256"/>
            <ac:picMk id="14338" creationId="{FDA6BECE-7CF5-4DB8-8286-49E3D18E19DB}"/>
          </ac:picMkLst>
        </pc:picChg>
        <pc:picChg chg="del">
          <ac:chgData name="Veronika Schaeffler" userId="4c427aeb-f2be-4bca-b64d-be20571db384" providerId="ADAL" clId="{EAEACECC-77FC-4375-85D5-935840AE2F71}" dt="2020-11-20T07:10:23.644" v="23" actId="478"/>
          <ac:picMkLst>
            <pc:docMk/>
            <pc:sldMk cId="0" sldId="256"/>
            <ac:picMk id="14339" creationId="{6A482552-530B-4209-848C-8E352B191F40}"/>
          </ac:picMkLst>
        </pc:picChg>
        <pc:picChg chg="del">
          <ac:chgData name="Veronika Schaeffler" userId="4c427aeb-f2be-4bca-b64d-be20571db384" providerId="ADAL" clId="{EAEACECC-77FC-4375-85D5-935840AE2F71}" dt="2020-11-20T07:10:17.208" v="21" actId="478"/>
          <ac:picMkLst>
            <pc:docMk/>
            <pc:sldMk cId="0" sldId="256"/>
            <ac:picMk id="14340" creationId="{846CD020-489D-4975-AFE1-5F085381D774}"/>
          </ac:picMkLst>
        </pc:picChg>
        <pc:picChg chg="del">
          <ac:chgData name="Veronika Schaeffler" userId="4c427aeb-f2be-4bca-b64d-be20571db384" providerId="ADAL" clId="{EAEACECC-77FC-4375-85D5-935840AE2F71}" dt="2020-11-20T07:10:21.310" v="22" actId="478"/>
          <ac:picMkLst>
            <pc:docMk/>
            <pc:sldMk cId="0" sldId="256"/>
            <ac:picMk id="14341" creationId="{683475AA-BE1A-48D9-AF47-923D04FB284A}"/>
          </ac:picMkLst>
        </pc:picChg>
      </pc:sldChg>
      <pc:sldChg chg="addSp delSp modSp mod modNotesTx">
        <pc:chgData name="Veronika Schaeffler" userId="4c427aeb-f2be-4bca-b64d-be20571db384" providerId="ADAL" clId="{EAEACECC-77FC-4375-85D5-935840AE2F71}" dt="2020-12-07T09:31:01.693" v="28662" actId="20577"/>
        <pc:sldMkLst>
          <pc:docMk/>
          <pc:sldMk cId="0" sldId="283"/>
        </pc:sldMkLst>
        <pc:spChg chg="mod">
          <ac:chgData name="Veronika Schaeffler" userId="4c427aeb-f2be-4bca-b64d-be20571db384" providerId="ADAL" clId="{EAEACECC-77FC-4375-85D5-935840AE2F71}" dt="2020-12-03T07:38:32.504" v="26668" actId="14100"/>
          <ac:spMkLst>
            <pc:docMk/>
            <pc:sldMk cId="0" sldId="283"/>
            <ac:spMk id="3" creationId="{0C55BF13-92E2-4239-B7AE-CD16B5A247F1}"/>
          </ac:spMkLst>
        </pc:spChg>
        <pc:spChg chg="add mod">
          <ac:chgData name="Veronika Schaeffler" userId="4c427aeb-f2be-4bca-b64d-be20571db384" providerId="ADAL" clId="{EAEACECC-77FC-4375-85D5-935840AE2F71}" dt="2020-12-02T13:13:20.446" v="22428" actId="20577"/>
          <ac:spMkLst>
            <pc:docMk/>
            <pc:sldMk cId="0" sldId="283"/>
            <ac:spMk id="4" creationId="{3F30B2AF-B3B5-42EF-8DDF-C2A404D96B03}"/>
          </ac:spMkLst>
        </pc:spChg>
        <pc:spChg chg="mod">
          <ac:chgData name="Veronika Schaeffler" userId="4c427aeb-f2be-4bca-b64d-be20571db384" providerId="ADAL" clId="{EAEACECC-77FC-4375-85D5-935840AE2F71}" dt="2020-11-27T06:37:08.951" v="20797" actId="1076"/>
          <ac:spMkLst>
            <pc:docMk/>
            <pc:sldMk cId="0" sldId="283"/>
            <ac:spMk id="16386" creationId="{1FBB1EC9-E156-497C-BDE6-6B5B2DDAB0EB}"/>
          </ac:spMkLst>
        </pc:spChg>
        <pc:picChg chg="add del mod">
          <ac:chgData name="Veronika Schaeffler" userId="4c427aeb-f2be-4bca-b64d-be20571db384" providerId="ADAL" clId="{EAEACECC-77FC-4375-85D5-935840AE2F71}" dt="2020-12-03T07:33:05.373" v="26654" actId="478"/>
          <ac:picMkLst>
            <pc:docMk/>
            <pc:sldMk cId="0" sldId="283"/>
            <ac:picMk id="5" creationId="{07F052DE-B3E2-4C3D-AE19-A31831A76C69}"/>
          </ac:picMkLst>
        </pc:picChg>
        <pc:picChg chg="add mod modCrop">
          <ac:chgData name="Veronika Schaeffler" userId="4c427aeb-f2be-4bca-b64d-be20571db384" providerId="ADAL" clId="{EAEACECC-77FC-4375-85D5-935840AE2F71}" dt="2020-12-03T07:38:36.034" v="26669" actId="14100"/>
          <ac:picMkLst>
            <pc:docMk/>
            <pc:sldMk cId="0" sldId="283"/>
            <ac:picMk id="7" creationId="{AF6BEA90-92B1-4BE0-A75A-3AFDCE43A847}"/>
          </ac:picMkLst>
        </pc:picChg>
      </pc:sldChg>
      <pc:sldChg chg="del">
        <pc:chgData name="Veronika Schaeffler" userId="4c427aeb-f2be-4bca-b64d-be20571db384" providerId="ADAL" clId="{EAEACECC-77FC-4375-85D5-935840AE2F71}" dt="2020-11-20T07:03:24.164" v="19" actId="47"/>
        <pc:sldMkLst>
          <pc:docMk/>
          <pc:sldMk cId="0" sldId="284"/>
        </pc:sldMkLst>
      </pc:sldChg>
      <pc:sldChg chg="del">
        <pc:chgData name="Veronika Schaeffler" userId="4c427aeb-f2be-4bca-b64d-be20571db384" providerId="ADAL" clId="{EAEACECC-77FC-4375-85D5-935840AE2F71}" dt="2020-11-20T07:03:24.164" v="19" actId="47"/>
        <pc:sldMkLst>
          <pc:docMk/>
          <pc:sldMk cId="0" sldId="285"/>
        </pc:sldMkLst>
      </pc:sldChg>
      <pc:sldChg chg="del">
        <pc:chgData name="Veronika Schaeffler" userId="4c427aeb-f2be-4bca-b64d-be20571db384" providerId="ADAL" clId="{EAEACECC-77FC-4375-85D5-935840AE2F71}" dt="2020-11-20T07:03:24.164" v="19" actId="47"/>
        <pc:sldMkLst>
          <pc:docMk/>
          <pc:sldMk cId="0" sldId="286"/>
        </pc:sldMkLst>
      </pc:sldChg>
      <pc:sldChg chg="del">
        <pc:chgData name="Veronika Schaeffler" userId="4c427aeb-f2be-4bca-b64d-be20571db384" providerId="ADAL" clId="{EAEACECC-77FC-4375-85D5-935840AE2F71}" dt="2020-11-20T07:03:24.164" v="19" actId="47"/>
        <pc:sldMkLst>
          <pc:docMk/>
          <pc:sldMk cId="0" sldId="292"/>
        </pc:sldMkLst>
      </pc:sldChg>
      <pc:sldChg chg="del">
        <pc:chgData name="Veronika Schaeffler" userId="4c427aeb-f2be-4bca-b64d-be20571db384" providerId="ADAL" clId="{EAEACECC-77FC-4375-85D5-935840AE2F71}" dt="2020-11-20T07:03:24.164" v="19" actId="47"/>
        <pc:sldMkLst>
          <pc:docMk/>
          <pc:sldMk cId="0" sldId="295"/>
        </pc:sldMkLst>
      </pc:sldChg>
      <pc:sldChg chg="del">
        <pc:chgData name="Veronika Schaeffler" userId="4c427aeb-f2be-4bca-b64d-be20571db384" providerId="ADAL" clId="{EAEACECC-77FC-4375-85D5-935840AE2F71}" dt="2020-11-20T07:03:24.164" v="19" actId="47"/>
        <pc:sldMkLst>
          <pc:docMk/>
          <pc:sldMk cId="0" sldId="296"/>
        </pc:sldMkLst>
      </pc:sldChg>
      <pc:sldChg chg="del">
        <pc:chgData name="Veronika Schaeffler" userId="4c427aeb-f2be-4bca-b64d-be20571db384" providerId="ADAL" clId="{EAEACECC-77FC-4375-85D5-935840AE2F71}" dt="2020-11-20T07:03:24.164" v="19" actId="47"/>
        <pc:sldMkLst>
          <pc:docMk/>
          <pc:sldMk cId="0" sldId="297"/>
        </pc:sldMkLst>
      </pc:sldChg>
      <pc:sldChg chg="modSp mod modNotesTx">
        <pc:chgData name="Veronika Schaeffler" userId="4c427aeb-f2be-4bca-b64d-be20571db384" providerId="ADAL" clId="{EAEACECC-77FC-4375-85D5-935840AE2F71}" dt="2020-12-07T09:35:07.443" v="28781" actId="20577"/>
        <pc:sldMkLst>
          <pc:docMk/>
          <pc:sldMk cId="0" sldId="298"/>
        </pc:sldMkLst>
        <pc:spChg chg="mod">
          <ac:chgData name="Veronika Schaeffler" userId="4c427aeb-f2be-4bca-b64d-be20571db384" providerId="ADAL" clId="{EAEACECC-77FC-4375-85D5-935840AE2F71}" dt="2020-11-20T07:15:03.635" v="77" actId="1038"/>
          <ac:spMkLst>
            <pc:docMk/>
            <pc:sldMk cId="0" sldId="298"/>
            <ac:spMk id="2" creationId="{8A2EEEE8-8423-49C3-BF8E-572C2F9346B6}"/>
          </ac:spMkLst>
        </pc:spChg>
        <pc:spChg chg="mod">
          <ac:chgData name="Veronika Schaeffler" userId="4c427aeb-f2be-4bca-b64d-be20571db384" providerId="ADAL" clId="{EAEACECC-77FC-4375-85D5-935840AE2F71}" dt="2020-11-20T07:15:45.553" v="82" actId="1037"/>
          <ac:spMkLst>
            <pc:docMk/>
            <pc:sldMk cId="0" sldId="298"/>
            <ac:spMk id="5" creationId="{13DCD422-4073-4AC5-B63C-A9261D5C273F}"/>
          </ac:spMkLst>
        </pc:spChg>
        <pc:spChg chg="mod">
          <ac:chgData name="Veronika Schaeffler" userId="4c427aeb-f2be-4bca-b64d-be20571db384" providerId="ADAL" clId="{EAEACECC-77FC-4375-85D5-935840AE2F71}" dt="2020-11-20T07:16:12.935" v="86" actId="1037"/>
          <ac:spMkLst>
            <pc:docMk/>
            <pc:sldMk cId="0" sldId="298"/>
            <ac:spMk id="6" creationId="{19652536-F858-4A38-B570-3AD82635F84E}"/>
          </ac:spMkLst>
        </pc:spChg>
        <pc:spChg chg="mod">
          <ac:chgData name="Veronika Schaeffler" userId="4c427aeb-f2be-4bca-b64d-be20571db384" providerId="ADAL" clId="{EAEACECC-77FC-4375-85D5-935840AE2F71}" dt="2020-11-20T07:14:49.496" v="75" actId="1038"/>
          <ac:spMkLst>
            <pc:docMk/>
            <pc:sldMk cId="0" sldId="298"/>
            <ac:spMk id="17" creationId="{19EF5695-740C-4892-9E28-5C2B7763A9EF}"/>
          </ac:spMkLst>
        </pc:spChg>
        <pc:spChg chg="mod">
          <ac:chgData name="Veronika Schaeffler" userId="4c427aeb-f2be-4bca-b64d-be20571db384" providerId="ADAL" clId="{EAEACECC-77FC-4375-85D5-935840AE2F71}" dt="2020-12-07T09:34:20.797" v="28664" actId="20577"/>
          <ac:spMkLst>
            <pc:docMk/>
            <pc:sldMk cId="0" sldId="298"/>
            <ac:spMk id="36867" creationId="{74E74D94-F9FC-4212-A1A0-2AB3CAEFC9E7}"/>
          </ac:spMkLst>
        </pc:spChg>
        <pc:cxnChg chg="mod">
          <ac:chgData name="Veronika Schaeffler" userId="4c427aeb-f2be-4bca-b64d-be20571db384" providerId="ADAL" clId="{EAEACECC-77FC-4375-85D5-935840AE2F71}" dt="2020-11-20T07:15:09.641" v="78" actId="1038"/>
          <ac:cxnSpMkLst>
            <pc:docMk/>
            <pc:sldMk cId="0" sldId="298"/>
            <ac:cxnSpMk id="7" creationId="{433A3770-4D36-4053-8131-A62EBBF49B4D}"/>
          </ac:cxnSpMkLst>
        </pc:cxnChg>
        <pc:cxnChg chg="mod">
          <ac:chgData name="Veronika Schaeffler" userId="4c427aeb-f2be-4bca-b64d-be20571db384" providerId="ADAL" clId="{EAEACECC-77FC-4375-85D5-935840AE2F71}" dt="2020-11-20T07:16:05.142" v="85" actId="14100"/>
          <ac:cxnSpMkLst>
            <pc:docMk/>
            <pc:sldMk cId="0" sldId="298"/>
            <ac:cxnSpMk id="10" creationId="{9626E442-D56D-438F-AA5F-F2C9C989AE61}"/>
          </ac:cxnSpMkLst>
        </pc:cxnChg>
        <pc:cxnChg chg="mod">
          <ac:chgData name="Veronika Schaeffler" userId="4c427aeb-f2be-4bca-b64d-be20571db384" providerId="ADAL" clId="{EAEACECC-77FC-4375-85D5-935840AE2F71}" dt="2020-11-20T07:15:24.137" v="80" actId="1076"/>
          <ac:cxnSpMkLst>
            <pc:docMk/>
            <pc:sldMk cId="0" sldId="298"/>
            <ac:cxnSpMk id="14" creationId="{9A6799D3-E265-485B-B88C-772CFCF445E6}"/>
          </ac:cxnSpMkLst>
        </pc:cxnChg>
      </pc:sldChg>
      <pc:sldChg chg="addSp delSp modSp add del mod modNotesTx">
        <pc:chgData name="Veronika Schaeffler" userId="4c427aeb-f2be-4bca-b64d-be20571db384" providerId="ADAL" clId="{EAEACECC-77FC-4375-85D5-935840AE2F71}" dt="2020-11-25T12:58:02.610" v="18089" actId="2696"/>
        <pc:sldMkLst>
          <pc:docMk/>
          <pc:sldMk cId="0" sldId="299"/>
        </pc:sldMkLst>
        <pc:spChg chg="add mod">
          <ac:chgData name="Veronika Schaeffler" userId="4c427aeb-f2be-4bca-b64d-be20571db384" providerId="ADAL" clId="{EAEACECC-77FC-4375-85D5-935840AE2F71}" dt="2020-11-20T13:37:32.603" v="2853" actId="1076"/>
          <ac:spMkLst>
            <pc:docMk/>
            <pc:sldMk cId="0" sldId="299"/>
            <ac:spMk id="4" creationId="{4C12033C-4974-44A0-B927-221E2E18DF75}"/>
          </ac:spMkLst>
        </pc:spChg>
        <pc:spChg chg="mod">
          <ac:chgData name="Veronika Schaeffler" userId="4c427aeb-f2be-4bca-b64d-be20571db384" providerId="ADAL" clId="{EAEACECC-77FC-4375-85D5-935840AE2F71}" dt="2020-11-20T13:34:55.694" v="2829" actId="1035"/>
          <ac:spMkLst>
            <pc:docMk/>
            <pc:sldMk cId="0" sldId="299"/>
            <ac:spMk id="30722" creationId="{51C0CC00-95AD-4C64-9DD0-ED3719AD4E5A}"/>
          </ac:spMkLst>
        </pc:spChg>
        <pc:picChg chg="add mod modCrop">
          <ac:chgData name="Veronika Schaeffler" userId="4c427aeb-f2be-4bca-b64d-be20571db384" providerId="ADAL" clId="{EAEACECC-77FC-4375-85D5-935840AE2F71}" dt="2020-11-20T13:37:13.370" v="2850" actId="1037"/>
          <ac:picMkLst>
            <pc:docMk/>
            <pc:sldMk cId="0" sldId="299"/>
            <ac:picMk id="3" creationId="{4BBEDE94-5E95-4DC8-97CA-BA2191654119}"/>
          </ac:picMkLst>
        </pc:picChg>
        <pc:picChg chg="del">
          <ac:chgData name="Veronika Schaeffler" userId="4c427aeb-f2be-4bca-b64d-be20571db384" providerId="ADAL" clId="{EAEACECC-77FC-4375-85D5-935840AE2F71}" dt="2020-11-20T10:17:39.067" v="1193" actId="478"/>
          <ac:picMkLst>
            <pc:docMk/>
            <pc:sldMk cId="0" sldId="299"/>
            <ac:picMk id="30723" creationId="{9929F67D-C190-4C66-B932-931C8AAE9F08}"/>
          </ac:picMkLst>
        </pc:picChg>
      </pc:sldChg>
      <pc:sldChg chg="del">
        <pc:chgData name="Veronika Schaeffler" userId="4c427aeb-f2be-4bca-b64d-be20571db384" providerId="ADAL" clId="{EAEACECC-77FC-4375-85D5-935840AE2F71}" dt="2020-11-20T07:03:24.164" v="19" actId="47"/>
        <pc:sldMkLst>
          <pc:docMk/>
          <pc:sldMk cId="0" sldId="300"/>
        </pc:sldMkLst>
      </pc:sldChg>
      <pc:sldChg chg="del">
        <pc:chgData name="Veronika Schaeffler" userId="4c427aeb-f2be-4bca-b64d-be20571db384" providerId="ADAL" clId="{EAEACECC-77FC-4375-85D5-935840AE2F71}" dt="2020-11-20T07:03:24.164" v="19" actId="47"/>
        <pc:sldMkLst>
          <pc:docMk/>
          <pc:sldMk cId="0" sldId="301"/>
        </pc:sldMkLst>
      </pc:sldChg>
      <pc:sldChg chg="addSp delSp modSp add del mod modNotesTx">
        <pc:chgData name="Veronika Schaeffler" userId="4c427aeb-f2be-4bca-b64d-be20571db384" providerId="ADAL" clId="{EAEACECC-77FC-4375-85D5-935840AE2F71}" dt="2020-12-03T09:59:39.214" v="26809" actId="20577"/>
        <pc:sldMkLst>
          <pc:docMk/>
          <pc:sldMk cId="0" sldId="302"/>
        </pc:sldMkLst>
        <pc:spChg chg="add del mod">
          <ac:chgData name="Veronika Schaeffler" userId="4c427aeb-f2be-4bca-b64d-be20571db384" providerId="ADAL" clId="{EAEACECC-77FC-4375-85D5-935840AE2F71}" dt="2020-11-20T14:07:21.463" v="3275" actId="478"/>
          <ac:spMkLst>
            <pc:docMk/>
            <pc:sldMk cId="0" sldId="302"/>
            <ac:spMk id="2" creationId="{BCE00744-8993-4411-B9EB-F8B791F82D4A}"/>
          </ac:spMkLst>
        </pc:spChg>
        <pc:spChg chg="add mod">
          <ac:chgData name="Veronika Schaeffler" userId="4c427aeb-f2be-4bca-b64d-be20571db384" providerId="ADAL" clId="{EAEACECC-77FC-4375-85D5-935840AE2F71}" dt="2020-12-03T09:59:39.214" v="26809" actId="20577"/>
          <ac:spMkLst>
            <pc:docMk/>
            <pc:sldMk cId="0" sldId="302"/>
            <ac:spMk id="3" creationId="{701747FA-1305-41F8-B230-7493541318AA}"/>
          </ac:spMkLst>
        </pc:spChg>
        <pc:spChg chg="add mod">
          <ac:chgData name="Veronika Schaeffler" userId="4c427aeb-f2be-4bca-b64d-be20571db384" providerId="ADAL" clId="{EAEACECC-77FC-4375-85D5-935840AE2F71}" dt="2020-12-03T09:56:56.748" v="26750" actId="1076"/>
          <ac:spMkLst>
            <pc:docMk/>
            <pc:sldMk cId="0" sldId="302"/>
            <ac:spMk id="4" creationId="{C0AACCCE-4342-4605-A791-DDB3E209059A}"/>
          </ac:spMkLst>
        </pc:spChg>
        <pc:spChg chg="add del mod">
          <ac:chgData name="Veronika Schaeffler" userId="4c427aeb-f2be-4bca-b64d-be20571db384" providerId="ADAL" clId="{EAEACECC-77FC-4375-85D5-935840AE2F71}" dt="2020-11-20T14:05:55.524" v="3264"/>
          <ac:spMkLst>
            <pc:docMk/>
            <pc:sldMk cId="0" sldId="302"/>
            <ac:spMk id="5" creationId="{40CDEE36-7FEF-4074-A777-E1145242E939}"/>
          </ac:spMkLst>
        </pc:spChg>
        <pc:spChg chg="del mod">
          <ac:chgData name="Veronika Schaeffler" userId="4c427aeb-f2be-4bca-b64d-be20571db384" providerId="ADAL" clId="{EAEACECC-77FC-4375-85D5-935840AE2F71}" dt="2020-11-20T14:07:16.945" v="3274" actId="478"/>
          <ac:spMkLst>
            <pc:docMk/>
            <pc:sldMk cId="0" sldId="302"/>
            <ac:spMk id="21507" creationId="{F90D6EA1-3007-4C41-BDA6-B5D42871ED7D}"/>
          </ac:spMkLst>
        </pc:spChg>
        <pc:spChg chg="mod">
          <ac:chgData name="Veronika Schaeffler" userId="4c427aeb-f2be-4bca-b64d-be20571db384" providerId="ADAL" clId="{EAEACECC-77FC-4375-85D5-935840AE2F71}" dt="2020-11-20T13:55:53.070" v="3026" actId="313"/>
          <ac:spMkLst>
            <pc:docMk/>
            <pc:sldMk cId="0" sldId="302"/>
            <ac:spMk id="24578" creationId="{25774C7D-6924-4930-95ED-A22114BD77AD}"/>
          </ac:spMkLst>
        </pc:spChg>
      </pc:sldChg>
      <pc:sldChg chg="del">
        <pc:chgData name="Veronika Schaeffler" userId="4c427aeb-f2be-4bca-b64d-be20571db384" providerId="ADAL" clId="{EAEACECC-77FC-4375-85D5-935840AE2F71}" dt="2020-11-20T07:03:24.164" v="19" actId="47"/>
        <pc:sldMkLst>
          <pc:docMk/>
          <pc:sldMk cId="0" sldId="303"/>
        </pc:sldMkLst>
      </pc:sldChg>
      <pc:sldChg chg="addSp modSp add del mod modNotesTx">
        <pc:chgData name="Veronika Schaeffler" userId="4c427aeb-f2be-4bca-b64d-be20571db384" providerId="ADAL" clId="{EAEACECC-77FC-4375-85D5-935840AE2F71}" dt="2020-12-07T14:14:08.049" v="30105" actId="20577"/>
        <pc:sldMkLst>
          <pc:docMk/>
          <pc:sldMk cId="0" sldId="304"/>
        </pc:sldMkLst>
        <pc:spChg chg="add mod">
          <ac:chgData name="Veronika Schaeffler" userId="4c427aeb-f2be-4bca-b64d-be20571db384" providerId="ADAL" clId="{EAEACECC-77FC-4375-85D5-935840AE2F71}" dt="2020-11-20T14:29:44.823" v="3851" actId="20577"/>
          <ac:spMkLst>
            <pc:docMk/>
            <pc:sldMk cId="0" sldId="304"/>
            <ac:spMk id="2" creationId="{376F2ABA-AD22-4430-85D7-09E5C0B3987C}"/>
          </ac:spMkLst>
        </pc:spChg>
        <pc:spChg chg="mod">
          <ac:chgData name="Veronika Schaeffler" userId="4c427aeb-f2be-4bca-b64d-be20571db384" providerId="ADAL" clId="{EAEACECC-77FC-4375-85D5-935840AE2F71}" dt="2020-12-02T13:37:21.231" v="22890" actId="20577"/>
          <ac:spMkLst>
            <pc:docMk/>
            <pc:sldMk cId="0" sldId="304"/>
            <ac:spMk id="21507" creationId="{6B3EDA35-CB7C-4104-B046-5E655D1EA120}"/>
          </ac:spMkLst>
        </pc:spChg>
        <pc:spChg chg="mod">
          <ac:chgData name="Veronika Schaeffler" userId="4c427aeb-f2be-4bca-b64d-be20571db384" providerId="ADAL" clId="{EAEACECC-77FC-4375-85D5-935840AE2F71}" dt="2020-11-20T13:59:15.354" v="3161" actId="20577"/>
          <ac:spMkLst>
            <pc:docMk/>
            <pc:sldMk cId="0" sldId="304"/>
            <ac:spMk id="28674" creationId="{6570F7CC-5E3F-40E8-85BE-B0763531D09F}"/>
          </ac:spMkLst>
        </pc:spChg>
      </pc:sldChg>
      <pc:sldChg chg="modSp mod modNotesTx">
        <pc:chgData name="Veronika Schaeffler" userId="4c427aeb-f2be-4bca-b64d-be20571db384" providerId="ADAL" clId="{EAEACECC-77FC-4375-85D5-935840AE2F71}" dt="2020-12-07T09:35:50.314" v="28786" actId="20577"/>
        <pc:sldMkLst>
          <pc:docMk/>
          <pc:sldMk cId="2264230750" sldId="305"/>
        </pc:sldMkLst>
        <pc:graphicFrameChg chg="mod modGraphic">
          <ac:chgData name="Veronika Schaeffler" userId="4c427aeb-f2be-4bca-b64d-be20571db384" providerId="ADAL" clId="{EAEACECC-77FC-4375-85D5-935840AE2F71}" dt="2020-11-20T07:28:23.023" v="261" actId="20577"/>
          <ac:graphicFrameMkLst>
            <pc:docMk/>
            <pc:sldMk cId="2264230750" sldId="305"/>
            <ac:graphicFrameMk id="4" creationId="{F5D86366-A416-439A-A2E3-F9D34C0CA375}"/>
          </ac:graphicFrameMkLst>
        </pc:graphicFrameChg>
      </pc:sldChg>
      <pc:sldChg chg="del">
        <pc:chgData name="Veronika Schaeffler" userId="4c427aeb-f2be-4bca-b64d-be20571db384" providerId="ADAL" clId="{EAEACECC-77FC-4375-85D5-935840AE2F71}" dt="2020-11-20T07:03:24.164" v="19" actId="47"/>
        <pc:sldMkLst>
          <pc:docMk/>
          <pc:sldMk cId="1614919047" sldId="306"/>
        </pc:sldMkLst>
      </pc:sldChg>
      <pc:sldChg chg="del">
        <pc:chgData name="Veronika Schaeffler" userId="4c427aeb-f2be-4bca-b64d-be20571db384" providerId="ADAL" clId="{EAEACECC-77FC-4375-85D5-935840AE2F71}" dt="2020-11-20T07:03:24.164" v="19" actId="47"/>
        <pc:sldMkLst>
          <pc:docMk/>
          <pc:sldMk cId="1604982494" sldId="307"/>
        </pc:sldMkLst>
      </pc:sldChg>
      <pc:sldChg chg="add del">
        <pc:chgData name="Veronika Schaeffler" userId="4c427aeb-f2be-4bca-b64d-be20571db384" providerId="ADAL" clId="{EAEACECC-77FC-4375-85D5-935840AE2F71}" dt="2020-11-20T10:01:51.098" v="899" actId="2696"/>
        <pc:sldMkLst>
          <pc:docMk/>
          <pc:sldMk cId="2940133151" sldId="307"/>
        </pc:sldMkLst>
      </pc:sldChg>
      <pc:sldChg chg="del">
        <pc:chgData name="Veronika Schaeffler" userId="4c427aeb-f2be-4bca-b64d-be20571db384" providerId="ADAL" clId="{EAEACECC-77FC-4375-85D5-935840AE2F71}" dt="2020-11-20T07:03:24.164" v="19" actId="47"/>
        <pc:sldMkLst>
          <pc:docMk/>
          <pc:sldMk cId="3943951382" sldId="308"/>
        </pc:sldMkLst>
      </pc:sldChg>
      <pc:sldChg chg="del">
        <pc:chgData name="Veronika Schaeffler" userId="4c427aeb-f2be-4bca-b64d-be20571db384" providerId="ADAL" clId="{EAEACECC-77FC-4375-85D5-935840AE2F71}" dt="2020-11-20T07:03:24.164" v="19" actId="47"/>
        <pc:sldMkLst>
          <pc:docMk/>
          <pc:sldMk cId="627298823" sldId="309"/>
        </pc:sldMkLst>
      </pc:sldChg>
      <pc:sldChg chg="addSp modSp add mod modNotesTx">
        <pc:chgData name="Veronika Schaeffler" userId="4c427aeb-f2be-4bca-b64d-be20571db384" providerId="ADAL" clId="{EAEACECC-77FC-4375-85D5-935840AE2F71}" dt="2020-12-07T14:18:25.938" v="30111" actId="20577"/>
        <pc:sldMkLst>
          <pc:docMk/>
          <pc:sldMk cId="913929182" sldId="310"/>
        </pc:sldMkLst>
        <pc:spChg chg="mod">
          <ac:chgData name="Veronika Schaeffler" userId="4c427aeb-f2be-4bca-b64d-be20571db384" providerId="ADAL" clId="{EAEACECC-77FC-4375-85D5-935840AE2F71}" dt="2020-12-07T12:30:03.217" v="30082" actId="20577"/>
          <ac:spMkLst>
            <pc:docMk/>
            <pc:sldMk cId="913929182" sldId="310"/>
            <ac:spMk id="2" creationId="{4C63A119-4BD8-44EE-8845-0B14BF1407B9}"/>
          </ac:spMkLst>
        </pc:spChg>
        <pc:spChg chg="add mod ord">
          <ac:chgData name="Veronika Schaeffler" userId="4c427aeb-f2be-4bca-b64d-be20571db384" providerId="ADAL" clId="{EAEACECC-77FC-4375-85D5-935840AE2F71}" dt="2020-12-02T13:58:02.858" v="23887" actId="167"/>
          <ac:spMkLst>
            <pc:docMk/>
            <pc:sldMk cId="913929182" sldId="310"/>
            <ac:spMk id="3" creationId="{2C223C41-1C99-4BA0-BB36-B0C10A709F28}"/>
          </ac:spMkLst>
        </pc:spChg>
        <pc:spChg chg="mod">
          <ac:chgData name="Veronika Schaeffler" userId="4c427aeb-f2be-4bca-b64d-be20571db384" providerId="ADAL" clId="{EAEACECC-77FC-4375-85D5-935840AE2F71}" dt="2020-12-02T13:57:27.478" v="23883" actId="1076"/>
          <ac:spMkLst>
            <pc:docMk/>
            <pc:sldMk cId="913929182" sldId="310"/>
            <ac:spMk id="11" creationId="{72B8A666-D0E6-486F-9EAF-4EC5B94CB1EB}"/>
          </ac:spMkLst>
        </pc:spChg>
        <pc:graphicFrameChg chg="mod modGraphic">
          <ac:chgData name="Veronika Schaeffler" userId="4c427aeb-f2be-4bca-b64d-be20571db384" providerId="ADAL" clId="{EAEACECC-77FC-4375-85D5-935840AE2F71}" dt="2020-12-02T13:55:53.685" v="23877" actId="207"/>
          <ac:graphicFrameMkLst>
            <pc:docMk/>
            <pc:sldMk cId="913929182" sldId="310"/>
            <ac:graphicFrameMk id="9" creationId="{97DFAC9B-C3C0-4911-8A2E-1E5124DCB4A5}"/>
          </ac:graphicFrameMkLst>
        </pc:graphicFrameChg>
      </pc:sldChg>
      <pc:sldChg chg="del">
        <pc:chgData name="Veronika Schaeffler" userId="4c427aeb-f2be-4bca-b64d-be20571db384" providerId="ADAL" clId="{EAEACECC-77FC-4375-85D5-935840AE2F71}" dt="2020-11-20T07:03:24.164" v="19" actId="47"/>
        <pc:sldMkLst>
          <pc:docMk/>
          <pc:sldMk cId="3890795053" sldId="310"/>
        </pc:sldMkLst>
      </pc:sldChg>
      <pc:sldChg chg="del">
        <pc:chgData name="Veronika Schaeffler" userId="4c427aeb-f2be-4bca-b64d-be20571db384" providerId="ADAL" clId="{EAEACECC-77FC-4375-85D5-935840AE2F71}" dt="2020-11-20T07:03:24.164" v="19" actId="47"/>
        <pc:sldMkLst>
          <pc:docMk/>
          <pc:sldMk cId="1371560334" sldId="311"/>
        </pc:sldMkLst>
      </pc:sldChg>
      <pc:sldChg chg="modSp mod">
        <pc:chgData name="Veronika Schaeffler" userId="4c427aeb-f2be-4bca-b64d-be20571db384" providerId="ADAL" clId="{EAEACECC-77FC-4375-85D5-935840AE2F71}" dt="2020-11-27T06:29:01.578" v="20495" actId="20577"/>
        <pc:sldMkLst>
          <pc:docMk/>
          <pc:sldMk cId="2735189437" sldId="312"/>
        </pc:sldMkLst>
        <pc:spChg chg="mod">
          <ac:chgData name="Veronika Schaeffler" userId="4c427aeb-f2be-4bca-b64d-be20571db384" providerId="ADAL" clId="{EAEACECC-77FC-4375-85D5-935840AE2F71}" dt="2020-11-27T06:29:01.578" v="20495" actId="20577"/>
          <ac:spMkLst>
            <pc:docMk/>
            <pc:sldMk cId="2735189437" sldId="312"/>
            <ac:spMk id="36867" creationId="{74E74D94-F9FC-4212-A1A0-2AB3CAEFC9E7}"/>
          </ac:spMkLst>
        </pc:spChg>
      </pc:sldChg>
      <pc:sldChg chg="addSp modSp add mod ord modNotesTx">
        <pc:chgData name="Veronika Schaeffler" userId="4c427aeb-f2be-4bca-b64d-be20571db384" providerId="ADAL" clId="{EAEACECC-77FC-4375-85D5-935840AE2F71}" dt="2020-12-02T13:25:22.063" v="22721" actId="20577"/>
        <pc:sldMkLst>
          <pc:docMk/>
          <pc:sldMk cId="889250779" sldId="313"/>
        </pc:sldMkLst>
        <pc:spChg chg="mod">
          <ac:chgData name="Veronika Schaeffler" userId="4c427aeb-f2be-4bca-b64d-be20571db384" providerId="ADAL" clId="{EAEACECC-77FC-4375-85D5-935840AE2F71}" dt="2020-11-20T07:40:02.841" v="384" actId="1076"/>
          <ac:spMkLst>
            <pc:docMk/>
            <pc:sldMk cId="889250779" sldId="313"/>
            <ac:spMk id="3" creationId="{0C55BF13-92E2-4239-B7AE-CD16B5A247F1}"/>
          </ac:spMkLst>
        </pc:spChg>
        <pc:spChg chg="add mod">
          <ac:chgData name="Veronika Schaeffler" userId="4c427aeb-f2be-4bca-b64d-be20571db384" providerId="ADAL" clId="{EAEACECC-77FC-4375-85D5-935840AE2F71}" dt="2020-11-20T07:39:55.762" v="383" actId="14100"/>
          <ac:spMkLst>
            <pc:docMk/>
            <pc:sldMk cId="889250779" sldId="313"/>
            <ac:spMk id="4" creationId="{B4049792-53EB-4849-8C7A-BEBBE67EAF3D}"/>
          </ac:spMkLst>
        </pc:spChg>
        <pc:spChg chg="mod">
          <ac:chgData name="Veronika Schaeffler" userId="4c427aeb-f2be-4bca-b64d-be20571db384" providerId="ADAL" clId="{EAEACECC-77FC-4375-85D5-935840AE2F71}" dt="2020-11-20T07:40:07.687" v="385" actId="1076"/>
          <ac:spMkLst>
            <pc:docMk/>
            <pc:sldMk cId="889250779" sldId="313"/>
            <ac:spMk id="16386" creationId="{1FBB1EC9-E156-497C-BDE6-6B5B2DDAB0EB}"/>
          </ac:spMkLst>
        </pc:spChg>
      </pc:sldChg>
      <pc:sldChg chg="addSp modSp add mod modNotesTx">
        <pc:chgData name="Veronika Schaeffler" userId="4c427aeb-f2be-4bca-b64d-be20571db384" providerId="ADAL" clId="{EAEACECC-77FC-4375-85D5-935840AE2F71}" dt="2020-11-25T12:33:18.496" v="17653" actId="20577"/>
        <pc:sldMkLst>
          <pc:docMk/>
          <pc:sldMk cId="2807218513" sldId="314"/>
        </pc:sldMkLst>
        <pc:spChg chg="add mod">
          <ac:chgData name="Veronika Schaeffler" userId="4c427aeb-f2be-4bca-b64d-be20571db384" providerId="ADAL" clId="{EAEACECC-77FC-4375-85D5-935840AE2F71}" dt="2020-11-20T09:28:04.541" v="590" actId="20577"/>
          <ac:spMkLst>
            <pc:docMk/>
            <pc:sldMk cId="2807218513" sldId="314"/>
            <ac:spMk id="2" creationId="{607E82D5-C1DC-4482-81F9-2376F530B928}"/>
          </ac:spMkLst>
        </pc:spChg>
        <pc:spChg chg="mod">
          <ac:chgData name="Veronika Schaeffler" userId="4c427aeb-f2be-4bca-b64d-be20571db384" providerId="ADAL" clId="{EAEACECC-77FC-4375-85D5-935840AE2F71}" dt="2020-11-20T08:54:40.643" v="427"/>
          <ac:spMkLst>
            <pc:docMk/>
            <pc:sldMk cId="2807218513" sldId="314"/>
            <ac:spMk id="3" creationId="{0C55BF13-92E2-4239-B7AE-CD16B5A247F1}"/>
          </ac:spMkLst>
        </pc:spChg>
        <pc:spChg chg="mod">
          <ac:chgData name="Veronika Schaeffler" userId="4c427aeb-f2be-4bca-b64d-be20571db384" providerId="ADAL" clId="{EAEACECC-77FC-4375-85D5-935840AE2F71}" dt="2020-11-20T09:28:23.373" v="593" actId="113"/>
          <ac:spMkLst>
            <pc:docMk/>
            <pc:sldMk cId="2807218513" sldId="314"/>
            <ac:spMk id="4" creationId="{B4049792-53EB-4849-8C7A-BEBBE67EAF3D}"/>
          </ac:spMkLst>
        </pc:spChg>
      </pc:sldChg>
      <pc:sldChg chg="modSp add mod modNotesTx">
        <pc:chgData name="Veronika Schaeffler" userId="4c427aeb-f2be-4bca-b64d-be20571db384" providerId="ADAL" clId="{EAEACECC-77FC-4375-85D5-935840AE2F71}" dt="2020-12-02T13:27:44.046" v="22723" actId="20577"/>
        <pc:sldMkLst>
          <pc:docMk/>
          <pc:sldMk cId="3126411594" sldId="315"/>
        </pc:sldMkLst>
        <pc:spChg chg="mod">
          <ac:chgData name="Veronika Schaeffler" userId="4c427aeb-f2be-4bca-b64d-be20571db384" providerId="ADAL" clId="{EAEACECC-77FC-4375-85D5-935840AE2F71}" dt="2020-11-20T09:32:47.478" v="751" actId="113"/>
          <ac:spMkLst>
            <pc:docMk/>
            <pc:sldMk cId="3126411594" sldId="315"/>
            <ac:spMk id="3" creationId="{0C55BF13-92E2-4239-B7AE-CD16B5A247F1}"/>
          </ac:spMkLst>
        </pc:spChg>
        <pc:spChg chg="mod">
          <ac:chgData name="Veronika Schaeffler" userId="4c427aeb-f2be-4bca-b64d-be20571db384" providerId="ADAL" clId="{EAEACECC-77FC-4375-85D5-935840AE2F71}" dt="2020-11-20T09:33:29.957" v="755" actId="255"/>
          <ac:spMkLst>
            <pc:docMk/>
            <pc:sldMk cId="3126411594" sldId="315"/>
            <ac:spMk id="4" creationId="{B4049792-53EB-4849-8C7A-BEBBE67EAF3D}"/>
          </ac:spMkLst>
        </pc:spChg>
        <pc:spChg chg="mod">
          <ac:chgData name="Veronika Schaeffler" userId="4c427aeb-f2be-4bca-b64d-be20571db384" providerId="ADAL" clId="{EAEACECC-77FC-4375-85D5-935840AE2F71}" dt="2020-11-20T09:52:23.852" v="836" actId="20577"/>
          <ac:spMkLst>
            <pc:docMk/>
            <pc:sldMk cId="3126411594" sldId="315"/>
            <ac:spMk id="16386" creationId="{1FBB1EC9-E156-497C-BDE6-6B5B2DDAB0EB}"/>
          </ac:spMkLst>
        </pc:spChg>
      </pc:sldChg>
      <pc:sldChg chg="addSp delSp modSp add mod modNotesTx">
        <pc:chgData name="Veronika Schaeffler" userId="4c427aeb-f2be-4bca-b64d-be20571db384" providerId="ADAL" clId="{EAEACECC-77FC-4375-85D5-935840AE2F71}" dt="2020-12-02T13:29:16.979" v="22773" actId="20577"/>
        <pc:sldMkLst>
          <pc:docMk/>
          <pc:sldMk cId="1734510687" sldId="316"/>
        </pc:sldMkLst>
        <pc:spChg chg="mod">
          <ac:chgData name="Veronika Schaeffler" userId="4c427aeb-f2be-4bca-b64d-be20571db384" providerId="ADAL" clId="{EAEACECC-77FC-4375-85D5-935840AE2F71}" dt="2020-11-20T09:56:32.375" v="889" actId="20577"/>
          <ac:spMkLst>
            <pc:docMk/>
            <pc:sldMk cId="1734510687" sldId="316"/>
            <ac:spMk id="3" creationId="{0C55BF13-92E2-4239-B7AE-CD16B5A247F1}"/>
          </ac:spMkLst>
        </pc:spChg>
        <pc:spChg chg="del">
          <ac:chgData name="Veronika Schaeffler" userId="4c427aeb-f2be-4bca-b64d-be20571db384" providerId="ADAL" clId="{EAEACECC-77FC-4375-85D5-935840AE2F71}" dt="2020-11-20T09:56:47.266" v="890" actId="478"/>
          <ac:spMkLst>
            <pc:docMk/>
            <pc:sldMk cId="1734510687" sldId="316"/>
            <ac:spMk id="4" creationId="{B4049792-53EB-4849-8C7A-BEBBE67EAF3D}"/>
          </ac:spMkLst>
        </pc:spChg>
        <pc:spChg chg="add mod">
          <ac:chgData name="Veronika Schaeffler" userId="4c427aeb-f2be-4bca-b64d-be20571db384" providerId="ADAL" clId="{EAEACECC-77FC-4375-85D5-935840AE2F71}" dt="2020-11-20T09:56:51.538" v="891"/>
          <ac:spMkLst>
            <pc:docMk/>
            <pc:sldMk cId="1734510687" sldId="316"/>
            <ac:spMk id="5" creationId="{60003B7B-9365-4AF0-94D0-E63C9654FE1E}"/>
          </ac:spMkLst>
        </pc:spChg>
        <pc:spChg chg="mod">
          <ac:chgData name="Veronika Schaeffler" userId="4c427aeb-f2be-4bca-b64d-be20571db384" providerId="ADAL" clId="{EAEACECC-77FC-4375-85D5-935840AE2F71}" dt="2020-11-20T09:58:40.149" v="894" actId="18245"/>
          <ac:spMkLst>
            <pc:docMk/>
            <pc:sldMk cId="1734510687" sldId="316"/>
            <ac:spMk id="7" creationId="{6BA8CFF5-F373-491F-B901-90513ECC7EF2}"/>
          </ac:spMkLst>
        </pc:spChg>
        <pc:spChg chg="mod">
          <ac:chgData name="Veronika Schaeffler" userId="4c427aeb-f2be-4bca-b64d-be20571db384" providerId="ADAL" clId="{EAEACECC-77FC-4375-85D5-935840AE2F71}" dt="2020-11-20T10:00:43.306" v="895" actId="255"/>
          <ac:spMkLst>
            <pc:docMk/>
            <pc:sldMk cId="1734510687" sldId="316"/>
            <ac:spMk id="8" creationId="{663F0AC3-E5DD-4AD1-8EA4-2DF542804230}"/>
          </ac:spMkLst>
        </pc:spChg>
        <pc:spChg chg="mod">
          <ac:chgData name="Veronika Schaeffler" userId="4c427aeb-f2be-4bca-b64d-be20571db384" providerId="ADAL" clId="{EAEACECC-77FC-4375-85D5-935840AE2F71}" dt="2020-11-20T09:58:40.149" v="894" actId="18245"/>
          <ac:spMkLst>
            <pc:docMk/>
            <pc:sldMk cId="1734510687" sldId="316"/>
            <ac:spMk id="9" creationId="{6CC981FA-5A65-401A-87CE-76667F02C77B}"/>
          </ac:spMkLst>
        </pc:spChg>
        <pc:spChg chg="mod">
          <ac:chgData name="Veronika Schaeffler" userId="4c427aeb-f2be-4bca-b64d-be20571db384" providerId="ADAL" clId="{EAEACECC-77FC-4375-85D5-935840AE2F71}" dt="2020-11-20T10:02:14.993" v="905" actId="20577"/>
          <ac:spMkLst>
            <pc:docMk/>
            <pc:sldMk cId="1734510687" sldId="316"/>
            <ac:spMk id="10" creationId="{419110CF-2BFE-4EB5-AB0B-EBF16A054792}"/>
          </ac:spMkLst>
        </pc:spChg>
        <pc:spChg chg="mod">
          <ac:chgData name="Veronika Schaeffler" userId="4c427aeb-f2be-4bca-b64d-be20571db384" providerId="ADAL" clId="{EAEACECC-77FC-4375-85D5-935840AE2F71}" dt="2020-11-20T09:52:31.687" v="846" actId="20577"/>
          <ac:spMkLst>
            <pc:docMk/>
            <pc:sldMk cId="1734510687" sldId="316"/>
            <ac:spMk id="16386" creationId="{1FBB1EC9-E156-497C-BDE6-6B5B2DDAB0EB}"/>
          </ac:spMkLst>
        </pc:spChg>
        <pc:grpChg chg="mod">
          <ac:chgData name="Veronika Schaeffler" userId="4c427aeb-f2be-4bca-b64d-be20571db384" providerId="ADAL" clId="{EAEACECC-77FC-4375-85D5-935840AE2F71}" dt="2020-11-20T09:58:40.149" v="894" actId="18245"/>
          <ac:grpSpMkLst>
            <pc:docMk/>
            <pc:sldMk cId="1734510687" sldId="316"/>
            <ac:grpSpMk id="2" creationId="{BC113F3C-73DD-4870-88C0-2C3BE9708D3C}"/>
          </ac:grpSpMkLst>
        </pc:grpChg>
        <pc:graphicFrameChg chg="add del mod">
          <ac:chgData name="Veronika Schaeffler" userId="4c427aeb-f2be-4bca-b64d-be20571db384" providerId="ADAL" clId="{EAEACECC-77FC-4375-85D5-935840AE2F71}" dt="2020-11-20T09:58:40.149" v="894" actId="18245"/>
          <ac:graphicFrameMkLst>
            <pc:docMk/>
            <pc:sldMk cId="1734510687" sldId="316"/>
            <ac:graphicFrameMk id="6" creationId="{04450003-20A4-42F7-87C2-5772939B5365}"/>
          </ac:graphicFrameMkLst>
        </pc:graphicFrameChg>
      </pc:sldChg>
      <pc:sldChg chg="modSp add mod ord modNotesTx">
        <pc:chgData name="Veronika Schaeffler" userId="4c427aeb-f2be-4bca-b64d-be20571db384" providerId="ADAL" clId="{EAEACECC-77FC-4375-85D5-935840AE2F71}" dt="2020-12-03T09:54:46.957" v="26678" actId="20577"/>
        <pc:sldMkLst>
          <pc:docMk/>
          <pc:sldMk cId="3404140690" sldId="317"/>
        </pc:sldMkLst>
        <pc:spChg chg="mod">
          <ac:chgData name="Veronika Schaeffler" userId="4c427aeb-f2be-4bca-b64d-be20571db384" providerId="ADAL" clId="{EAEACECC-77FC-4375-85D5-935840AE2F71}" dt="2020-12-03T09:54:46.957" v="26678" actId="20577"/>
          <ac:spMkLst>
            <pc:docMk/>
            <pc:sldMk cId="3404140690" sldId="317"/>
            <ac:spMk id="3" creationId="{0C55BF13-92E2-4239-B7AE-CD16B5A247F1}"/>
          </ac:spMkLst>
        </pc:spChg>
        <pc:spChg chg="mod">
          <ac:chgData name="Veronika Schaeffler" userId="4c427aeb-f2be-4bca-b64d-be20571db384" providerId="ADAL" clId="{EAEACECC-77FC-4375-85D5-935840AE2F71}" dt="2020-11-20T14:42:46.869" v="4236" actId="14100"/>
          <ac:spMkLst>
            <pc:docMk/>
            <pc:sldMk cId="3404140690" sldId="317"/>
            <ac:spMk id="4" creationId="{B4049792-53EB-4849-8C7A-BEBBE67EAF3D}"/>
          </ac:spMkLst>
        </pc:spChg>
      </pc:sldChg>
      <pc:sldChg chg="add del">
        <pc:chgData name="Veronika Schaeffler" userId="4c427aeb-f2be-4bca-b64d-be20571db384" providerId="ADAL" clId="{EAEACECC-77FC-4375-85D5-935840AE2F71}" dt="2020-11-25T12:57:44.503" v="18087" actId="2696"/>
        <pc:sldMkLst>
          <pc:docMk/>
          <pc:sldMk cId="0" sldId="318"/>
        </pc:sldMkLst>
      </pc:sldChg>
      <pc:sldChg chg="add del ord">
        <pc:chgData name="Veronika Schaeffler" userId="4c427aeb-f2be-4bca-b64d-be20571db384" providerId="ADAL" clId="{EAEACECC-77FC-4375-85D5-935840AE2F71}" dt="2020-11-25T12:57:56.778" v="18088" actId="2696"/>
        <pc:sldMkLst>
          <pc:docMk/>
          <pc:sldMk cId="688014416" sldId="319"/>
        </pc:sldMkLst>
      </pc:sldChg>
      <pc:sldChg chg="addSp delSp modSp add del mod modNotesTx">
        <pc:chgData name="Veronika Schaeffler" userId="4c427aeb-f2be-4bca-b64d-be20571db384" providerId="ADAL" clId="{EAEACECC-77FC-4375-85D5-935840AE2F71}" dt="2020-12-07T14:13:49.784" v="30103" actId="20577"/>
        <pc:sldMkLst>
          <pc:docMk/>
          <pc:sldMk cId="3246490429" sldId="320"/>
        </pc:sldMkLst>
        <pc:spChg chg="del mod">
          <ac:chgData name="Veronika Schaeffler" userId="4c427aeb-f2be-4bca-b64d-be20571db384" providerId="ADAL" clId="{EAEACECC-77FC-4375-85D5-935840AE2F71}" dt="2020-11-20T14:16:52.810" v="3534" actId="478"/>
          <ac:spMkLst>
            <pc:docMk/>
            <pc:sldMk cId="3246490429" sldId="320"/>
            <ac:spMk id="4" creationId="{C0AACCCE-4342-4605-A791-DDB3E209059A}"/>
          </ac:spMkLst>
        </pc:spChg>
        <pc:spChg chg="add mod">
          <ac:chgData name="Veronika Schaeffler" userId="4c427aeb-f2be-4bca-b64d-be20571db384" providerId="ADAL" clId="{EAEACECC-77FC-4375-85D5-935840AE2F71}" dt="2020-11-20T14:27:57.495" v="3843" actId="1076"/>
          <ac:spMkLst>
            <pc:docMk/>
            <pc:sldMk cId="3246490429" sldId="320"/>
            <ac:spMk id="5" creationId="{4B737E0E-0BDE-4F59-B2E0-AB70E9992EE3}"/>
          </ac:spMkLst>
        </pc:spChg>
        <pc:spChg chg="mod">
          <ac:chgData name="Veronika Schaeffler" userId="4c427aeb-f2be-4bca-b64d-be20571db384" providerId="ADAL" clId="{EAEACECC-77FC-4375-85D5-935840AE2F71}" dt="2020-12-02T13:36:17.801" v="22878" actId="20577"/>
          <ac:spMkLst>
            <pc:docMk/>
            <pc:sldMk cId="3246490429" sldId="320"/>
            <ac:spMk id="21507" creationId="{F90D6EA1-3007-4C41-BDA6-B5D42871ED7D}"/>
          </ac:spMkLst>
        </pc:spChg>
        <pc:spChg chg="mod">
          <ac:chgData name="Veronika Schaeffler" userId="4c427aeb-f2be-4bca-b64d-be20571db384" providerId="ADAL" clId="{EAEACECC-77FC-4375-85D5-935840AE2F71}" dt="2020-11-20T14:25:22.792" v="3797" actId="1037"/>
          <ac:spMkLst>
            <pc:docMk/>
            <pc:sldMk cId="3246490429" sldId="320"/>
            <ac:spMk id="24578" creationId="{25774C7D-6924-4930-95ED-A22114BD77AD}"/>
          </ac:spMkLst>
        </pc:spChg>
      </pc:sldChg>
      <pc:sldChg chg="addSp modSp add mod modNotesTx">
        <pc:chgData name="Veronika Schaeffler" userId="4c427aeb-f2be-4bca-b64d-be20571db384" providerId="ADAL" clId="{EAEACECC-77FC-4375-85D5-935840AE2F71}" dt="2020-12-02T13:42:26.214" v="23218" actId="20577"/>
        <pc:sldMkLst>
          <pc:docMk/>
          <pc:sldMk cId="1969240865" sldId="321"/>
        </pc:sldMkLst>
        <pc:spChg chg="mod">
          <ac:chgData name="Veronika Schaeffler" userId="4c427aeb-f2be-4bca-b64d-be20571db384" providerId="ADAL" clId="{EAEACECC-77FC-4375-85D5-935840AE2F71}" dt="2020-11-20T14:31:19.659" v="3875" actId="6549"/>
          <ac:spMkLst>
            <pc:docMk/>
            <pc:sldMk cId="1969240865" sldId="321"/>
            <ac:spMk id="2" creationId="{376F2ABA-AD22-4430-85D7-09E5C0B3987C}"/>
          </ac:spMkLst>
        </pc:spChg>
        <pc:spChg chg="add mod">
          <ac:chgData name="Veronika Schaeffler" userId="4c427aeb-f2be-4bca-b64d-be20571db384" providerId="ADAL" clId="{EAEACECC-77FC-4375-85D5-935840AE2F71}" dt="2020-11-20T15:03:25.840" v="4627" actId="20577"/>
          <ac:spMkLst>
            <pc:docMk/>
            <pc:sldMk cId="1969240865" sldId="321"/>
            <ac:spMk id="3" creationId="{9AAC407E-6245-46FB-BC69-0EAA81354D48}"/>
          </ac:spMkLst>
        </pc:spChg>
        <pc:spChg chg="mod">
          <ac:chgData name="Veronika Schaeffler" userId="4c427aeb-f2be-4bca-b64d-be20571db384" providerId="ADAL" clId="{EAEACECC-77FC-4375-85D5-935840AE2F71}" dt="2020-11-20T14:38:11.063" v="4173" actId="255"/>
          <ac:spMkLst>
            <pc:docMk/>
            <pc:sldMk cId="1969240865" sldId="321"/>
            <ac:spMk id="21507" creationId="{6B3EDA35-CB7C-4104-B046-5E655D1EA120}"/>
          </ac:spMkLst>
        </pc:spChg>
      </pc:sldChg>
      <pc:sldChg chg="modSp add mod ord modNotesTx">
        <pc:chgData name="Veronika Schaeffler" userId="4c427aeb-f2be-4bca-b64d-be20571db384" providerId="ADAL" clId="{EAEACECC-77FC-4375-85D5-935840AE2F71}" dt="2020-12-07T12:27:55.369" v="30073" actId="20577"/>
        <pc:sldMkLst>
          <pc:docMk/>
          <pc:sldMk cId="1388672426" sldId="322"/>
        </pc:sldMkLst>
        <pc:spChg chg="mod">
          <ac:chgData name="Veronika Schaeffler" userId="4c427aeb-f2be-4bca-b64d-be20571db384" providerId="ADAL" clId="{EAEACECC-77FC-4375-85D5-935840AE2F71}" dt="2020-12-07T12:27:55.369" v="30073" actId="20577"/>
          <ac:spMkLst>
            <pc:docMk/>
            <pc:sldMk cId="1388672426" sldId="322"/>
            <ac:spMk id="3" creationId="{0C55BF13-92E2-4239-B7AE-CD16B5A247F1}"/>
          </ac:spMkLst>
        </pc:spChg>
        <pc:spChg chg="mod">
          <ac:chgData name="Veronika Schaeffler" userId="4c427aeb-f2be-4bca-b64d-be20571db384" providerId="ADAL" clId="{EAEACECC-77FC-4375-85D5-935840AE2F71}" dt="2020-11-25T10:06:32.688" v="16440" actId="20577"/>
          <ac:spMkLst>
            <pc:docMk/>
            <pc:sldMk cId="1388672426" sldId="322"/>
            <ac:spMk id="4" creationId="{B4049792-53EB-4849-8C7A-BEBBE67EAF3D}"/>
          </ac:spMkLst>
        </pc:spChg>
      </pc:sldChg>
      <pc:sldChg chg="addSp modSp add mod modNotesTx">
        <pc:chgData name="Veronika Schaeffler" userId="4c427aeb-f2be-4bca-b64d-be20571db384" providerId="ADAL" clId="{EAEACECC-77FC-4375-85D5-935840AE2F71}" dt="2020-12-07T14:14:33.360" v="30107" actId="20577"/>
        <pc:sldMkLst>
          <pc:docMk/>
          <pc:sldMk cId="2606084609" sldId="323"/>
        </pc:sldMkLst>
        <pc:spChg chg="mod">
          <ac:chgData name="Veronika Schaeffler" userId="4c427aeb-f2be-4bca-b64d-be20571db384" providerId="ADAL" clId="{EAEACECC-77FC-4375-85D5-935840AE2F71}" dt="2020-11-20T15:09:04.254" v="4875" actId="1036"/>
          <ac:spMkLst>
            <pc:docMk/>
            <pc:sldMk cId="2606084609" sldId="323"/>
            <ac:spMk id="3" creationId="{9AAC407E-6245-46FB-BC69-0EAA81354D48}"/>
          </ac:spMkLst>
        </pc:spChg>
        <pc:spChg chg="add mod">
          <ac:chgData name="Veronika Schaeffler" userId="4c427aeb-f2be-4bca-b64d-be20571db384" providerId="ADAL" clId="{EAEACECC-77FC-4375-85D5-935840AE2F71}" dt="2020-11-20T15:21:01.291" v="5166" actId="6549"/>
          <ac:spMkLst>
            <pc:docMk/>
            <pc:sldMk cId="2606084609" sldId="323"/>
            <ac:spMk id="6" creationId="{AA8A405C-4586-4258-B6F5-6DEE799BD85F}"/>
          </ac:spMkLst>
        </pc:spChg>
        <pc:spChg chg="mod">
          <ac:chgData name="Veronika Schaeffler" userId="4c427aeb-f2be-4bca-b64d-be20571db384" providerId="ADAL" clId="{EAEACECC-77FC-4375-85D5-935840AE2F71}" dt="2020-11-20T15:07:32.959" v="4760" actId="20577"/>
          <ac:spMkLst>
            <pc:docMk/>
            <pc:sldMk cId="2606084609" sldId="323"/>
            <ac:spMk id="21507" creationId="{6B3EDA35-CB7C-4104-B046-5E655D1EA120}"/>
          </ac:spMkLst>
        </pc:spChg>
      </pc:sldChg>
      <pc:sldChg chg="addSp delSp modSp add mod modNotesTx">
        <pc:chgData name="Veronika Schaeffler" userId="4c427aeb-f2be-4bca-b64d-be20571db384" providerId="ADAL" clId="{EAEACECC-77FC-4375-85D5-935840AE2F71}" dt="2020-12-03T10:51:08.717" v="27756" actId="20577"/>
        <pc:sldMkLst>
          <pc:docMk/>
          <pc:sldMk cId="291077590" sldId="324"/>
        </pc:sldMkLst>
        <pc:spChg chg="add mod">
          <ac:chgData name="Veronika Schaeffler" userId="4c427aeb-f2be-4bca-b64d-be20571db384" providerId="ADAL" clId="{EAEACECC-77FC-4375-85D5-935840AE2F71}" dt="2020-12-03T10:46:11.297" v="27239" actId="1076"/>
          <ac:spMkLst>
            <pc:docMk/>
            <pc:sldMk cId="291077590" sldId="324"/>
            <ac:spMk id="3" creationId="{4D28F398-56F7-42F6-9BB8-8B1C79AFD090}"/>
          </ac:spMkLst>
        </pc:spChg>
        <pc:spChg chg="del mod">
          <ac:chgData name="Veronika Schaeffler" userId="4c427aeb-f2be-4bca-b64d-be20571db384" providerId="ADAL" clId="{EAEACECC-77FC-4375-85D5-935840AE2F71}" dt="2020-11-20T15:15:55.102" v="5024" actId="478"/>
          <ac:spMkLst>
            <pc:docMk/>
            <pc:sldMk cId="291077590" sldId="324"/>
            <ac:spMk id="3" creationId="{9AAC407E-6245-46FB-BC69-0EAA81354D48}"/>
          </ac:spMkLst>
        </pc:spChg>
        <pc:spChg chg="add del mod">
          <ac:chgData name="Veronika Schaeffler" userId="4c427aeb-f2be-4bca-b64d-be20571db384" providerId="ADAL" clId="{EAEACECC-77FC-4375-85D5-935840AE2F71}" dt="2020-11-20T15:17:05.536" v="5039" actId="478"/>
          <ac:spMkLst>
            <pc:docMk/>
            <pc:sldMk cId="291077590" sldId="324"/>
            <ac:spMk id="5" creationId="{25AA6AFF-1C0F-4AB2-8A45-787D1A443723}"/>
          </ac:spMkLst>
        </pc:spChg>
        <pc:spChg chg="del mod">
          <ac:chgData name="Veronika Schaeffler" userId="4c427aeb-f2be-4bca-b64d-be20571db384" providerId="ADAL" clId="{EAEACECC-77FC-4375-85D5-935840AE2F71}" dt="2020-11-20T15:12:07.511" v="4912" actId="478"/>
          <ac:spMkLst>
            <pc:docMk/>
            <pc:sldMk cId="291077590" sldId="324"/>
            <ac:spMk id="6" creationId="{AA8A405C-4586-4258-B6F5-6DEE799BD85F}"/>
          </ac:spMkLst>
        </pc:spChg>
        <pc:spChg chg="del mod">
          <ac:chgData name="Veronika Schaeffler" userId="4c427aeb-f2be-4bca-b64d-be20571db384" providerId="ADAL" clId="{EAEACECC-77FC-4375-85D5-935840AE2F71}" dt="2020-11-20T15:17:00.966" v="5038" actId="478"/>
          <ac:spMkLst>
            <pc:docMk/>
            <pc:sldMk cId="291077590" sldId="324"/>
            <ac:spMk id="21507" creationId="{6B3EDA35-CB7C-4104-B046-5E655D1EA120}"/>
          </ac:spMkLst>
        </pc:spChg>
        <pc:graphicFrameChg chg="add mod modGraphic">
          <ac:chgData name="Veronika Schaeffler" userId="4c427aeb-f2be-4bca-b64d-be20571db384" providerId="ADAL" clId="{EAEACECC-77FC-4375-85D5-935840AE2F71}" dt="2020-12-03T10:44:58.910" v="27232" actId="207"/>
          <ac:graphicFrameMkLst>
            <pc:docMk/>
            <pc:sldMk cId="291077590" sldId="324"/>
            <ac:graphicFrameMk id="4" creationId="{9DD985BC-56E3-48F2-9729-F3673E8A2867}"/>
          </ac:graphicFrameMkLst>
        </pc:graphicFrameChg>
      </pc:sldChg>
      <pc:sldChg chg="addSp delSp modSp add mod modNotesTx">
        <pc:chgData name="Veronika Schaeffler" userId="4c427aeb-f2be-4bca-b64d-be20571db384" providerId="ADAL" clId="{EAEACECC-77FC-4375-85D5-935840AE2F71}" dt="2020-12-07T14:18:30.542" v="30113" actId="20577"/>
        <pc:sldMkLst>
          <pc:docMk/>
          <pc:sldMk cId="1287916280" sldId="325"/>
        </pc:sldMkLst>
        <pc:spChg chg="del mod">
          <ac:chgData name="Veronika Schaeffler" userId="4c427aeb-f2be-4bca-b64d-be20571db384" providerId="ADAL" clId="{EAEACECC-77FC-4375-85D5-935840AE2F71}" dt="2020-12-07T12:29:53.795" v="30079" actId="478"/>
          <ac:spMkLst>
            <pc:docMk/>
            <pc:sldMk cId="1287916280" sldId="325"/>
            <ac:spMk id="2" creationId="{4C63A119-4BD8-44EE-8845-0B14BF1407B9}"/>
          </ac:spMkLst>
        </pc:spChg>
        <pc:spChg chg="add mod">
          <ac:chgData name="Veronika Schaeffler" userId="4c427aeb-f2be-4bca-b64d-be20571db384" providerId="ADAL" clId="{EAEACECC-77FC-4375-85D5-935840AE2F71}" dt="2020-12-07T12:29:53.795" v="30079" actId="478"/>
          <ac:spMkLst>
            <pc:docMk/>
            <pc:sldMk cId="1287916280" sldId="325"/>
            <ac:spMk id="3" creationId="{FC758AB3-8A27-42DA-9EA1-84B4386C2C56}"/>
          </ac:spMkLst>
        </pc:spChg>
        <pc:spChg chg="add mod">
          <ac:chgData name="Veronika Schaeffler" userId="4c427aeb-f2be-4bca-b64d-be20571db384" providerId="ADAL" clId="{EAEACECC-77FC-4375-85D5-935840AE2F71}" dt="2020-12-02T13:59:30.268" v="23891"/>
          <ac:spMkLst>
            <pc:docMk/>
            <pc:sldMk cId="1287916280" sldId="325"/>
            <ac:spMk id="8" creationId="{44927B74-D955-4149-9B10-6204DD2495C7}"/>
          </ac:spMkLst>
        </pc:spChg>
        <pc:spChg chg="add mod">
          <ac:chgData name="Veronika Schaeffler" userId="4c427aeb-f2be-4bca-b64d-be20571db384" providerId="ADAL" clId="{EAEACECC-77FC-4375-85D5-935840AE2F71}" dt="2020-12-07T12:30:08.544" v="30083" actId="20577"/>
          <ac:spMkLst>
            <pc:docMk/>
            <pc:sldMk cId="1287916280" sldId="325"/>
            <ac:spMk id="10" creationId="{3F771214-BA9E-4C2F-B7C5-38D67D25ADB4}"/>
          </ac:spMkLst>
        </pc:spChg>
        <pc:spChg chg="del mod">
          <ac:chgData name="Veronika Schaeffler" userId="4c427aeb-f2be-4bca-b64d-be20571db384" providerId="ADAL" clId="{EAEACECC-77FC-4375-85D5-935840AE2F71}" dt="2020-12-02T13:58:54.947" v="23889" actId="478"/>
          <ac:spMkLst>
            <pc:docMk/>
            <pc:sldMk cId="1287916280" sldId="325"/>
            <ac:spMk id="11" creationId="{72B8A666-D0E6-486F-9EAF-4EC5B94CB1EB}"/>
          </ac:spMkLst>
        </pc:spChg>
        <pc:spChg chg="mod">
          <ac:chgData name="Veronika Schaeffler" userId="4c427aeb-f2be-4bca-b64d-be20571db384" providerId="ADAL" clId="{EAEACECC-77FC-4375-85D5-935840AE2F71}" dt="2020-12-02T13:59:24.081" v="23890" actId="1076"/>
          <ac:spMkLst>
            <pc:docMk/>
            <pc:sldMk cId="1287916280" sldId="325"/>
            <ac:spMk id="12" creationId="{B32DB7B1-4D65-4BD5-80C2-AB9D7E887CA1}"/>
          </ac:spMkLst>
        </pc:spChg>
        <pc:graphicFrameChg chg="mod modGraphic">
          <ac:chgData name="Veronika Schaeffler" userId="4c427aeb-f2be-4bca-b64d-be20571db384" providerId="ADAL" clId="{EAEACECC-77FC-4375-85D5-935840AE2F71}" dt="2020-12-03T10:57:24.432" v="28448" actId="20577"/>
          <ac:graphicFrameMkLst>
            <pc:docMk/>
            <pc:sldMk cId="1287916280" sldId="325"/>
            <ac:graphicFrameMk id="9" creationId="{97DFAC9B-C3C0-4911-8A2E-1E5124DCB4A5}"/>
          </ac:graphicFrameMkLst>
        </pc:graphicFrameChg>
      </pc:sldChg>
      <pc:sldChg chg="addSp">
        <pc:chgData name="Veronika Schaeffler" userId="4c427aeb-f2be-4bca-b64d-be20571db384" providerId="ADAL" clId="{EAEACECC-77FC-4375-85D5-935840AE2F71}" dt="2020-11-25T13:08:34.460" v="18098"/>
        <pc:sldMkLst>
          <pc:docMk/>
          <pc:sldMk cId="162248950" sldId="326"/>
        </pc:sldMkLst>
        <pc:picChg chg="add">
          <ac:chgData name="Veronika Schaeffler" userId="4c427aeb-f2be-4bca-b64d-be20571db384" providerId="ADAL" clId="{EAEACECC-77FC-4375-85D5-935840AE2F71}" dt="2020-11-25T13:08:34.460" v="18098"/>
          <ac:picMkLst>
            <pc:docMk/>
            <pc:sldMk cId="162248950" sldId="326"/>
            <ac:picMk id="1026" creationId="{9FC7B59C-D5BA-4029-9EB5-D65CFBDC40FD}"/>
          </ac:picMkLst>
        </pc:picChg>
      </pc:sldChg>
      <pc:sldChg chg="addSp delSp modSp add del mod">
        <pc:chgData name="Veronika Schaeffler" userId="4c427aeb-f2be-4bca-b64d-be20571db384" providerId="ADAL" clId="{EAEACECC-77FC-4375-85D5-935840AE2F71}" dt="2020-11-25T13:08:55.412" v="18105" actId="1076"/>
        <pc:sldMkLst>
          <pc:docMk/>
          <pc:sldMk cId="3890795053" sldId="326"/>
        </pc:sldMkLst>
        <pc:picChg chg="add del mod">
          <ac:chgData name="Veronika Schaeffler" userId="4c427aeb-f2be-4bca-b64d-be20571db384" providerId="ADAL" clId="{EAEACECC-77FC-4375-85D5-935840AE2F71}" dt="2020-11-25T13:08:40.967" v="18101" actId="478"/>
          <ac:picMkLst>
            <pc:docMk/>
            <pc:sldMk cId="3890795053" sldId="326"/>
            <ac:picMk id="4" creationId="{9AB8380C-5758-4B6B-B418-9CA2AA7BE301}"/>
          </ac:picMkLst>
        </pc:picChg>
        <pc:picChg chg="mod">
          <ac:chgData name="Veronika Schaeffler" userId="4c427aeb-f2be-4bca-b64d-be20571db384" providerId="ADAL" clId="{EAEACECC-77FC-4375-85D5-935840AE2F71}" dt="2020-11-25T13:08:55.412" v="18105" actId="1076"/>
          <ac:picMkLst>
            <pc:docMk/>
            <pc:sldMk cId="3890795053" sldId="326"/>
            <ac:picMk id="1026" creationId="{9FC7B59C-D5BA-4029-9EB5-D65CFBDC40FD}"/>
          </ac:picMkLst>
        </pc:picChg>
        <pc:picChg chg="del">
          <ac:chgData name="Veronika Schaeffler" userId="4c427aeb-f2be-4bca-b64d-be20571db384" providerId="ADAL" clId="{EAEACECC-77FC-4375-85D5-935840AE2F71}" dt="2020-11-25T13:03:35.777" v="18091" actId="478"/>
          <ac:picMkLst>
            <pc:docMk/>
            <pc:sldMk cId="3890795053" sldId="326"/>
            <ac:picMk id="49154" creationId="{5E5198EA-1E40-4601-A30E-EF1ECEAFB29C}"/>
          </ac:picMkLst>
        </pc:picChg>
      </pc:sldChg>
      <pc:sldChg chg="addSp modSp add mod ord modNotesTx">
        <pc:chgData name="Veronika Schaeffler" userId="4c427aeb-f2be-4bca-b64d-be20571db384" providerId="ADAL" clId="{EAEACECC-77FC-4375-85D5-935840AE2F71}" dt="2020-12-07T09:45:42.541" v="28923" actId="6549"/>
        <pc:sldMkLst>
          <pc:docMk/>
          <pc:sldMk cId="1730228612" sldId="327"/>
        </pc:sldMkLst>
        <pc:spChg chg="mod">
          <ac:chgData name="Veronika Schaeffler" userId="4c427aeb-f2be-4bca-b64d-be20571db384" providerId="ADAL" clId="{EAEACECC-77FC-4375-85D5-935840AE2F71}" dt="2020-11-27T05:44:36.045" v="19709" actId="164"/>
          <ac:spMkLst>
            <pc:docMk/>
            <pc:sldMk cId="1730228612" sldId="327"/>
            <ac:spMk id="2" creationId="{8A2EEEE8-8423-49C3-BF8E-572C2F9346B6}"/>
          </ac:spMkLst>
        </pc:spChg>
        <pc:spChg chg="mod">
          <ac:chgData name="Veronika Schaeffler" userId="4c427aeb-f2be-4bca-b64d-be20571db384" providerId="ADAL" clId="{EAEACECC-77FC-4375-85D5-935840AE2F71}" dt="2020-11-27T05:44:36.045" v="19709" actId="164"/>
          <ac:spMkLst>
            <pc:docMk/>
            <pc:sldMk cId="1730228612" sldId="327"/>
            <ac:spMk id="3" creationId="{BAC654B8-96C4-470D-9012-97A73805C7E3}"/>
          </ac:spMkLst>
        </pc:spChg>
        <pc:spChg chg="mod">
          <ac:chgData name="Veronika Schaeffler" userId="4c427aeb-f2be-4bca-b64d-be20571db384" providerId="ADAL" clId="{EAEACECC-77FC-4375-85D5-935840AE2F71}" dt="2020-11-27T05:44:36.045" v="19709" actId="164"/>
          <ac:spMkLst>
            <pc:docMk/>
            <pc:sldMk cId="1730228612" sldId="327"/>
            <ac:spMk id="5" creationId="{13DCD422-4073-4AC5-B63C-A9261D5C273F}"/>
          </ac:spMkLst>
        </pc:spChg>
        <pc:spChg chg="mod">
          <ac:chgData name="Veronika Schaeffler" userId="4c427aeb-f2be-4bca-b64d-be20571db384" providerId="ADAL" clId="{EAEACECC-77FC-4375-85D5-935840AE2F71}" dt="2020-11-27T05:44:36.045" v="19709" actId="164"/>
          <ac:spMkLst>
            <pc:docMk/>
            <pc:sldMk cId="1730228612" sldId="327"/>
            <ac:spMk id="6" creationId="{19652536-F858-4A38-B570-3AD82635F84E}"/>
          </ac:spMkLst>
        </pc:spChg>
        <pc:spChg chg="mod">
          <ac:chgData name="Veronika Schaeffler" userId="4c427aeb-f2be-4bca-b64d-be20571db384" providerId="ADAL" clId="{EAEACECC-77FC-4375-85D5-935840AE2F71}" dt="2020-11-27T05:44:36.045" v="19709" actId="164"/>
          <ac:spMkLst>
            <pc:docMk/>
            <pc:sldMk cId="1730228612" sldId="327"/>
            <ac:spMk id="13" creationId="{545B1997-F6E1-4547-8CCF-F097C44CAA72}"/>
          </ac:spMkLst>
        </pc:spChg>
        <pc:spChg chg="mod">
          <ac:chgData name="Veronika Schaeffler" userId="4c427aeb-f2be-4bca-b64d-be20571db384" providerId="ADAL" clId="{EAEACECC-77FC-4375-85D5-935840AE2F71}" dt="2020-11-27T05:44:36.045" v="19709" actId="164"/>
          <ac:spMkLst>
            <pc:docMk/>
            <pc:sldMk cId="1730228612" sldId="327"/>
            <ac:spMk id="17" creationId="{19EF5695-740C-4892-9E28-5C2B7763A9EF}"/>
          </ac:spMkLst>
        </pc:spChg>
        <pc:spChg chg="mod">
          <ac:chgData name="Veronika Schaeffler" userId="4c427aeb-f2be-4bca-b64d-be20571db384" providerId="ADAL" clId="{EAEACECC-77FC-4375-85D5-935840AE2F71}" dt="2020-11-27T05:44:36.045" v="19709" actId="164"/>
          <ac:spMkLst>
            <pc:docMk/>
            <pc:sldMk cId="1730228612" sldId="327"/>
            <ac:spMk id="18" creationId="{BB4C5BF1-ED4B-4F06-A7E8-7DA56BC26B3F}"/>
          </ac:spMkLst>
        </pc:spChg>
        <pc:spChg chg="mod">
          <ac:chgData name="Veronika Schaeffler" userId="4c427aeb-f2be-4bca-b64d-be20571db384" providerId="ADAL" clId="{EAEACECC-77FC-4375-85D5-935840AE2F71}" dt="2020-11-27T05:48:51.832" v="19760" actId="20577"/>
          <ac:spMkLst>
            <pc:docMk/>
            <pc:sldMk cId="1730228612" sldId="327"/>
            <ac:spMk id="36866" creationId="{4260FA08-E9C4-4196-9BF9-78B72A9662CC}"/>
          </ac:spMkLst>
        </pc:spChg>
        <pc:spChg chg="mod">
          <ac:chgData name="Veronika Schaeffler" userId="4c427aeb-f2be-4bca-b64d-be20571db384" providerId="ADAL" clId="{EAEACECC-77FC-4375-85D5-935840AE2F71}" dt="2020-12-07T09:44:16.549" v="28791" actId="20577"/>
          <ac:spMkLst>
            <pc:docMk/>
            <pc:sldMk cId="1730228612" sldId="327"/>
            <ac:spMk id="36867" creationId="{74E74D94-F9FC-4212-A1A0-2AB3CAEFC9E7}"/>
          </ac:spMkLst>
        </pc:spChg>
        <pc:grpChg chg="add mod">
          <ac:chgData name="Veronika Schaeffler" userId="4c427aeb-f2be-4bca-b64d-be20571db384" providerId="ADAL" clId="{EAEACECC-77FC-4375-85D5-935840AE2F71}" dt="2020-11-27T05:44:40.077" v="19710" actId="1076"/>
          <ac:grpSpMkLst>
            <pc:docMk/>
            <pc:sldMk cId="1730228612" sldId="327"/>
            <ac:grpSpMk id="4" creationId="{C447E9CA-3BBF-4563-B5D8-36DBEF9B899D}"/>
          </ac:grpSpMkLst>
        </pc:grpChg>
        <pc:cxnChg chg="mod">
          <ac:chgData name="Veronika Schaeffler" userId="4c427aeb-f2be-4bca-b64d-be20571db384" providerId="ADAL" clId="{EAEACECC-77FC-4375-85D5-935840AE2F71}" dt="2020-11-27T05:44:36.045" v="19709" actId="164"/>
          <ac:cxnSpMkLst>
            <pc:docMk/>
            <pc:sldMk cId="1730228612" sldId="327"/>
            <ac:cxnSpMk id="7" creationId="{433A3770-4D36-4053-8131-A62EBBF49B4D}"/>
          </ac:cxnSpMkLst>
        </pc:cxnChg>
        <pc:cxnChg chg="mod">
          <ac:chgData name="Veronika Schaeffler" userId="4c427aeb-f2be-4bca-b64d-be20571db384" providerId="ADAL" clId="{EAEACECC-77FC-4375-85D5-935840AE2F71}" dt="2020-11-27T05:44:36.045" v="19709" actId="164"/>
          <ac:cxnSpMkLst>
            <pc:docMk/>
            <pc:sldMk cId="1730228612" sldId="327"/>
            <ac:cxnSpMk id="10" creationId="{9626E442-D56D-438F-AA5F-F2C9C989AE61}"/>
          </ac:cxnSpMkLst>
        </pc:cxnChg>
        <pc:cxnChg chg="mod">
          <ac:chgData name="Veronika Schaeffler" userId="4c427aeb-f2be-4bca-b64d-be20571db384" providerId="ADAL" clId="{EAEACECC-77FC-4375-85D5-935840AE2F71}" dt="2020-11-27T05:44:36.045" v="19709" actId="164"/>
          <ac:cxnSpMkLst>
            <pc:docMk/>
            <pc:sldMk cId="1730228612" sldId="327"/>
            <ac:cxnSpMk id="14" creationId="{9A6799D3-E265-485B-B88C-772CFCF445E6}"/>
          </ac:cxnSpMkLst>
        </pc:cxnChg>
      </pc:sldChg>
      <pc:sldChg chg="modSp add mod ord modNotesTx">
        <pc:chgData name="Veronika Schaeffler" userId="4c427aeb-f2be-4bca-b64d-be20571db384" providerId="ADAL" clId="{EAEACECC-77FC-4375-85D5-935840AE2F71}" dt="2020-12-07T09:47:37.411" v="29018" actId="20577"/>
        <pc:sldMkLst>
          <pc:docMk/>
          <pc:sldMk cId="124810184" sldId="328"/>
        </pc:sldMkLst>
        <pc:spChg chg="mod">
          <ac:chgData name="Veronika Schaeffler" userId="4c427aeb-f2be-4bca-b64d-be20571db384" providerId="ADAL" clId="{EAEACECC-77FC-4375-85D5-935840AE2F71}" dt="2020-12-02T14:53:56.453" v="25748" actId="20577"/>
          <ac:spMkLst>
            <pc:docMk/>
            <pc:sldMk cId="124810184" sldId="328"/>
            <ac:spMk id="3" creationId="{701747FA-1305-41F8-B230-7493541318AA}"/>
          </ac:spMkLst>
        </pc:spChg>
        <pc:spChg chg="mod">
          <ac:chgData name="Veronika Schaeffler" userId="4c427aeb-f2be-4bca-b64d-be20571db384" providerId="ADAL" clId="{EAEACECC-77FC-4375-85D5-935840AE2F71}" dt="2020-11-27T05:40:32.787" v="19687" actId="20577"/>
          <ac:spMkLst>
            <pc:docMk/>
            <pc:sldMk cId="124810184" sldId="328"/>
            <ac:spMk id="24578" creationId="{25774C7D-6924-4930-95ED-A22114BD77AD}"/>
          </ac:spMkLst>
        </pc:spChg>
      </pc:sldChg>
      <pc:sldChg chg="addSp delSp modSp add mod ord modNotesTx">
        <pc:chgData name="Veronika Schaeffler" userId="4c427aeb-f2be-4bca-b64d-be20571db384" providerId="ADAL" clId="{EAEACECC-77FC-4375-85D5-935840AE2F71}" dt="2020-12-07T14:22:33.616" v="30116" actId="20577"/>
        <pc:sldMkLst>
          <pc:docMk/>
          <pc:sldMk cId="1482965872" sldId="329"/>
        </pc:sldMkLst>
        <pc:spChg chg="mod">
          <ac:chgData name="Veronika Schaeffler" userId="4c427aeb-f2be-4bca-b64d-be20571db384" providerId="ADAL" clId="{EAEACECC-77FC-4375-85D5-935840AE2F71}" dt="2020-12-02T14:55:35.923" v="25804" actId="1038"/>
          <ac:spMkLst>
            <pc:docMk/>
            <pc:sldMk cId="1482965872" sldId="329"/>
            <ac:spMk id="2" creationId="{8A2EEEE8-8423-49C3-BF8E-572C2F9346B6}"/>
          </ac:spMkLst>
        </pc:spChg>
        <pc:spChg chg="mod">
          <ac:chgData name="Veronika Schaeffler" userId="4c427aeb-f2be-4bca-b64d-be20571db384" providerId="ADAL" clId="{EAEACECC-77FC-4375-85D5-935840AE2F71}" dt="2020-11-25T14:37:42.671" v="18651" actId="164"/>
          <ac:spMkLst>
            <pc:docMk/>
            <pc:sldMk cId="1482965872" sldId="329"/>
            <ac:spMk id="3" creationId="{BAC654B8-96C4-470D-9012-97A73805C7E3}"/>
          </ac:spMkLst>
        </pc:spChg>
        <pc:spChg chg="add del mod">
          <ac:chgData name="Veronika Schaeffler" userId="4c427aeb-f2be-4bca-b64d-be20571db384" providerId="ADAL" clId="{EAEACECC-77FC-4375-85D5-935840AE2F71}" dt="2020-11-25T14:17:46.990" v="18407" actId="478"/>
          <ac:spMkLst>
            <pc:docMk/>
            <pc:sldMk cId="1482965872" sldId="329"/>
            <ac:spMk id="4" creationId="{9797C4E1-1AAD-41C6-9D4E-DFBAB30D731D}"/>
          </ac:spMkLst>
        </pc:spChg>
        <pc:spChg chg="mod">
          <ac:chgData name="Veronika Schaeffler" userId="4c427aeb-f2be-4bca-b64d-be20571db384" providerId="ADAL" clId="{EAEACECC-77FC-4375-85D5-935840AE2F71}" dt="2020-12-02T14:55:23.919" v="25801" actId="14100"/>
          <ac:spMkLst>
            <pc:docMk/>
            <pc:sldMk cId="1482965872" sldId="329"/>
            <ac:spMk id="5" creationId="{13DCD422-4073-4AC5-B63C-A9261D5C273F}"/>
          </ac:spMkLst>
        </pc:spChg>
        <pc:spChg chg="mod">
          <ac:chgData name="Veronika Schaeffler" userId="4c427aeb-f2be-4bca-b64d-be20571db384" providerId="ADAL" clId="{EAEACECC-77FC-4375-85D5-935840AE2F71}" dt="2020-11-25T14:58:36.564" v="18923" actId="20577"/>
          <ac:spMkLst>
            <pc:docMk/>
            <pc:sldMk cId="1482965872" sldId="329"/>
            <ac:spMk id="6" creationId="{19652536-F858-4A38-B570-3AD82635F84E}"/>
          </ac:spMkLst>
        </pc:spChg>
        <pc:spChg chg="mod">
          <ac:chgData name="Veronika Schaeffler" userId="4c427aeb-f2be-4bca-b64d-be20571db384" providerId="ADAL" clId="{EAEACECC-77FC-4375-85D5-935840AE2F71}" dt="2020-11-25T14:37:42.671" v="18651" actId="164"/>
          <ac:spMkLst>
            <pc:docMk/>
            <pc:sldMk cId="1482965872" sldId="329"/>
            <ac:spMk id="13" creationId="{545B1997-F6E1-4547-8CCF-F097C44CAA72}"/>
          </ac:spMkLst>
        </pc:spChg>
        <pc:spChg chg="add del mod">
          <ac:chgData name="Veronika Schaeffler" userId="4c427aeb-f2be-4bca-b64d-be20571db384" providerId="ADAL" clId="{EAEACECC-77FC-4375-85D5-935840AE2F71}" dt="2020-11-25T14:51:30.214" v="18784" actId="478"/>
          <ac:spMkLst>
            <pc:docMk/>
            <pc:sldMk cId="1482965872" sldId="329"/>
            <ac:spMk id="16" creationId="{D70E7D9D-2ADC-498B-AAED-7758CD78363F}"/>
          </ac:spMkLst>
        </pc:spChg>
        <pc:spChg chg="mod">
          <ac:chgData name="Veronika Schaeffler" userId="4c427aeb-f2be-4bca-b64d-be20571db384" providerId="ADAL" clId="{EAEACECC-77FC-4375-85D5-935840AE2F71}" dt="2020-11-25T14:37:42.671" v="18651" actId="164"/>
          <ac:spMkLst>
            <pc:docMk/>
            <pc:sldMk cId="1482965872" sldId="329"/>
            <ac:spMk id="17" creationId="{19EF5695-740C-4892-9E28-5C2B7763A9EF}"/>
          </ac:spMkLst>
        </pc:spChg>
        <pc:spChg chg="mod">
          <ac:chgData name="Veronika Schaeffler" userId="4c427aeb-f2be-4bca-b64d-be20571db384" providerId="ADAL" clId="{EAEACECC-77FC-4375-85D5-935840AE2F71}" dt="2020-11-25T14:37:42.671" v="18651" actId="164"/>
          <ac:spMkLst>
            <pc:docMk/>
            <pc:sldMk cId="1482965872" sldId="329"/>
            <ac:spMk id="18" creationId="{BB4C5BF1-ED4B-4F06-A7E8-7DA56BC26B3F}"/>
          </ac:spMkLst>
        </pc:spChg>
        <pc:spChg chg="add mod">
          <ac:chgData name="Veronika Schaeffler" userId="4c427aeb-f2be-4bca-b64d-be20571db384" providerId="ADAL" clId="{EAEACECC-77FC-4375-85D5-935840AE2F71}" dt="2020-11-25T14:55:46.168" v="18893" actId="2085"/>
          <ac:spMkLst>
            <pc:docMk/>
            <pc:sldMk cId="1482965872" sldId="329"/>
            <ac:spMk id="19" creationId="{7A6F30AF-4210-45E8-AAF7-75E646762230}"/>
          </ac:spMkLst>
        </pc:spChg>
        <pc:spChg chg="add del mod ord">
          <ac:chgData name="Veronika Schaeffler" userId="4c427aeb-f2be-4bca-b64d-be20571db384" providerId="ADAL" clId="{EAEACECC-77FC-4375-85D5-935840AE2F71}" dt="2020-11-27T05:59:06.845" v="20308" actId="478"/>
          <ac:spMkLst>
            <pc:docMk/>
            <pc:sldMk cId="1482965872" sldId="329"/>
            <ac:spMk id="20" creationId="{783048BB-0725-4588-9645-CA7459CEA8F6}"/>
          </ac:spMkLst>
        </pc:spChg>
        <pc:spChg chg="add mod">
          <ac:chgData name="Veronika Schaeffler" userId="4c427aeb-f2be-4bca-b64d-be20571db384" providerId="ADAL" clId="{EAEACECC-77FC-4375-85D5-935840AE2F71}" dt="2020-12-02T14:57:05.292" v="25809" actId="1076"/>
          <ac:spMkLst>
            <pc:docMk/>
            <pc:sldMk cId="1482965872" sldId="329"/>
            <ac:spMk id="22" creationId="{FA519594-0493-4225-A93E-B850EF858872}"/>
          </ac:spMkLst>
        </pc:spChg>
        <pc:spChg chg="mod">
          <ac:chgData name="Veronika Schaeffler" userId="4c427aeb-f2be-4bca-b64d-be20571db384" providerId="ADAL" clId="{EAEACECC-77FC-4375-85D5-935840AE2F71}" dt="2020-11-27T05:59:00.397" v="20306" actId="1076"/>
          <ac:spMkLst>
            <pc:docMk/>
            <pc:sldMk cId="1482965872" sldId="329"/>
            <ac:spMk id="36866" creationId="{4260FA08-E9C4-4196-9BF9-78B72A9662CC}"/>
          </ac:spMkLst>
        </pc:spChg>
        <pc:spChg chg="del">
          <ac:chgData name="Veronika Schaeffler" userId="4c427aeb-f2be-4bca-b64d-be20571db384" providerId="ADAL" clId="{EAEACECC-77FC-4375-85D5-935840AE2F71}" dt="2020-11-25T14:17:31.276" v="18403" actId="478"/>
          <ac:spMkLst>
            <pc:docMk/>
            <pc:sldMk cId="1482965872" sldId="329"/>
            <ac:spMk id="36867" creationId="{74E74D94-F9FC-4212-A1A0-2AB3CAEFC9E7}"/>
          </ac:spMkLst>
        </pc:spChg>
        <pc:grpChg chg="add mod">
          <ac:chgData name="Veronika Schaeffler" userId="4c427aeb-f2be-4bca-b64d-be20571db384" providerId="ADAL" clId="{EAEACECC-77FC-4375-85D5-935840AE2F71}" dt="2020-11-25T14:37:47.558" v="18652" actId="1076"/>
          <ac:grpSpMkLst>
            <pc:docMk/>
            <pc:sldMk cId="1482965872" sldId="329"/>
            <ac:grpSpMk id="15" creationId="{9A7C04F9-ADF6-48DC-9078-B3BDC1D1FA13}"/>
          </ac:grpSpMkLst>
        </pc:grpChg>
        <pc:cxnChg chg="mod">
          <ac:chgData name="Veronika Schaeffler" userId="4c427aeb-f2be-4bca-b64d-be20571db384" providerId="ADAL" clId="{EAEACECC-77FC-4375-85D5-935840AE2F71}" dt="2020-11-25T14:57:29.369" v="18911" actId="14100"/>
          <ac:cxnSpMkLst>
            <pc:docMk/>
            <pc:sldMk cId="1482965872" sldId="329"/>
            <ac:cxnSpMk id="7" creationId="{433A3770-4D36-4053-8131-A62EBBF49B4D}"/>
          </ac:cxnSpMkLst>
        </pc:cxnChg>
        <pc:cxnChg chg="mod">
          <ac:chgData name="Veronika Schaeffler" userId="4c427aeb-f2be-4bca-b64d-be20571db384" providerId="ADAL" clId="{EAEACECC-77FC-4375-85D5-935840AE2F71}" dt="2020-12-02T16:05:39.004" v="25829" actId="1076"/>
          <ac:cxnSpMkLst>
            <pc:docMk/>
            <pc:sldMk cId="1482965872" sldId="329"/>
            <ac:cxnSpMk id="10" creationId="{9626E442-D56D-438F-AA5F-F2C9C989AE61}"/>
          </ac:cxnSpMkLst>
        </pc:cxnChg>
        <pc:cxnChg chg="mod">
          <ac:chgData name="Veronika Schaeffler" userId="4c427aeb-f2be-4bca-b64d-be20571db384" providerId="ADAL" clId="{EAEACECC-77FC-4375-85D5-935840AE2F71}" dt="2020-12-02T14:55:30.171" v="25802" actId="1076"/>
          <ac:cxnSpMkLst>
            <pc:docMk/>
            <pc:sldMk cId="1482965872" sldId="329"/>
            <ac:cxnSpMk id="14" creationId="{9A6799D3-E265-485B-B88C-772CFCF445E6}"/>
          </ac:cxnSpMkLst>
        </pc:cxnChg>
      </pc:sldChg>
      <pc:sldChg chg="new del">
        <pc:chgData name="Veronika Schaeffler" userId="4c427aeb-f2be-4bca-b64d-be20571db384" providerId="ADAL" clId="{EAEACECC-77FC-4375-85D5-935840AE2F71}" dt="2020-11-27T05:57:06.257" v="20254" actId="2696"/>
        <pc:sldMkLst>
          <pc:docMk/>
          <pc:sldMk cId="260146597" sldId="330"/>
        </pc:sldMkLst>
      </pc:sldChg>
      <pc:sldChg chg="add del ord modNotesTx">
        <pc:chgData name="Veronika Schaeffler" userId="4c427aeb-f2be-4bca-b64d-be20571db384" providerId="ADAL" clId="{EAEACECC-77FC-4375-85D5-935840AE2F71}" dt="2020-12-02T14:36:02.162" v="24980" actId="2696"/>
        <pc:sldMkLst>
          <pc:docMk/>
          <pc:sldMk cId="3844095001" sldId="331"/>
        </pc:sldMkLst>
      </pc:sldChg>
      <pc:sldChg chg="addSp delSp modSp new mod modNotesTx">
        <pc:chgData name="Veronika Schaeffler" userId="4c427aeb-f2be-4bca-b64d-be20571db384" providerId="ADAL" clId="{EAEACECC-77FC-4375-85D5-935840AE2F71}" dt="2020-12-07T12:24:08.588" v="30069" actId="20577"/>
        <pc:sldMkLst>
          <pc:docMk/>
          <pc:sldMk cId="1877293433" sldId="332"/>
        </pc:sldMkLst>
        <pc:spChg chg="mod">
          <ac:chgData name="Veronika Schaeffler" userId="4c427aeb-f2be-4bca-b64d-be20571db384" providerId="ADAL" clId="{EAEACECC-77FC-4375-85D5-935840AE2F71}" dt="2020-11-27T06:42:13.066" v="20852" actId="207"/>
          <ac:spMkLst>
            <pc:docMk/>
            <pc:sldMk cId="1877293433" sldId="332"/>
            <ac:spMk id="2" creationId="{16065DB2-C1D5-4F80-8C36-861CF26A2385}"/>
          </ac:spMkLst>
        </pc:spChg>
        <pc:spChg chg="add del mod">
          <ac:chgData name="Veronika Schaeffler" userId="4c427aeb-f2be-4bca-b64d-be20571db384" providerId="ADAL" clId="{EAEACECC-77FC-4375-85D5-935840AE2F71}" dt="2020-11-27T06:48:11.514" v="21310" actId="1076"/>
          <ac:spMkLst>
            <pc:docMk/>
            <pc:sldMk cId="1877293433" sldId="332"/>
            <ac:spMk id="3" creationId="{32E656DC-E0E6-477D-BE54-FF4F5721026C}"/>
          </ac:spMkLst>
        </pc:spChg>
        <pc:picChg chg="add mod modCrop">
          <ac:chgData name="Veronika Schaeffler" userId="4c427aeb-f2be-4bca-b64d-be20571db384" providerId="ADAL" clId="{EAEACECC-77FC-4375-85D5-935840AE2F71}" dt="2020-11-27T06:47:37.683" v="21304" actId="1076"/>
          <ac:picMkLst>
            <pc:docMk/>
            <pc:sldMk cId="1877293433" sldId="332"/>
            <ac:picMk id="5" creationId="{84A6B287-3E59-4668-A541-E26EE6B4A4B4}"/>
          </ac:picMkLst>
        </pc:picChg>
        <pc:picChg chg="add mod modCrop">
          <ac:chgData name="Veronika Schaeffler" userId="4c427aeb-f2be-4bca-b64d-be20571db384" providerId="ADAL" clId="{EAEACECC-77FC-4375-85D5-935840AE2F71}" dt="2020-11-27T06:59:01.939" v="22185" actId="1076"/>
          <ac:picMkLst>
            <pc:docMk/>
            <pc:sldMk cId="1877293433" sldId="332"/>
            <ac:picMk id="6" creationId="{9B4A3FF6-EC52-43C4-9D47-0C363811986F}"/>
          </ac:picMkLst>
        </pc:picChg>
        <pc:picChg chg="add mod">
          <ac:chgData name="Veronika Schaeffler" userId="4c427aeb-f2be-4bca-b64d-be20571db384" providerId="ADAL" clId="{EAEACECC-77FC-4375-85D5-935840AE2F71}" dt="2020-11-27T06:59:09.443" v="22187" actId="1076"/>
          <ac:picMkLst>
            <pc:docMk/>
            <pc:sldMk cId="1877293433" sldId="332"/>
            <ac:picMk id="7" creationId="{DC909237-C6A7-4D89-90E3-DE8EC79792B4}"/>
          </ac:picMkLst>
        </pc:picChg>
        <pc:picChg chg="add mod">
          <ac:chgData name="Veronika Schaeffler" userId="4c427aeb-f2be-4bca-b64d-be20571db384" providerId="ADAL" clId="{EAEACECC-77FC-4375-85D5-935840AE2F71}" dt="2020-11-27T06:59:20.196" v="22189" actId="1076"/>
          <ac:picMkLst>
            <pc:docMk/>
            <pc:sldMk cId="1877293433" sldId="332"/>
            <ac:picMk id="8" creationId="{CD3D0872-875B-41CB-A3EB-B1FAD5A3BDCE}"/>
          </ac:picMkLst>
        </pc:picChg>
      </pc:sldChg>
      <pc:sldChg chg="modSp add mod ord modNotesTx">
        <pc:chgData name="Veronika Schaeffler" userId="4c427aeb-f2be-4bca-b64d-be20571db384" providerId="ADAL" clId="{EAEACECC-77FC-4375-85D5-935840AE2F71}" dt="2020-12-07T12:30:38.063" v="30099" actId="27636"/>
        <pc:sldMkLst>
          <pc:docMk/>
          <pc:sldMk cId="212186123" sldId="333"/>
        </pc:sldMkLst>
        <pc:spChg chg="mod">
          <ac:chgData name="Veronika Schaeffler" userId="4c427aeb-f2be-4bca-b64d-be20571db384" providerId="ADAL" clId="{EAEACECC-77FC-4375-85D5-935840AE2F71}" dt="2020-12-07T12:30:38.063" v="30099" actId="27636"/>
          <ac:spMkLst>
            <pc:docMk/>
            <pc:sldMk cId="212186123" sldId="333"/>
            <ac:spMk id="2" creationId="{4C63A119-4BD8-44EE-8845-0B14BF1407B9}"/>
          </ac:spMkLst>
        </pc:spChg>
      </pc:sldChg>
      <pc:sldChg chg="add del ord">
        <pc:chgData name="Veronika Schaeffler" userId="4c427aeb-f2be-4bca-b64d-be20571db384" providerId="ADAL" clId="{EAEACECC-77FC-4375-85D5-935840AE2F71}" dt="2020-12-02T14:34:48.378" v="24974" actId="2890"/>
        <pc:sldMkLst>
          <pc:docMk/>
          <pc:sldMk cId="2144928890" sldId="333"/>
        </pc:sldMkLst>
      </pc:sldChg>
      <pc:sldChg chg="addSp modSp add mod modNotesTx">
        <pc:chgData name="Veronika Schaeffler" userId="4c427aeb-f2be-4bca-b64d-be20571db384" providerId="ADAL" clId="{EAEACECC-77FC-4375-85D5-935840AE2F71}" dt="2020-12-07T10:05:51.808" v="30068" actId="20577"/>
        <pc:sldMkLst>
          <pc:docMk/>
          <pc:sldMk cId="2912195601" sldId="334"/>
        </pc:sldMkLst>
        <pc:spChg chg="mod">
          <ac:chgData name="Veronika Schaeffler" userId="4c427aeb-f2be-4bca-b64d-be20571db384" providerId="ADAL" clId="{EAEACECC-77FC-4375-85D5-935840AE2F71}" dt="2020-12-02T16:12:36.641" v="26221" actId="6549"/>
          <ac:spMkLst>
            <pc:docMk/>
            <pc:sldMk cId="2912195601" sldId="334"/>
            <ac:spMk id="2" creationId="{8A2EEEE8-8423-49C3-BF8E-572C2F9346B6}"/>
          </ac:spMkLst>
        </pc:spChg>
        <pc:spChg chg="mod">
          <ac:chgData name="Veronika Schaeffler" userId="4c427aeb-f2be-4bca-b64d-be20571db384" providerId="ADAL" clId="{EAEACECC-77FC-4375-85D5-935840AE2F71}" dt="2020-12-02T16:12:58.553" v="26224" actId="6549"/>
          <ac:spMkLst>
            <pc:docMk/>
            <pc:sldMk cId="2912195601" sldId="334"/>
            <ac:spMk id="3" creationId="{BAC654B8-96C4-470D-9012-97A73805C7E3}"/>
          </ac:spMkLst>
        </pc:spChg>
        <pc:spChg chg="mod">
          <ac:chgData name="Veronika Schaeffler" userId="4c427aeb-f2be-4bca-b64d-be20571db384" providerId="ADAL" clId="{EAEACECC-77FC-4375-85D5-935840AE2F71}" dt="2020-12-02T16:12:24.650" v="26219" actId="20577"/>
          <ac:spMkLst>
            <pc:docMk/>
            <pc:sldMk cId="2912195601" sldId="334"/>
            <ac:spMk id="5" creationId="{13DCD422-4073-4AC5-B63C-A9261D5C273F}"/>
          </ac:spMkLst>
        </pc:spChg>
        <pc:spChg chg="mod">
          <ac:chgData name="Veronika Schaeffler" userId="4c427aeb-f2be-4bca-b64d-be20571db384" providerId="ADAL" clId="{EAEACECC-77FC-4375-85D5-935840AE2F71}" dt="2020-12-02T16:12:51.095" v="26223" actId="20577"/>
          <ac:spMkLst>
            <pc:docMk/>
            <pc:sldMk cId="2912195601" sldId="334"/>
            <ac:spMk id="6" creationId="{19652536-F858-4A38-B570-3AD82635F84E}"/>
          </ac:spMkLst>
        </pc:spChg>
        <pc:spChg chg="add mod ord">
          <ac:chgData name="Veronika Schaeffler" userId="4c427aeb-f2be-4bca-b64d-be20571db384" providerId="ADAL" clId="{EAEACECC-77FC-4375-85D5-935840AE2F71}" dt="2020-12-02T16:14:31.076" v="26236" actId="167"/>
          <ac:spMkLst>
            <pc:docMk/>
            <pc:sldMk cId="2912195601" sldId="334"/>
            <ac:spMk id="9" creationId="{7389F76E-385D-4AA9-99E7-764624BA8742}"/>
          </ac:spMkLst>
        </pc:spChg>
        <pc:spChg chg="add mod">
          <ac:chgData name="Veronika Schaeffler" userId="4c427aeb-f2be-4bca-b64d-be20571db384" providerId="ADAL" clId="{EAEACECC-77FC-4375-85D5-935840AE2F71}" dt="2020-12-07T10:00:47.364" v="29739" actId="20577"/>
          <ac:spMkLst>
            <pc:docMk/>
            <pc:sldMk cId="2912195601" sldId="334"/>
            <ac:spMk id="11" creationId="{88455FC9-C8C4-4F87-BD60-A9E7D3FF264D}"/>
          </ac:spMkLst>
        </pc:spChg>
        <pc:spChg chg="mod">
          <ac:chgData name="Veronika Schaeffler" userId="4c427aeb-f2be-4bca-b64d-be20571db384" providerId="ADAL" clId="{EAEACECC-77FC-4375-85D5-935840AE2F71}" dt="2020-12-02T16:11:34.609" v="26189" actId="164"/>
          <ac:spMkLst>
            <pc:docMk/>
            <pc:sldMk cId="2912195601" sldId="334"/>
            <ac:spMk id="19" creationId="{7A6F30AF-4210-45E8-AAF7-75E646762230}"/>
          </ac:spMkLst>
        </pc:spChg>
        <pc:spChg chg="mod">
          <ac:chgData name="Veronika Schaeffler" userId="4c427aeb-f2be-4bca-b64d-be20571db384" providerId="ADAL" clId="{EAEACECC-77FC-4375-85D5-935840AE2F71}" dt="2020-12-02T16:11:09.397" v="26186" actId="164"/>
          <ac:spMkLst>
            <pc:docMk/>
            <pc:sldMk cId="2912195601" sldId="334"/>
            <ac:spMk id="20" creationId="{783048BB-0725-4588-9645-CA7459CEA8F6}"/>
          </ac:spMkLst>
        </pc:spChg>
        <pc:spChg chg="mod">
          <ac:chgData name="Veronika Schaeffler" userId="4c427aeb-f2be-4bca-b64d-be20571db384" providerId="ADAL" clId="{EAEACECC-77FC-4375-85D5-935840AE2F71}" dt="2020-12-02T16:11:34.609" v="26189" actId="164"/>
          <ac:spMkLst>
            <pc:docMk/>
            <pc:sldMk cId="2912195601" sldId="334"/>
            <ac:spMk id="22" creationId="{FA519594-0493-4225-A93E-B850EF858872}"/>
          </ac:spMkLst>
        </pc:spChg>
        <pc:spChg chg="mod">
          <ac:chgData name="Veronika Schaeffler" userId="4c427aeb-f2be-4bca-b64d-be20571db384" providerId="ADAL" clId="{EAEACECC-77FC-4375-85D5-935840AE2F71}" dt="2020-12-02T16:13:22.845" v="26227" actId="207"/>
          <ac:spMkLst>
            <pc:docMk/>
            <pc:sldMk cId="2912195601" sldId="334"/>
            <ac:spMk id="36866" creationId="{4260FA08-E9C4-4196-9BF9-78B72A9662CC}"/>
          </ac:spMkLst>
        </pc:spChg>
        <pc:grpChg chg="add mod">
          <ac:chgData name="Veronika Schaeffler" userId="4c427aeb-f2be-4bca-b64d-be20571db384" providerId="ADAL" clId="{EAEACECC-77FC-4375-85D5-935840AE2F71}" dt="2020-12-02T16:11:34.609" v="26189" actId="164"/>
          <ac:grpSpMkLst>
            <pc:docMk/>
            <pc:sldMk cId="2912195601" sldId="334"/>
            <ac:grpSpMk id="4" creationId="{4B5EEEDC-2678-4BE8-9647-AAEE0DABA75B}"/>
          </ac:grpSpMkLst>
        </pc:grpChg>
        <pc:grpChg chg="add mod">
          <ac:chgData name="Veronika Schaeffler" userId="4c427aeb-f2be-4bca-b64d-be20571db384" providerId="ADAL" clId="{EAEACECC-77FC-4375-85D5-935840AE2F71}" dt="2020-12-02T16:20:06.597" v="26643" actId="14100"/>
          <ac:grpSpMkLst>
            <pc:docMk/>
            <pc:sldMk cId="2912195601" sldId="334"/>
            <ac:grpSpMk id="8" creationId="{FEB8453A-93E7-4651-B0DD-B4752ED4965E}"/>
          </ac:grpSpMkLst>
        </pc:grpChg>
        <pc:grpChg chg="mod">
          <ac:chgData name="Veronika Schaeffler" userId="4c427aeb-f2be-4bca-b64d-be20571db384" providerId="ADAL" clId="{EAEACECC-77FC-4375-85D5-935840AE2F71}" dt="2020-12-02T16:11:09.397" v="26186" actId="164"/>
          <ac:grpSpMkLst>
            <pc:docMk/>
            <pc:sldMk cId="2912195601" sldId="334"/>
            <ac:grpSpMk id="15" creationId="{9A7C04F9-ADF6-48DC-9078-B3BDC1D1FA13}"/>
          </ac:grpSpMkLst>
        </pc:grpChg>
        <pc:cxnChg chg="mod">
          <ac:chgData name="Veronika Schaeffler" userId="4c427aeb-f2be-4bca-b64d-be20571db384" providerId="ADAL" clId="{EAEACECC-77FC-4375-85D5-935840AE2F71}" dt="2020-12-02T16:11:09.397" v="26186" actId="164"/>
          <ac:cxnSpMkLst>
            <pc:docMk/>
            <pc:sldMk cId="2912195601" sldId="334"/>
            <ac:cxnSpMk id="7" creationId="{433A3770-4D36-4053-8131-A62EBBF49B4D}"/>
          </ac:cxnSpMkLst>
        </pc:cxnChg>
        <pc:cxnChg chg="mod">
          <ac:chgData name="Veronika Schaeffler" userId="4c427aeb-f2be-4bca-b64d-be20571db384" providerId="ADAL" clId="{EAEACECC-77FC-4375-85D5-935840AE2F71}" dt="2020-12-02T16:11:09.397" v="26186" actId="164"/>
          <ac:cxnSpMkLst>
            <pc:docMk/>
            <pc:sldMk cId="2912195601" sldId="334"/>
            <ac:cxnSpMk id="10" creationId="{9626E442-D56D-438F-AA5F-F2C9C989AE61}"/>
          </ac:cxnSpMkLst>
        </pc:cxnChg>
        <pc:cxnChg chg="mod">
          <ac:chgData name="Veronika Schaeffler" userId="4c427aeb-f2be-4bca-b64d-be20571db384" providerId="ADAL" clId="{EAEACECC-77FC-4375-85D5-935840AE2F71}" dt="2020-12-02T16:11:09.397" v="26186" actId="164"/>
          <ac:cxnSpMkLst>
            <pc:docMk/>
            <pc:sldMk cId="2912195601" sldId="334"/>
            <ac:cxnSpMk id="14" creationId="{9A6799D3-E265-485B-B88C-772CFCF445E6}"/>
          </ac:cxnSpMkLst>
        </pc:cxnChg>
      </pc:sldChg>
    </pc:docChg>
  </pc:docChgLst>
  <pc:docChgLst>
    <pc:chgData name="Veronika Schaeffler" userId="4c427aeb-f2be-4bca-b64d-be20571db384" providerId="ADAL" clId="{0FBFBB06-189B-4157-A81B-783106BB562D}"/>
    <pc:docChg chg="modSld">
      <pc:chgData name="Veronika Schaeffler" userId="4c427aeb-f2be-4bca-b64d-be20571db384" providerId="ADAL" clId="{0FBFBB06-189B-4157-A81B-783106BB562D}" dt="2021-11-30T10:08:44.694" v="30" actId="20577"/>
      <pc:docMkLst>
        <pc:docMk/>
      </pc:docMkLst>
      <pc:sldChg chg="addSp modSp mod">
        <pc:chgData name="Veronika Schaeffler" userId="4c427aeb-f2be-4bca-b64d-be20571db384" providerId="ADAL" clId="{0FBFBB06-189B-4157-A81B-783106BB562D}" dt="2021-11-30T10:08:44.694" v="30" actId="20577"/>
        <pc:sldMkLst>
          <pc:docMk/>
          <pc:sldMk cId="0" sldId="256"/>
        </pc:sldMkLst>
        <pc:spChg chg="add mod">
          <ac:chgData name="Veronika Schaeffler" userId="4c427aeb-f2be-4bca-b64d-be20571db384" providerId="ADAL" clId="{0FBFBB06-189B-4157-A81B-783106BB562D}" dt="2021-11-30T10:08:44.694" v="30" actId="20577"/>
          <ac:spMkLst>
            <pc:docMk/>
            <pc:sldMk cId="0" sldId="256"/>
            <ac:spMk id="4" creationId="{9C1ED983-C17F-4F64-A802-CF149881E3A5}"/>
          </ac:spMkLst>
        </pc:spChg>
        <pc:spChg chg="mod">
          <ac:chgData name="Veronika Schaeffler" userId="4c427aeb-f2be-4bca-b64d-be20571db384" providerId="ADAL" clId="{0FBFBB06-189B-4157-A81B-783106BB562D}" dt="2021-11-30T09:47:22.634" v="3" actId="1076"/>
          <ac:spMkLst>
            <pc:docMk/>
            <pc:sldMk cId="0" sldId="256"/>
            <ac:spMk id="16" creationId="{838C0247-A570-4B76-8AD6-2BCB255991F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CD60C0D-61F5-4F0A-A631-248C0E1C3D94}"/>
              </a:ext>
            </a:extLst>
          </p:cNvPr>
          <p:cNvSpPr>
            <a:spLocks noGrp="1"/>
          </p:cNvSpPr>
          <p:nvPr>
            <p:ph type="hdr" sz="quarter"/>
          </p:nvPr>
        </p:nvSpPr>
        <p:spPr>
          <a:xfrm>
            <a:off x="0" y="0"/>
            <a:ext cx="2946400" cy="4968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3" name="Date Placeholder 2">
            <a:extLst>
              <a:ext uri="{FF2B5EF4-FFF2-40B4-BE49-F238E27FC236}">
                <a16:creationId xmlns:a16="http://schemas.microsoft.com/office/drawing/2014/main" id="{E35001E6-5228-4F05-B07D-81C9FE7A3FF0}"/>
              </a:ext>
            </a:extLst>
          </p:cNvPr>
          <p:cNvSpPr>
            <a:spLocks noGrp="1"/>
          </p:cNvSpPr>
          <p:nvPr>
            <p:ph type="dt" sz="quarter" idx="1"/>
          </p:nvPr>
        </p:nvSpPr>
        <p:spPr>
          <a:xfrm>
            <a:off x="3849688" y="0"/>
            <a:ext cx="2946400" cy="4968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327DD99B-3F7F-4878-88FA-F8FD05B444DA}" type="datetimeFigureOut">
              <a:rPr lang="en-US" altLang="en-US"/>
              <a:pPr>
                <a:defRPr/>
              </a:pPr>
              <a:t>11/30/2021</a:t>
            </a:fld>
            <a:endParaRPr lang="en-US" altLang="en-US"/>
          </a:p>
        </p:txBody>
      </p:sp>
      <p:sp>
        <p:nvSpPr>
          <p:cNvPr id="4" name="Footer Placeholder 3">
            <a:extLst>
              <a:ext uri="{FF2B5EF4-FFF2-40B4-BE49-F238E27FC236}">
                <a16:creationId xmlns:a16="http://schemas.microsoft.com/office/drawing/2014/main" id="{2334634D-15C7-4A13-B20A-2577502A1F6C}"/>
              </a:ext>
            </a:extLst>
          </p:cNvPr>
          <p:cNvSpPr>
            <a:spLocks noGrp="1"/>
          </p:cNvSpPr>
          <p:nvPr>
            <p:ph type="ftr" sz="quarter" idx="2"/>
          </p:nvPr>
        </p:nvSpPr>
        <p:spPr>
          <a:xfrm>
            <a:off x="0" y="9429750"/>
            <a:ext cx="2946400" cy="496888"/>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5" name="Slide Number Placeholder 4">
            <a:extLst>
              <a:ext uri="{FF2B5EF4-FFF2-40B4-BE49-F238E27FC236}">
                <a16:creationId xmlns:a16="http://schemas.microsoft.com/office/drawing/2014/main" id="{DA5E9D55-8C86-4E59-B64B-15142BBC0C7F}"/>
              </a:ext>
            </a:extLst>
          </p:cNvPr>
          <p:cNvSpPr>
            <a:spLocks noGrp="1"/>
          </p:cNvSpPr>
          <p:nvPr>
            <p:ph type="sldNum" sz="quarter" idx="3"/>
          </p:nvPr>
        </p:nvSpPr>
        <p:spPr>
          <a:xfrm>
            <a:off x="3849688" y="9429750"/>
            <a:ext cx="2946400" cy="49688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32EC578-17AB-4A8E-8FEF-77E634A52141}"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98E1E7-B399-4500-A6AC-F36420DA99E6}"/>
              </a:ext>
            </a:extLst>
          </p:cNvPr>
          <p:cNvSpPr>
            <a:spLocks noGrp="1"/>
          </p:cNvSpPr>
          <p:nvPr>
            <p:ph type="hdr" sz="quarter"/>
          </p:nvPr>
        </p:nvSpPr>
        <p:spPr>
          <a:xfrm>
            <a:off x="0" y="0"/>
            <a:ext cx="2946400" cy="4968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anose="020F0502020204030204" pitchFamily="34" charset="0"/>
              </a:defRPr>
            </a:lvl1pPr>
          </a:lstStyle>
          <a:p>
            <a:pPr>
              <a:defRPr/>
            </a:pPr>
            <a:endParaRPr lang="en-GB" altLang="en-US"/>
          </a:p>
        </p:txBody>
      </p:sp>
      <p:sp>
        <p:nvSpPr>
          <p:cNvPr id="3" name="Date Placeholder 2">
            <a:extLst>
              <a:ext uri="{FF2B5EF4-FFF2-40B4-BE49-F238E27FC236}">
                <a16:creationId xmlns:a16="http://schemas.microsoft.com/office/drawing/2014/main" id="{CBC964B6-C051-43C7-9518-0CD4E774046A}"/>
              </a:ext>
            </a:extLst>
          </p:cNvPr>
          <p:cNvSpPr>
            <a:spLocks noGrp="1"/>
          </p:cNvSpPr>
          <p:nvPr>
            <p:ph type="dt" idx="1"/>
          </p:nvPr>
        </p:nvSpPr>
        <p:spPr>
          <a:xfrm>
            <a:off x="3849688" y="0"/>
            <a:ext cx="2946400" cy="4968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defRPr>
            </a:lvl1pPr>
          </a:lstStyle>
          <a:p>
            <a:pPr>
              <a:defRPr/>
            </a:pPr>
            <a:fld id="{984F5774-9E79-4A4D-BA4E-0F582296FF04}" type="datetimeFigureOut">
              <a:rPr lang="en-GB" altLang="en-US"/>
              <a:pPr>
                <a:defRPr/>
              </a:pPr>
              <a:t>30/11/2021</a:t>
            </a:fld>
            <a:endParaRPr lang="en-GB" altLang="en-US"/>
          </a:p>
        </p:txBody>
      </p:sp>
      <p:sp>
        <p:nvSpPr>
          <p:cNvPr id="4" name="Slide Image Placeholder 3">
            <a:extLst>
              <a:ext uri="{FF2B5EF4-FFF2-40B4-BE49-F238E27FC236}">
                <a16:creationId xmlns:a16="http://schemas.microsoft.com/office/drawing/2014/main" id="{5438F416-09EC-43B6-966F-8B46C7ABCACD}"/>
              </a:ext>
            </a:extLst>
          </p:cNvPr>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E54D9B8E-48B1-4B42-8C3D-6AE26112CF2A}"/>
              </a:ext>
            </a:extLst>
          </p:cNvPr>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A4A1444D-17A3-4F85-AFF8-14055655BBCF}"/>
              </a:ext>
            </a:extLst>
          </p:cNvPr>
          <p:cNvSpPr>
            <a:spLocks noGrp="1"/>
          </p:cNvSpPr>
          <p:nvPr>
            <p:ph type="ftr" sz="quarter" idx="4"/>
          </p:nvPr>
        </p:nvSpPr>
        <p:spPr>
          <a:xfrm>
            <a:off x="0" y="9429750"/>
            <a:ext cx="2946400" cy="496888"/>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anose="020F0502020204030204" pitchFamily="34" charset="0"/>
              </a:defRPr>
            </a:lvl1pPr>
          </a:lstStyle>
          <a:p>
            <a:pPr>
              <a:defRPr/>
            </a:pPr>
            <a:endParaRPr lang="en-GB" altLang="en-US"/>
          </a:p>
        </p:txBody>
      </p:sp>
      <p:sp>
        <p:nvSpPr>
          <p:cNvPr id="7" name="Slide Number Placeholder 6">
            <a:extLst>
              <a:ext uri="{FF2B5EF4-FFF2-40B4-BE49-F238E27FC236}">
                <a16:creationId xmlns:a16="http://schemas.microsoft.com/office/drawing/2014/main" id="{9B62C2EA-4004-434A-855D-9867EDA609CD}"/>
              </a:ext>
            </a:extLst>
          </p:cNvPr>
          <p:cNvSpPr>
            <a:spLocks noGrp="1"/>
          </p:cNvSpPr>
          <p:nvPr>
            <p:ph type="sldNum" sz="quarter" idx="5"/>
          </p:nvPr>
        </p:nvSpPr>
        <p:spPr>
          <a:xfrm>
            <a:off x="3849688" y="9429750"/>
            <a:ext cx="2946400" cy="49688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2BE03AA0-EDD2-4239-BC57-34D6952B685F}"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DE0567BA-7F2D-43D1-A062-A57941D125F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F6B6BEDC-8B53-42FE-980C-8BB53D13B99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0" indent="0">
              <a:lnSpc>
                <a:spcPct val="107000"/>
              </a:lnSpc>
              <a:buFont typeface="Symbol" panose="05050102010706020507" pitchFamily="18" charset="2"/>
              <a:buNone/>
            </a:pPr>
            <a:r>
              <a:rPr lang="en-GB" altLang="en-US" dirty="0"/>
              <a:t>[2 min]</a:t>
            </a:r>
          </a:p>
          <a:p>
            <a:pPr marL="0" lvl="0" indent="0">
              <a:lnSpc>
                <a:spcPct val="107000"/>
              </a:lnSpc>
              <a:buFont typeface="Symbol" panose="05050102010706020507" pitchFamily="18" charset="2"/>
              <a:buNone/>
            </a:pPr>
            <a:r>
              <a:rPr lang="en-GB" altLang="en-US" dirty="0"/>
              <a:t>Welcome to this session that will guide you through learning assessment methods that help strengthen students’ critical thinking skills. </a:t>
            </a:r>
          </a:p>
        </p:txBody>
      </p:sp>
      <p:sp>
        <p:nvSpPr>
          <p:cNvPr id="15364" name="Slide Number Placeholder 3">
            <a:extLst>
              <a:ext uri="{FF2B5EF4-FFF2-40B4-BE49-F238E27FC236}">
                <a16:creationId xmlns:a16="http://schemas.microsoft.com/office/drawing/2014/main" id="{C7BC0663-7253-4F77-93AC-0D96CAAFB76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AC5018-C64C-4F9B-A915-2B9894B0C4B3}" type="slidenum">
              <a:rPr lang="en-GB" altLang="en-US" smtClean="0">
                <a:latin typeface="Calibri" panose="020F0502020204030204" pitchFamily="34" charset="0"/>
              </a:rPr>
              <a:pPr/>
              <a:t>1</a:t>
            </a:fld>
            <a:endParaRPr lang="en-GB" altLang="en-US">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811DD4B3-21BB-4582-B25A-562D38A5095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BE8B6F30-B62F-4EBA-9DB2-76A30CBDAE1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[2 min]</a:t>
            </a:r>
          </a:p>
          <a:p>
            <a:r>
              <a:rPr lang="en-GB" altLang="en-US" dirty="0"/>
              <a:t>The teaching &amp; learning activity is part of a lecture that helps students to learn how to identify biases when analysing information. In this class, the lecturer introduces the concept of bias; then the students explore a scenario that is an example for a confirmation bias. They are asked to work on an assignment to identify the bias in the given scenario. </a:t>
            </a:r>
            <a:endParaRPr lang="en-GB" altLang="en-US" dirty="0">
              <a:solidFill>
                <a:srgbClr val="474747"/>
              </a:solidFill>
              <a:latin typeface="Helvetica Neue"/>
            </a:endParaRPr>
          </a:p>
        </p:txBody>
      </p:sp>
      <p:sp>
        <p:nvSpPr>
          <p:cNvPr id="25604" name="Slide Number Placeholder 3">
            <a:extLst>
              <a:ext uri="{FF2B5EF4-FFF2-40B4-BE49-F238E27FC236}">
                <a16:creationId xmlns:a16="http://schemas.microsoft.com/office/drawing/2014/main" id="{B0EE2714-BC86-4959-9F56-FAD85DDBFF9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BD28329-3C36-42C5-8D34-DBA6DE6D6A79}" type="slidenum">
              <a:rPr lang="en-GB" altLang="en-US" smtClean="0">
                <a:latin typeface="Calibri" panose="020F0502020204030204" pitchFamily="34" charset="0"/>
              </a:rPr>
              <a:pPr/>
              <a:t>10</a:t>
            </a:fld>
            <a:endParaRPr lang="en-GB" altLang="en-US">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811DD4B3-21BB-4582-B25A-562D38A5095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BE8B6F30-B62F-4EBA-9DB2-76A30CBDAE1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[3 min]</a:t>
            </a:r>
          </a:p>
          <a:p>
            <a:r>
              <a:rPr lang="en-GB" altLang="en-US" dirty="0"/>
              <a:t>To introduce the concept of bias the lecturer can use this slide. It explains what a bias is and where it comes from. Please read the slide so that you understand how the students get introduced to the concept of bias.</a:t>
            </a:r>
          </a:p>
          <a:p>
            <a:r>
              <a:rPr lang="en-GB" altLang="en-US" dirty="0">
                <a:solidFill>
                  <a:srgbClr val="474747"/>
                </a:solidFill>
                <a:latin typeface="Helvetica Neue"/>
              </a:rPr>
              <a:t>[Facilitator: give 1 to 2 min time for reading the slide. You could ask an engaging question once everybody has familiarized him/herself with the teaching &amp; learning activity. For example, ask: “What learning type, according to the conversational framework, would you choose to introduce the concept of bias?” Remind them that the learning types are ‘Acquisition or Read/Watch/Listen; Collaboration, Discussion, Investigation, Practice, and Production]</a:t>
            </a:r>
          </a:p>
        </p:txBody>
      </p:sp>
      <p:sp>
        <p:nvSpPr>
          <p:cNvPr id="25604" name="Slide Number Placeholder 3">
            <a:extLst>
              <a:ext uri="{FF2B5EF4-FFF2-40B4-BE49-F238E27FC236}">
                <a16:creationId xmlns:a16="http://schemas.microsoft.com/office/drawing/2014/main" id="{B0EE2714-BC86-4959-9F56-FAD85DDBFF9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BD28329-3C36-42C5-8D34-DBA6DE6D6A79}" type="slidenum">
              <a:rPr lang="en-GB" altLang="en-US" smtClean="0">
                <a:latin typeface="Calibri" panose="020F0502020204030204" pitchFamily="34" charset="0"/>
              </a:rPr>
              <a:pPr/>
              <a:t>11</a:t>
            </a:fld>
            <a:endParaRPr lang="en-GB" altLang="en-US">
              <a:latin typeface="Calibri" panose="020F0502020204030204" pitchFamily="34" charset="0"/>
            </a:endParaRPr>
          </a:p>
        </p:txBody>
      </p:sp>
    </p:spTree>
    <p:extLst>
      <p:ext uri="{BB962C8B-B14F-4D97-AF65-F5344CB8AC3E}">
        <p14:creationId xmlns:p14="http://schemas.microsoft.com/office/powerpoint/2010/main" val="2467562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71395498-4406-4C2C-8462-575E95BC591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AE550F90-A212-4529-BAB5-3A414402245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[3 min]</a:t>
            </a:r>
          </a:p>
          <a:p>
            <a:r>
              <a:rPr lang="en-GB" altLang="en-US" dirty="0"/>
              <a:t>This next slide contains the scenario that is an example for a confirmation bias. Please read the story that the students are asked to work on.</a:t>
            </a:r>
          </a:p>
          <a:p>
            <a:r>
              <a:rPr lang="en-GB" altLang="en-US" dirty="0"/>
              <a:t>[Facilitator – give 1 to 2 min for reading the slide]</a:t>
            </a:r>
          </a:p>
        </p:txBody>
      </p:sp>
      <p:sp>
        <p:nvSpPr>
          <p:cNvPr id="29700" name="Slide Number Placeholder 3">
            <a:extLst>
              <a:ext uri="{FF2B5EF4-FFF2-40B4-BE49-F238E27FC236}">
                <a16:creationId xmlns:a16="http://schemas.microsoft.com/office/drawing/2014/main" id="{1C8F50BF-241B-423B-A122-69EFE496C7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8AF3014-568B-4A52-A40C-3716D38E6124}" type="slidenum">
              <a:rPr lang="en-GB" altLang="en-US" smtClean="0">
                <a:latin typeface="Calibri" panose="020F0502020204030204" pitchFamily="34" charset="0"/>
              </a:rPr>
              <a:pPr/>
              <a:t>12</a:t>
            </a:fld>
            <a:endParaRPr lang="en-GB" altLang="en-US">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71395498-4406-4C2C-8462-575E95BC591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AE550F90-A212-4529-BAB5-3A414402245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[2 min]</a:t>
            </a:r>
          </a:p>
          <a:p>
            <a:r>
              <a:rPr lang="en-GB" altLang="en-US" dirty="0"/>
              <a:t>The students are asked to answer the following questions about the scenario. The lecturer can give this task as individual assignment or small group work.</a:t>
            </a:r>
          </a:p>
          <a:p>
            <a:r>
              <a:rPr lang="en-GB" altLang="en-US" dirty="0"/>
              <a:t>The first question asks the students to fill the gaps in the sentences a) to d) on the slide. The completed sentences will summarize what happened in the scenario. </a:t>
            </a:r>
          </a:p>
          <a:p>
            <a:r>
              <a:rPr lang="en-GB" altLang="en-US" dirty="0"/>
              <a:t>The second question asks the students to explain what the flaw in the physician’s judgement was. </a:t>
            </a:r>
          </a:p>
          <a:p>
            <a:r>
              <a:rPr lang="en-GB" altLang="en-US" dirty="0"/>
              <a:t>And the third question is about the reason why the error in this situation happened.</a:t>
            </a:r>
          </a:p>
          <a:p>
            <a:endParaRPr lang="en-GB" altLang="en-US" dirty="0"/>
          </a:p>
        </p:txBody>
      </p:sp>
      <p:sp>
        <p:nvSpPr>
          <p:cNvPr id="29700" name="Slide Number Placeholder 3">
            <a:extLst>
              <a:ext uri="{FF2B5EF4-FFF2-40B4-BE49-F238E27FC236}">
                <a16:creationId xmlns:a16="http://schemas.microsoft.com/office/drawing/2014/main" id="{1C8F50BF-241B-423B-A122-69EFE496C7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8AF3014-568B-4A52-A40C-3716D38E6124}" type="slidenum">
              <a:rPr lang="en-GB" altLang="en-US" smtClean="0">
                <a:latin typeface="Calibri" panose="020F0502020204030204" pitchFamily="34" charset="0"/>
              </a:rPr>
              <a:pPr/>
              <a:t>13</a:t>
            </a:fld>
            <a:endParaRPr lang="en-GB" altLang="en-US">
              <a:latin typeface="Calibri" panose="020F0502020204030204" pitchFamily="34" charset="0"/>
            </a:endParaRPr>
          </a:p>
        </p:txBody>
      </p:sp>
    </p:spTree>
    <p:extLst>
      <p:ext uri="{BB962C8B-B14F-4D97-AF65-F5344CB8AC3E}">
        <p14:creationId xmlns:p14="http://schemas.microsoft.com/office/powerpoint/2010/main" val="36097374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71395498-4406-4C2C-8462-575E95BC591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AE550F90-A212-4529-BAB5-3A414402245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[5 min]</a:t>
            </a:r>
          </a:p>
          <a:p>
            <a:r>
              <a:rPr lang="en-GB" altLang="en-US" dirty="0"/>
              <a:t>The assignment activity is designed to strengthen several aspects of critical thinking: </a:t>
            </a:r>
          </a:p>
          <a:p>
            <a:pPr marL="228600" indent="-228600">
              <a:buAutoNum type="alphaUcPeriod"/>
            </a:pPr>
            <a:r>
              <a:rPr lang="en-GB" altLang="en-US" dirty="0"/>
              <a:t>The ability to interpret information</a:t>
            </a:r>
          </a:p>
          <a:p>
            <a:pPr marL="228600" indent="-228600">
              <a:buAutoNum type="alphaUcPeriod"/>
            </a:pPr>
            <a:r>
              <a:rPr lang="en-GB" altLang="en-US" dirty="0"/>
              <a:t>The ability to break down a situation into its component parts</a:t>
            </a:r>
          </a:p>
          <a:p>
            <a:pPr marL="228600" indent="-228600">
              <a:buAutoNum type="alphaUcPeriod"/>
            </a:pPr>
            <a:r>
              <a:rPr lang="en-GB" altLang="en-US" dirty="0"/>
              <a:t>The ability to recognise potential sources of bias</a:t>
            </a:r>
          </a:p>
          <a:p>
            <a:pPr marL="228600" indent="-228600">
              <a:buAutoNum type="alphaUcPeriod"/>
            </a:pPr>
            <a:endParaRPr lang="en-GB" altLang="en-US" dirty="0"/>
          </a:p>
          <a:p>
            <a:pPr marL="0" indent="0">
              <a:buNone/>
            </a:pPr>
            <a:r>
              <a:rPr lang="en-GB" altLang="en-US" dirty="0"/>
              <a:t>Now complete this activity that will help you to practise your skills in planning teaching &amp; learning activities for developing students’ critical thinking: Match the assignment questions 1 to 3 (in the blue box) to the Critical Thinking aspects A, B, C. Each question mainly supports the students learning with an aspect A, B or C. You have 3 min to think this through. </a:t>
            </a:r>
          </a:p>
        </p:txBody>
      </p:sp>
      <p:sp>
        <p:nvSpPr>
          <p:cNvPr id="29700" name="Slide Number Placeholder 3">
            <a:extLst>
              <a:ext uri="{FF2B5EF4-FFF2-40B4-BE49-F238E27FC236}">
                <a16:creationId xmlns:a16="http://schemas.microsoft.com/office/drawing/2014/main" id="{1C8F50BF-241B-423B-A122-69EFE496C7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8AF3014-568B-4A52-A40C-3716D38E6124}" type="slidenum">
              <a:rPr lang="en-GB" altLang="en-US" smtClean="0">
                <a:latin typeface="Calibri" panose="020F0502020204030204" pitchFamily="34" charset="0"/>
              </a:rPr>
              <a:pPr/>
              <a:t>14</a:t>
            </a:fld>
            <a:endParaRPr lang="en-GB" altLang="en-US">
              <a:latin typeface="Calibri" panose="020F0502020204030204" pitchFamily="34" charset="0"/>
            </a:endParaRPr>
          </a:p>
        </p:txBody>
      </p:sp>
    </p:spTree>
    <p:extLst>
      <p:ext uri="{BB962C8B-B14F-4D97-AF65-F5344CB8AC3E}">
        <p14:creationId xmlns:p14="http://schemas.microsoft.com/office/powerpoint/2010/main" val="35048430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71395498-4406-4C2C-8462-575E95BC591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AE550F90-A212-4529-BAB5-3A414402245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[2 min]</a:t>
            </a:r>
          </a:p>
          <a:p>
            <a:r>
              <a:rPr lang="en-GB" altLang="en-US" dirty="0"/>
              <a:t>[Facilitator: Show the table to the participants and discuss whether they agree with how the activity questions and the CT aspects are matched. Explain that it is not clear-cut which question will support the development of which ability the most. But participants may recognize that the questions are designed to strengthen the mentioned aspects A to C of critical thinking.]</a:t>
            </a:r>
          </a:p>
          <a:p>
            <a:endParaRPr lang="en-GB" altLang="en-US" dirty="0"/>
          </a:p>
          <a:p>
            <a:r>
              <a:rPr lang="en-GB" altLang="en-US" dirty="0"/>
              <a:t>This table shows which ability related to critical thinking is practised by the students when answering the questions: </a:t>
            </a:r>
          </a:p>
          <a:p>
            <a:r>
              <a:rPr lang="en-GB" altLang="en-US" dirty="0"/>
              <a:t>By completing the sentences, the students improve their ability to break down a situation into its component parts.</a:t>
            </a:r>
          </a:p>
          <a:p>
            <a:r>
              <a:rPr lang="en-GB" altLang="en-US" dirty="0"/>
              <a:t>When answering the question about the flaw in the physician’s judgement, the students develop their ability to interpret information.</a:t>
            </a:r>
          </a:p>
          <a:p>
            <a:r>
              <a:rPr lang="en-GB" altLang="en-US" dirty="0"/>
              <a:t>When reflecting on the reason why the error in the scenario happened, the students improve their ability to recognize potential sources of bias.</a:t>
            </a:r>
          </a:p>
          <a:p>
            <a:endParaRPr lang="en-GB" altLang="en-US" dirty="0"/>
          </a:p>
          <a:p>
            <a:r>
              <a:rPr lang="en-GB" altLang="en-US" dirty="0"/>
              <a:t>Have you matched the questions and CT aspects in the same way? Or do you have other thoughts? It is not clear-cut which question will support the development of which ability the most. But we recognize that this assignment can strengthen the aspects A to C of critical thinking.</a:t>
            </a:r>
          </a:p>
        </p:txBody>
      </p:sp>
      <p:sp>
        <p:nvSpPr>
          <p:cNvPr id="29700" name="Slide Number Placeholder 3">
            <a:extLst>
              <a:ext uri="{FF2B5EF4-FFF2-40B4-BE49-F238E27FC236}">
                <a16:creationId xmlns:a16="http://schemas.microsoft.com/office/drawing/2014/main" id="{1C8F50BF-241B-423B-A122-69EFE496C7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8AF3014-568B-4A52-A40C-3716D38E6124}" type="slidenum">
              <a:rPr lang="en-GB" altLang="en-US" smtClean="0">
                <a:latin typeface="Calibri" panose="020F0502020204030204" pitchFamily="34" charset="0"/>
              </a:rPr>
              <a:pPr/>
              <a:t>15</a:t>
            </a:fld>
            <a:endParaRPr lang="en-GB" altLang="en-US">
              <a:latin typeface="Calibri" panose="020F0502020204030204" pitchFamily="34" charset="0"/>
            </a:endParaRPr>
          </a:p>
        </p:txBody>
      </p:sp>
    </p:spTree>
    <p:extLst>
      <p:ext uri="{BB962C8B-B14F-4D97-AF65-F5344CB8AC3E}">
        <p14:creationId xmlns:p14="http://schemas.microsoft.com/office/powerpoint/2010/main" val="5956739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[2 min]</a:t>
            </a:r>
          </a:p>
          <a:p>
            <a:r>
              <a:rPr lang="en-GB" dirty="0"/>
              <a:t>Now you will take the next step and develop a rubric that helps assessing the level of students’ critical thinking skills when they answer the questions about the scenario.</a:t>
            </a:r>
          </a:p>
        </p:txBody>
      </p:sp>
      <p:sp>
        <p:nvSpPr>
          <p:cNvPr id="4" name="Slide Number Placeholder 3"/>
          <p:cNvSpPr>
            <a:spLocks noGrp="1"/>
          </p:cNvSpPr>
          <p:nvPr>
            <p:ph type="sldNum" sz="quarter" idx="5"/>
          </p:nvPr>
        </p:nvSpPr>
        <p:spPr/>
        <p:txBody>
          <a:bodyPr/>
          <a:lstStyle/>
          <a:p>
            <a:pPr>
              <a:defRPr/>
            </a:pPr>
            <a:fld id="{2BE03AA0-EDD2-4239-BC57-34D6952B685F}" type="slidenum">
              <a:rPr lang="en-GB" altLang="en-US" smtClean="0"/>
              <a:pPr>
                <a:defRPr/>
              </a:pPr>
              <a:t>16</a:t>
            </a:fld>
            <a:endParaRPr lang="en-GB" altLang="en-US"/>
          </a:p>
        </p:txBody>
      </p:sp>
    </p:spTree>
    <p:extLst>
      <p:ext uri="{BB962C8B-B14F-4D97-AF65-F5344CB8AC3E}">
        <p14:creationId xmlns:p14="http://schemas.microsoft.com/office/powerpoint/2010/main" val="23911124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[15 min]</a:t>
            </a:r>
          </a:p>
          <a:p>
            <a:r>
              <a:rPr lang="en-GB" dirty="0"/>
              <a:t>That’s a rubric template designed for the scenario activity. The first column contains the critical thinking skills; the other columns describe the increasing proficiency level of applying the critical thinking skills related to the abilities in the first column. Considering the limited time that we have, we have filled in some of the skills and descriptions already. Please note that aspects of flawed judgement in the scenario that they students should identify are noted down in the left blue box. There are three aspects that led to the flaw in the doctor’s judgement: Believing that the patient is coming for pain medication prescription; the superficial examination to confirm the initial assumption that the patient wants a pain medication prescription; and that the doctor missed the signs for the need of a surgery.</a:t>
            </a:r>
          </a:p>
          <a:p>
            <a:endParaRPr lang="en-GB" dirty="0"/>
          </a:p>
          <a:p>
            <a:r>
              <a:rPr lang="en-GB" dirty="0"/>
              <a:t>Please note that there is no one right way to draft a rubric. How you will do it, will depend on your students and the learning context. Now try to fill in the gaps.</a:t>
            </a:r>
          </a:p>
          <a:p>
            <a:r>
              <a:rPr lang="en-GB" dirty="0"/>
              <a:t>In the first column (skills), add the missing third skill. In the other columns, provide the missing descriptions of the expected skills demonstration for each level of proficiency. You have 10 min for this activity.</a:t>
            </a:r>
          </a:p>
        </p:txBody>
      </p:sp>
      <p:sp>
        <p:nvSpPr>
          <p:cNvPr id="4" name="Slide Number Placeholder 3"/>
          <p:cNvSpPr>
            <a:spLocks noGrp="1"/>
          </p:cNvSpPr>
          <p:nvPr>
            <p:ph type="sldNum" sz="quarter" idx="5"/>
          </p:nvPr>
        </p:nvSpPr>
        <p:spPr/>
        <p:txBody>
          <a:bodyPr/>
          <a:lstStyle/>
          <a:p>
            <a:fld id="{951EDC92-68D3-4A80-B489-37F9702E2FE8}" type="slidenum">
              <a:rPr lang="en-GB" smtClean="0"/>
              <a:t>17</a:t>
            </a:fld>
            <a:endParaRPr lang="en-GB"/>
          </a:p>
        </p:txBody>
      </p:sp>
    </p:spTree>
    <p:extLst>
      <p:ext uri="{BB962C8B-B14F-4D97-AF65-F5344CB8AC3E}">
        <p14:creationId xmlns:p14="http://schemas.microsoft.com/office/powerpoint/2010/main" val="39285929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[3 min; Facilitator: read the filled in gaps (the green cells) and ask whether the participants have completed the gaps similarly or would suggest any amendments of this sample rubric.]</a:t>
            </a:r>
          </a:p>
          <a:p>
            <a:endParaRPr lang="en-GB" dirty="0"/>
          </a:p>
          <a:p>
            <a:r>
              <a:rPr lang="en-GB" dirty="0"/>
              <a:t>That’s a completed rubric sample for the scenario activity. Do you agree with all the descriptions or would you amend anything? Again, there is no best option of defining such a rubric; how you will define the level of proficiency that the students should demonstrate will depend on your learning context.</a:t>
            </a:r>
          </a:p>
        </p:txBody>
      </p:sp>
      <p:sp>
        <p:nvSpPr>
          <p:cNvPr id="4" name="Slide Number Placeholder 3"/>
          <p:cNvSpPr>
            <a:spLocks noGrp="1"/>
          </p:cNvSpPr>
          <p:nvPr>
            <p:ph type="sldNum" sz="quarter" idx="5"/>
          </p:nvPr>
        </p:nvSpPr>
        <p:spPr/>
        <p:txBody>
          <a:bodyPr/>
          <a:lstStyle/>
          <a:p>
            <a:fld id="{951EDC92-68D3-4A80-B489-37F9702E2FE8}" type="slidenum">
              <a:rPr lang="en-GB" smtClean="0"/>
              <a:t>18</a:t>
            </a:fld>
            <a:endParaRPr lang="en-GB"/>
          </a:p>
        </p:txBody>
      </p:sp>
    </p:spTree>
    <p:extLst>
      <p:ext uri="{BB962C8B-B14F-4D97-AF65-F5344CB8AC3E}">
        <p14:creationId xmlns:p14="http://schemas.microsoft.com/office/powerpoint/2010/main" val="33940903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[2 min]</a:t>
            </a:r>
          </a:p>
          <a:p>
            <a:r>
              <a:rPr lang="en-US" dirty="0"/>
              <a:t>As we mentioned before, the model of integrated course design can also be applied when planning lectures. The principle of constructive alignment describes the relationship between three elements in a lecture plan:</a:t>
            </a:r>
          </a:p>
          <a:p>
            <a:r>
              <a:rPr lang="en-US" dirty="0"/>
              <a:t>Learning outcomes - what the teacher intends that students will be able to know, do, become at the end of a lecture.</a:t>
            </a:r>
          </a:p>
          <a:p>
            <a:r>
              <a:rPr lang="en-US" dirty="0"/>
              <a:t>Teaching and learning activities that the teacher plans for the students, to facilitate desired learning.</a:t>
            </a:r>
          </a:p>
          <a:p>
            <a:r>
              <a:rPr lang="en-US" dirty="0"/>
              <a:t>The assessment activity that will test the degree to which the students have achieved the desired learning outcomes.</a:t>
            </a:r>
          </a:p>
          <a:p>
            <a:r>
              <a:rPr lang="en-US" dirty="0"/>
              <a:t>The </a:t>
            </a:r>
            <a:r>
              <a:rPr lang="en-US" b="0" i="0" dirty="0">
                <a:solidFill>
                  <a:srgbClr val="474747"/>
                </a:solidFill>
                <a:effectLst/>
                <a:latin typeface="Helvetica Neue"/>
              </a:rPr>
              <a:t>term constructive alignment was coined by John Biggs. You will find his webpage in the penultimate slide.</a:t>
            </a:r>
            <a:endParaRPr lang="en-US" dirty="0"/>
          </a:p>
          <a:p>
            <a:r>
              <a:rPr lang="en-US" dirty="0"/>
              <a:t>In practice, we often start with learning outcomes, then decide on the assessment and then plan the teaching &amp; learning activities. The teaching &amp; learning activities should be designed to guide the students towards achieving the learning outcomes. The learning assessment will show the level of proficiency related to the learning outcomes that the students have achieved at the end of a learning unit.</a:t>
            </a:r>
            <a:endParaRPr lang="en-GB" dirty="0"/>
          </a:p>
        </p:txBody>
      </p:sp>
      <p:sp>
        <p:nvSpPr>
          <p:cNvPr id="4" name="Slide Number Placeholder 3"/>
          <p:cNvSpPr>
            <a:spLocks noGrp="1"/>
          </p:cNvSpPr>
          <p:nvPr>
            <p:ph type="sldNum" sz="quarter" idx="5"/>
          </p:nvPr>
        </p:nvSpPr>
        <p:spPr/>
        <p:txBody>
          <a:bodyPr/>
          <a:lstStyle/>
          <a:p>
            <a:pPr>
              <a:defRPr/>
            </a:pPr>
            <a:fld id="{2BE03AA0-EDD2-4239-BC57-34D6952B685F}" type="slidenum">
              <a:rPr lang="en-GB" altLang="en-US" smtClean="0"/>
              <a:pPr>
                <a:defRPr/>
              </a:pPr>
              <a:t>19</a:t>
            </a:fld>
            <a:endParaRPr lang="en-GB" altLang="en-US"/>
          </a:p>
        </p:txBody>
      </p:sp>
    </p:spTree>
    <p:extLst>
      <p:ext uri="{BB962C8B-B14F-4D97-AF65-F5344CB8AC3E}">
        <p14:creationId xmlns:p14="http://schemas.microsoft.com/office/powerpoint/2010/main" val="9979759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[2 min]</a:t>
            </a:r>
          </a:p>
          <a:p>
            <a:r>
              <a:rPr lang="en-GB" dirty="0"/>
              <a:t>At the end of this session, you will be able to help students with assessing their learning progress related to critical thinking skills and align the intended learning outcomes with adequate learning assessment and teaching &amp; learning activities. There are several activities that you will complete including drafting a rubric that assesses critical thinking skills.</a:t>
            </a:r>
          </a:p>
        </p:txBody>
      </p:sp>
      <p:sp>
        <p:nvSpPr>
          <p:cNvPr id="4" name="Slide Number Placeholder 3"/>
          <p:cNvSpPr>
            <a:spLocks noGrp="1"/>
          </p:cNvSpPr>
          <p:nvPr>
            <p:ph type="sldNum" sz="quarter" idx="5"/>
          </p:nvPr>
        </p:nvSpPr>
        <p:spPr/>
        <p:txBody>
          <a:bodyPr/>
          <a:lstStyle/>
          <a:p>
            <a:pPr>
              <a:defRPr/>
            </a:pPr>
            <a:fld id="{2BE03AA0-EDD2-4239-BC57-34D6952B685F}" type="slidenum">
              <a:rPr lang="en-GB" altLang="en-US" smtClean="0"/>
              <a:pPr>
                <a:defRPr/>
              </a:pPr>
              <a:t>2</a:t>
            </a:fld>
            <a:endParaRPr lang="en-GB" altLang="en-US"/>
          </a:p>
        </p:txBody>
      </p:sp>
    </p:spTree>
    <p:extLst>
      <p:ext uri="{BB962C8B-B14F-4D97-AF65-F5344CB8AC3E}">
        <p14:creationId xmlns:p14="http://schemas.microsoft.com/office/powerpoint/2010/main" val="17710933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811DD4B3-21BB-4582-B25A-562D38A5095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BE8B6F30-B62F-4EBA-9DB2-76A30CBDAE1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[2 min]</a:t>
            </a:r>
          </a:p>
          <a:p>
            <a:r>
              <a:rPr lang="en-GB" altLang="en-US" dirty="0"/>
              <a:t>Remember – that was our lecture plan that is designed to help the students with the learning outcome ‘You will be able to identify biases when </a:t>
            </a:r>
            <a:r>
              <a:rPr lang="en-GB" altLang="en-US" dirty="0" err="1"/>
              <a:t>analyzing</a:t>
            </a:r>
            <a:r>
              <a:rPr lang="en-GB" altLang="en-US" dirty="0"/>
              <a:t> information’:</a:t>
            </a:r>
          </a:p>
          <a:p>
            <a:r>
              <a:rPr lang="en-GB" altLang="en-US" dirty="0">
                <a:solidFill>
                  <a:srgbClr val="474747"/>
                </a:solidFill>
                <a:latin typeface="Helvetica Neue"/>
              </a:rPr>
              <a:t>Firstly, the students get introduced to the concept of bias. That is delivered in lecture style and the learning type is mainly acquisition or read/watch/listen.</a:t>
            </a:r>
          </a:p>
          <a:p>
            <a:r>
              <a:rPr lang="en-GB" altLang="en-US" dirty="0">
                <a:solidFill>
                  <a:srgbClr val="474747"/>
                </a:solidFill>
                <a:latin typeface="Helvetica Neue"/>
              </a:rPr>
              <a:t>Secondly, the students read about a scenario that is an example for ‘confirmation bias’. Here the students can practise their reading skills that they were helped to develop in a previous lecture.</a:t>
            </a:r>
          </a:p>
          <a:p>
            <a:r>
              <a:rPr lang="en-GB" altLang="en-US" dirty="0">
                <a:solidFill>
                  <a:srgbClr val="474747"/>
                </a:solidFill>
                <a:latin typeface="Helvetica Neue"/>
              </a:rPr>
              <a:t>Thirdly, they are guided to identify the bias in the scenario by answering some assignment questions. This activity is mainly addressing the learning type ‘investigation’ as the students are guided to explore the concept of confirmation bias on a practical example.</a:t>
            </a:r>
          </a:p>
        </p:txBody>
      </p:sp>
      <p:sp>
        <p:nvSpPr>
          <p:cNvPr id="25604" name="Slide Number Placeholder 3">
            <a:extLst>
              <a:ext uri="{FF2B5EF4-FFF2-40B4-BE49-F238E27FC236}">
                <a16:creationId xmlns:a16="http://schemas.microsoft.com/office/drawing/2014/main" id="{B0EE2714-BC86-4959-9F56-FAD85DDBFF9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BD28329-3C36-42C5-8D34-DBA6DE6D6A79}" type="slidenum">
              <a:rPr lang="en-GB" altLang="en-US" smtClean="0">
                <a:latin typeface="Calibri" panose="020F0502020204030204" pitchFamily="34" charset="0"/>
              </a:rPr>
              <a:pPr/>
              <a:t>20</a:t>
            </a:fld>
            <a:endParaRPr lang="en-GB" altLang="en-US">
              <a:latin typeface="Calibri" panose="020F0502020204030204" pitchFamily="34" charset="0"/>
            </a:endParaRPr>
          </a:p>
        </p:txBody>
      </p:sp>
    </p:spTree>
    <p:extLst>
      <p:ext uri="{BB962C8B-B14F-4D97-AF65-F5344CB8AC3E}">
        <p14:creationId xmlns:p14="http://schemas.microsoft.com/office/powerpoint/2010/main" val="33238784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 min]</a:t>
            </a:r>
          </a:p>
          <a:p>
            <a:r>
              <a:rPr lang="en-GB" dirty="0"/>
              <a:t>And just as a reminder - that is the rubric that we put together to assess the students’ learning progress. </a:t>
            </a:r>
          </a:p>
        </p:txBody>
      </p:sp>
      <p:sp>
        <p:nvSpPr>
          <p:cNvPr id="4" name="Slide Number Placeholder 3"/>
          <p:cNvSpPr>
            <a:spLocks noGrp="1"/>
          </p:cNvSpPr>
          <p:nvPr>
            <p:ph type="sldNum" sz="quarter" idx="5"/>
          </p:nvPr>
        </p:nvSpPr>
        <p:spPr/>
        <p:txBody>
          <a:bodyPr/>
          <a:lstStyle/>
          <a:p>
            <a:fld id="{951EDC92-68D3-4A80-B489-37F9702E2FE8}" type="slidenum">
              <a:rPr lang="en-GB" smtClean="0"/>
              <a:t>21</a:t>
            </a:fld>
            <a:endParaRPr lang="en-GB"/>
          </a:p>
        </p:txBody>
      </p:sp>
    </p:spTree>
    <p:extLst>
      <p:ext uri="{BB962C8B-B14F-4D97-AF65-F5344CB8AC3E}">
        <p14:creationId xmlns:p14="http://schemas.microsoft.com/office/powerpoint/2010/main" val="31585055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[5 min]</a:t>
            </a:r>
          </a:p>
          <a:p>
            <a:r>
              <a:rPr lang="en-GB" dirty="0"/>
              <a:t>We can draw the model of constructive alignment for our specific session as shown in the slide. In the yellow bubble, you will see the learning outcome: ‘Identify biases when </a:t>
            </a:r>
            <a:r>
              <a:rPr lang="en-GB" dirty="0" err="1"/>
              <a:t>analyzing</a:t>
            </a:r>
            <a:r>
              <a:rPr lang="en-GB" dirty="0"/>
              <a:t> information’. In the orange bubble, there are the teaching &amp; learning activities that are designed to meet the learning outcome. And in the blue bubble, there is the description of the aspects of student’s learning that we want to assess. The elements of the constructive alignment model are influenced by situational factors such as university closure and the mode of lecture delivery (e.g. Zoom class in our case).</a:t>
            </a:r>
            <a:br>
              <a:rPr lang="en-GB" dirty="0"/>
            </a:br>
            <a:endParaRPr lang="en-GB" dirty="0"/>
          </a:p>
        </p:txBody>
      </p:sp>
      <p:sp>
        <p:nvSpPr>
          <p:cNvPr id="4" name="Slide Number Placeholder 3"/>
          <p:cNvSpPr>
            <a:spLocks noGrp="1"/>
          </p:cNvSpPr>
          <p:nvPr>
            <p:ph type="sldNum" sz="quarter" idx="5"/>
          </p:nvPr>
        </p:nvSpPr>
        <p:spPr/>
        <p:txBody>
          <a:bodyPr/>
          <a:lstStyle/>
          <a:p>
            <a:pPr>
              <a:defRPr/>
            </a:pPr>
            <a:fld id="{2BE03AA0-EDD2-4239-BC57-34D6952B685F}" type="slidenum">
              <a:rPr lang="en-GB" altLang="en-US" smtClean="0"/>
              <a:pPr>
                <a:defRPr/>
              </a:pPr>
              <a:t>22</a:t>
            </a:fld>
            <a:endParaRPr lang="en-GB" altLang="en-US"/>
          </a:p>
        </p:txBody>
      </p:sp>
    </p:spTree>
    <p:extLst>
      <p:ext uri="{BB962C8B-B14F-4D97-AF65-F5344CB8AC3E}">
        <p14:creationId xmlns:p14="http://schemas.microsoft.com/office/powerpoint/2010/main" val="31740224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[10 min]</a:t>
            </a:r>
          </a:p>
          <a:p>
            <a:r>
              <a:rPr lang="en-GB" dirty="0"/>
              <a:t>Now check whether we followed the model of constructive alignment:</a:t>
            </a:r>
            <a:br>
              <a:rPr lang="en-GB" dirty="0"/>
            </a:br>
            <a:r>
              <a:rPr lang="en-GB" dirty="0"/>
              <a:t>1) Have the teaching &amp; learning activities of the lecture (orange bubble) facilitated the students’ learning with the aim to achieve the intended learning outcome (yellow bubble)?</a:t>
            </a:r>
          </a:p>
          <a:p>
            <a:r>
              <a:rPr lang="en-GB" dirty="0"/>
              <a:t>2) Has the learning assessment method (see blue bubble) that we used in the lecture, that is, the rubric, helped to assess the learning outcome (yellow bubble)?</a:t>
            </a:r>
          </a:p>
          <a:p>
            <a:r>
              <a:rPr lang="en-GB" dirty="0"/>
              <a:t>Please reflect on whether the learning assessment method – the rubric – helped indeed to assess the intended learning outcome of the lecture. </a:t>
            </a:r>
          </a:p>
          <a:p>
            <a:r>
              <a:rPr lang="en-GB" dirty="0"/>
              <a:t>3) Who should apply the rubric – meaning who should assess the student’s proficiency in the three abilities of critical thinking (</a:t>
            </a:r>
            <a:r>
              <a:rPr lang="en-US" dirty="0"/>
              <a:t>to break down a situation into its component parts; to interpret information; to recognize potential sources of bias)?</a:t>
            </a:r>
          </a:p>
          <a:p>
            <a:endParaRPr lang="en-GB" dirty="0"/>
          </a:p>
          <a:p>
            <a:r>
              <a:rPr lang="en-US" dirty="0"/>
              <a:t>[Facilitator – Ask the questions; give the participants a couple of minutes to reflect on that and then discuss the questions in plenum: </a:t>
            </a:r>
            <a:r>
              <a:rPr lang="en-GB" dirty="0"/>
              <a:t>Did the teaching and learning activities of the lecture facilitate the desired learning and has the rubric helped to assess the learning outcome? Do the participants agree or would they amend anything to align learning outcome, learning assessment and teaching &amp; learning activities even better?]</a:t>
            </a:r>
          </a:p>
        </p:txBody>
      </p:sp>
      <p:sp>
        <p:nvSpPr>
          <p:cNvPr id="4" name="Slide Number Placeholder 3"/>
          <p:cNvSpPr>
            <a:spLocks noGrp="1"/>
          </p:cNvSpPr>
          <p:nvPr>
            <p:ph type="sldNum" sz="quarter" idx="5"/>
          </p:nvPr>
        </p:nvSpPr>
        <p:spPr/>
        <p:txBody>
          <a:bodyPr/>
          <a:lstStyle/>
          <a:p>
            <a:pPr>
              <a:defRPr/>
            </a:pPr>
            <a:fld id="{2BE03AA0-EDD2-4239-BC57-34D6952B685F}" type="slidenum">
              <a:rPr lang="en-GB" altLang="en-US" smtClean="0"/>
              <a:pPr>
                <a:defRPr/>
              </a:pPr>
              <a:t>23</a:t>
            </a:fld>
            <a:endParaRPr lang="en-GB" altLang="en-US"/>
          </a:p>
        </p:txBody>
      </p:sp>
    </p:spTree>
    <p:extLst>
      <p:ext uri="{BB962C8B-B14F-4D97-AF65-F5344CB8AC3E}">
        <p14:creationId xmlns:p14="http://schemas.microsoft.com/office/powerpoint/2010/main" val="29016750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[5 min; Facilitator close the session by reminding the participants what they have accomplished. You could give them your contact details if they have further questions. Point them also to the penultimate slide that contains references to further reading. Make arrangements to share the slides. Thank the participants for their active participation. </a:t>
            </a:r>
          </a:p>
          <a:p>
            <a:r>
              <a:rPr lang="en-GB" dirty="0"/>
              <a:t>You can draw a </a:t>
            </a:r>
            <a:r>
              <a:rPr lang="en-GB" dirty="0" err="1"/>
              <a:t>moodometer</a:t>
            </a:r>
            <a:r>
              <a:rPr lang="en-GB" dirty="0"/>
              <a:t> on a flipchart paper to get some feedback on your sessions – similar to the one in the slide. You could for example have one row for what they learned about ‘Teaching and learning activity for strengthening students’ CT skills’, one for ‘Creating </a:t>
            </a:r>
            <a:r>
              <a:rPr lang="en-GB"/>
              <a:t>a rubric’ </a:t>
            </a:r>
            <a:r>
              <a:rPr lang="en-GB" dirty="0"/>
              <a:t>and one for ‘Constructive alignment’. Ask the participants to indicate their mood related to their learning before they leave the room. Take a picture of the completed </a:t>
            </a:r>
            <a:r>
              <a:rPr lang="en-GB" dirty="0" err="1"/>
              <a:t>moodometer</a:t>
            </a:r>
            <a:r>
              <a:rPr lang="en-GB" dirty="0"/>
              <a:t> and share it.]</a:t>
            </a:r>
          </a:p>
        </p:txBody>
      </p:sp>
      <p:sp>
        <p:nvSpPr>
          <p:cNvPr id="4" name="Slide Number Placeholder 3"/>
          <p:cNvSpPr>
            <a:spLocks noGrp="1"/>
          </p:cNvSpPr>
          <p:nvPr>
            <p:ph type="sldNum" sz="quarter" idx="5"/>
          </p:nvPr>
        </p:nvSpPr>
        <p:spPr/>
        <p:txBody>
          <a:bodyPr/>
          <a:lstStyle/>
          <a:p>
            <a:pPr>
              <a:defRPr/>
            </a:pPr>
            <a:fld id="{2BE03AA0-EDD2-4239-BC57-34D6952B685F}" type="slidenum">
              <a:rPr lang="en-GB" altLang="en-US" smtClean="0"/>
              <a:pPr>
                <a:defRPr/>
              </a:pPr>
              <a:t>24</a:t>
            </a:fld>
            <a:endParaRPr lang="en-GB" altLang="en-US"/>
          </a:p>
        </p:txBody>
      </p:sp>
    </p:spTree>
    <p:extLst>
      <p:ext uri="{BB962C8B-B14F-4D97-AF65-F5344CB8AC3E}">
        <p14:creationId xmlns:p14="http://schemas.microsoft.com/office/powerpoint/2010/main" val="512962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363E93E6-3DB9-407E-B87C-105EBF57183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6EB52148-4403-4361-8853-5F5ADF887C6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38916" name="Slide Number Placeholder 3">
            <a:extLst>
              <a:ext uri="{FF2B5EF4-FFF2-40B4-BE49-F238E27FC236}">
                <a16:creationId xmlns:a16="http://schemas.microsoft.com/office/drawing/2014/main" id="{BF363B93-6460-4453-A363-4BC7084D90D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F41E91A-6747-4CEC-B872-D89D561CB3AE}" type="slidenum">
              <a:rPr lang="en-GB" altLang="en-US" smtClean="0">
                <a:latin typeface="Calibri" panose="020F0502020204030204" pitchFamily="34" charset="0"/>
              </a:rPr>
              <a:pPr/>
              <a:t>26</a:t>
            </a:fld>
            <a:endParaRPr lang="en-GB" altLang="en-US">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[2 min]</a:t>
            </a:r>
          </a:p>
          <a:p>
            <a:r>
              <a:rPr lang="en-GB" dirty="0"/>
              <a:t>Before you will get the opportunity of developing a learning assessment approach, let’s do some recap on the theory of learning assessment. You may remember the model of integrated course design. Learning assessment is an element of this design model. The model emphasizes the close interrelationship of the elements Learning Outcomes, Teaching &amp; Learning activities, Learning assessment &amp; feedback, and Situational Factors. Integrating these elements is not only important on course level but also when planning a lecture.</a:t>
            </a:r>
          </a:p>
        </p:txBody>
      </p:sp>
      <p:sp>
        <p:nvSpPr>
          <p:cNvPr id="4" name="Slide Number Placeholder 3"/>
          <p:cNvSpPr>
            <a:spLocks noGrp="1"/>
          </p:cNvSpPr>
          <p:nvPr>
            <p:ph type="sldNum" sz="quarter" idx="5"/>
          </p:nvPr>
        </p:nvSpPr>
        <p:spPr/>
        <p:txBody>
          <a:bodyPr/>
          <a:lstStyle/>
          <a:p>
            <a:pPr>
              <a:defRPr/>
            </a:pPr>
            <a:fld id="{2BE03AA0-EDD2-4239-BC57-34D6952B685F}" type="slidenum">
              <a:rPr lang="en-GB" altLang="en-US" smtClean="0"/>
              <a:pPr>
                <a:defRPr/>
              </a:pPr>
              <a:t>3</a:t>
            </a:fld>
            <a:endParaRPr lang="en-GB" altLang="en-US"/>
          </a:p>
        </p:txBody>
      </p:sp>
    </p:spTree>
    <p:extLst>
      <p:ext uri="{BB962C8B-B14F-4D97-AF65-F5344CB8AC3E}">
        <p14:creationId xmlns:p14="http://schemas.microsoft.com/office/powerpoint/2010/main" val="3092999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[3 min]</a:t>
            </a:r>
          </a:p>
          <a:p>
            <a:r>
              <a:rPr lang="en-GB" dirty="0"/>
              <a:t>You may have already learned in previous pedagogy training sessions about learning assessment and assessment techniques. You may remember that there is a distinction between summative assessment and formative assessment; the latter is also called ‘Assessment for Learning’. Summative assessment is the more formal evaluation of the students’ learning performance at the end of a learning unit whereas formative assessment is the ongoing assessment that helps students and their teachers to identify their strengths and weaknesses, the learning areas that they need to work on, and the contents and concepts that they still find difficult. This table compares the two types of assessments. We won’t go through this in detail, but you may find it useful when planning the learning assessment for your students.</a:t>
            </a:r>
          </a:p>
        </p:txBody>
      </p:sp>
      <p:sp>
        <p:nvSpPr>
          <p:cNvPr id="4" name="Slide Number Placeholder 3"/>
          <p:cNvSpPr>
            <a:spLocks noGrp="1"/>
          </p:cNvSpPr>
          <p:nvPr>
            <p:ph type="sldNum" sz="quarter" idx="5"/>
          </p:nvPr>
        </p:nvSpPr>
        <p:spPr/>
        <p:txBody>
          <a:bodyPr/>
          <a:lstStyle/>
          <a:p>
            <a:pPr>
              <a:defRPr/>
            </a:pPr>
            <a:fld id="{2BE03AA0-EDD2-4239-BC57-34D6952B685F}" type="slidenum">
              <a:rPr lang="en-GB" altLang="en-US" smtClean="0"/>
              <a:pPr>
                <a:defRPr/>
              </a:pPr>
              <a:t>4</a:t>
            </a:fld>
            <a:endParaRPr lang="en-GB" altLang="en-US"/>
          </a:p>
        </p:txBody>
      </p:sp>
    </p:spTree>
    <p:extLst>
      <p:ext uri="{BB962C8B-B14F-4D97-AF65-F5344CB8AC3E}">
        <p14:creationId xmlns:p14="http://schemas.microsoft.com/office/powerpoint/2010/main" val="34523793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[3 min]</a:t>
            </a:r>
          </a:p>
          <a:p>
            <a:r>
              <a:rPr lang="en-GB" dirty="0"/>
              <a:t>Nicol and Macfarlane-Dick outlined 7 principles of good feedback practice to support formative learning assessment. Firstly, feedback should clarify what constitutes good performance by referring to the intended learning outcomes, the assessment criteria and the expected standards of learning performance. Secondly, good feedback helps the students to reflect on their learning progress and develop their own self-assessment in learning. Thirdly, the information given to the students about their learning has a high-quality level. Fourthly, it encourages discussion between teacher and students as well as among the students about their learning journey and progress. Fifthly, it increases motivation and self-esteem. Sixthly, it provides opportunities of work improvement and helps to close the gap between actual and desired quality of work. And last but not least, it helps teachers with tailoring their teaching to accommodate the students’ learning needs.</a:t>
            </a:r>
          </a:p>
        </p:txBody>
      </p:sp>
      <p:sp>
        <p:nvSpPr>
          <p:cNvPr id="4" name="Slide Number Placeholder 3"/>
          <p:cNvSpPr>
            <a:spLocks noGrp="1"/>
          </p:cNvSpPr>
          <p:nvPr>
            <p:ph type="sldNum" sz="quarter" idx="5"/>
          </p:nvPr>
        </p:nvSpPr>
        <p:spPr/>
        <p:txBody>
          <a:bodyPr/>
          <a:lstStyle/>
          <a:p>
            <a:pPr>
              <a:defRPr/>
            </a:pPr>
            <a:fld id="{2BE03AA0-EDD2-4239-BC57-34D6952B685F}" type="slidenum">
              <a:rPr lang="en-GB" altLang="en-US" smtClean="0"/>
              <a:pPr>
                <a:defRPr/>
              </a:pPr>
              <a:t>5</a:t>
            </a:fld>
            <a:endParaRPr lang="en-GB" altLang="en-US"/>
          </a:p>
        </p:txBody>
      </p:sp>
    </p:spTree>
    <p:extLst>
      <p:ext uri="{BB962C8B-B14F-4D97-AF65-F5344CB8AC3E}">
        <p14:creationId xmlns:p14="http://schemas.microsoft.com/office/powerpoint/2010/main" val="9852591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[2 min]</a:t>
            </a:r>
          </a:p>
          <a:p>
            <a:r>
              <a:rPr lang="en-GB" dirty="0"/>
              <a:t>You may wonder how you can give good feedback to students if and when often facing big class sizes that don’t allow individual feedback. A good strategy is to highlight common achievements and difficulties that you identified when checking their assignments. Following from that, you can point the class towards areas of development and improvement. Please note that you will need to specify the expected standards first so that the students understand what is expected from them when completing an assignment. Your feedback should then respond to the assignment requirements and give a good level of detail that will help the students to improve.</a:t>
            </a:r>
          </a:p>
        </p:txBody>
      </p:sp>
      <p:sp>
        <p:nvSpPr>
          <p:cNvPr id="4" name="Slide Number Placeholder 3"/>
          <p:cNvSpPr>
            <a:spLocks noGrp="1"/>
          </p:cNvSpPr>
          <p:nvPr>
            <p:ph type="sldNum" sz="quarter" idx="5"/>
          </p:nvPr>
        </p:nvSpPr>
        <p:spPr/>
        <p:txBody>
          <a:bodyPr/>
          <a:lstStyle/>
          <a:p>
            <a:pPr>
              <a:defRPr/>
            </a:pPr>
            <a:fld id="{2BE03AA0-EDD2-4239-BC57-34D6952B685F}" type="slidenum">
              <a:rPr lang="en-GB" altLang="en-US" smtClean="0"/>
              <a:pPr>
                <a:defRPr/>
              </a:pPr>
              <a:t>6</a:t>
            </a:fld>
            <a:endParaRPr lang="en-GB" altLang="en-US"/>
          </a:p>
        </p:txBody>
      </p:sp>
    </p:spTree>
    <p:extLst>
      <p:ext uri="{BB962C8B-B14F-4D97-AF65-F5344CB8AC3E}">
        <p14:creationId xmlns:p14="http://schemas.microsoft.com/office/powerpoint/2010/main" val="13806932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[2 min]</a:t>
            </a:r>
          </a:p>
          <a:p>
            <a:r>
              <a:rPr lang="en-GB" dirty="0"/>
              <a:t>Here are some tips for giving generic feedback: </a:t>
            </a:r>
          </a:p>
          <a:p>
            <a:r>
              <a:rPr lang="en-GB" dirty="0"/>
              <a:t>Sample a number of typical students’ responses and note down the common challenges that are similar for many students’ responses.</a:t>
            </a:r>
          </a:p>
          <a:p>
            <a:r>
              <a:rPr lang="en-GB" dirty="0"/>
              <a:t>Feedback can be given during a class session verbally or you can provide it in writing, but you need to motivate the students to actually read it.</a:t>
            </a:r>
          </a:p>
          <a:p>
            <a:r>
              <a:rPr lang="en-GB" dirty="0"/>
              <a:t>Reiterate first what was expected from the assignment.</a:t>
            </a:r>
          </a:p>
          <a:p>
            <a:r>
              <a:rPr lang="en-GB" dirty="0"/>
              <a:t>Then summarize which elements of the assignment tended to be produced successfully. Encourage students who may not have done these elements so well to speak with students who performed well. Then highlight common problems.</a:t>
            </a:r>
          </a:p>
          <a:p>
            <a:r>
              <a:rPr lang="en-GB" dirty="0"/>
              <a:t>Provide information or links for further development of difficult areas.</a:t>
            </a:r>
          </a:p>
          <a:p>
            <a:r>
              <a:rPr lang="en-GB" dirty="0"/>
              <a:t>Indicate clearly where you identified that revision is needed.</a:t>
            </a:r>
          </a:p>
          <a:p>
            <a:r>
              <a:rPr lang="en-GB" dirty="0"/>
              <a:t>And again, encourage the students to read the feedback information diligently  and to use it for improving. Tell the students for example that they should go back over their own work, amend their assignment or note down what they learned for future assignments.</a:t>
            </a:r>
          </a:p>
        </p:txBody>
      </p:sp>
      <p:sp>
        <p:nvSpPr>
          <p:cNvPr id="4" name="Slide Number Placeholder 3"/>
          <p:cNvSpPr>
            <a:spLocks noGrp="1"/>
          </p:cNvSpPr>
          <p:nvPr>
            <p:ph type="sldNum" sz="quarter" idx="5"/>
          </p:nvPr>
        </p:nvSpPr>
        <p:spPr/>
        <p:txBody>
          <a:bodyPr/>
          <a:lstStyle/>
          <a:p>
            <a:pPr>
              <a:defRPr/>
            </a:pPr>
            <a:fld id="{2BE03AA0-EDD2-4239-BC57-34D6952B685F}" type="slidenum">
              <a:rPr lang="en-GB" altLang="en-US" smtClean="0"/>
              <a:pPr>
                <a:defRPr/>
              </a:pPr>
              <a:t>7</a:t>
            </a:fld>
            <a:endParaRPr lang="en-GB" altLang="en-US"/>
          </a:p>
        </p:txBody>
      </p:sp>
    </p:spTree>
    <p:extLst>
      <p:ext uri="{BB962C8B-B14F-4D97-AF65-F5344CB8AC3E}">
        <p14:creationId xmlns:p14="http://schemas.microsoft.com/office/powerpoint/2010/main" val="36587560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min]</a:t>
            </a:r>
          </a:p>
          <a:p>
            <a:r>
              <a:rPr lang="en-US" dirty="0"/>
              <a:t>You are staring at a mountain of assignments that need to be scored: perhaps they are staring back at you from your desk, e-mail account or e-learning platform? How can you work your way through so many assignments and still make sure that the attention you paid to the first in the stack is at least somewhat consistent with the attention you paid to the last?</a:t>
            </a:r>
          </a:p>
          <a:p>
            <a:r>
              <a:rPr lang="en-US" dirty="0"/>
              <a:t>You need a way to fairly assess the variety of students’ assignment responses and provide feedback to your students in a timely manner. Rubrics are a way to accomplish this task and keep yourself sane, though they require some planning and development in advance.</a:t>
            </a:r>
          </a:p>
          <a:p>
            <a:r>
              <a:rPr lang="en-US" dirty="0"/>
              <a:t>What is a rubric? It’s a tool in the format of a matrix or grid that can be used to interpret and grade students’ work against defined criteria or standards.  Other terms used for rubrics are ‘criteria sheets’, ‘grading schemes’ or ‘scoring guides’.</a:t>
            </a:r>
          </a:p>
          <a:p>
            <a:r>
              <a:rPr lang="en-US" dirty="0"/>
              <a:t>You may have learned about rubrics earlier, for example in the 2019 critical thinking workshop. As we have been asked for some more practical training on rubrics, we will go through an example and </a:t>
            </a:r>
            <a:r>
              <a:rPr lang="en-US" dirty="0" err="1"/>
              <a:t>practise</a:t>
            </a:r>
            <a:r>
              <a:rPr lang="en-US" dirty="0"/>
              <a:t> how to create rubrics for formative learning assessment.</a:t>
            </a:r>
            <a:endParaRPr lang="en-GB" dirty="0"/>
          </a:p>
        </p:txBody>
      </p:sp>
      <p:sp>
        <p:nvSpPr>
          <p:cNvPr id="4" name="Slide Number Placeholder 3"/>
          <p:cNvSpPr>
            <a:spLocks noGrp="1"/>
          </p:cNvSpPr>
          <p:nvPr>
            <p:ph type="sldNum" sz="quarter" idx="5"/>
          </p:nvPr>
        </p:nvSpPr>
        <p:spPr/>
        <p:txBody>
          <a:bodyPr/>
          <a:lstStyle/>
          <a:p>
            <a:pPr>
              <a:defRPr/>
            </a:pPr>
            <a:fld id="{2BE03AA0-EDD2-4239-BC57-34D6952B685F}" type="slidenum">
              <a:rPr lang="en-GB" altLang="en-US" smtClean="0"/>
              <a:pPr>
                <a:defRPr/>
              </a:pPr>
              <a:t>8</a:t>
            </a:fld>
            <a:endParaRPr lang="en-GB" altLang="en-US"/>
          </a:p>
        </p:txBody>
      </p:sp>
    </p:spTree>
    <p:extLst>
      <p:ext uri="{BB962C8B-B14F-4D97-AF65-F5344CB8AC3E}">
        <p14:creationId xmlns:p14="http://schemas.microsoft.com/office/powerpoint/2010/main" val="6644044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[2 min]</a:t>
            </a:r>
          </a:p>
          <a:p>
            <a:r>
              <a:rPr lang="en-GB" dirty="0"/>
              <a:t>To give an example how to use rubrics for assessing critical thinking skills, we are going to introduce you to another teaching &amp; learning activity that strengthens critical thinking skills. It is taken from teaching material for a Zoom class that was developed by the critical thinking taskforce for the health cluster. After you have familiarized yourself with this teaching &amp; learning activity, you will get the opportunity to develop a rubric that helps assessing the students’ critical thinking skills when completing the activity.</a:t>
            </a:r>
          </a:p>
        </p:txBody>
      </p:sp>
      <p:sp>
        <p:nvSpPr>
          <p:cNvPr id="4" name="Slide Number Placeholder 3"/>
          <p:cNvSpPr>
            <a:spLocks noGrp="1"/>
          </p:cNvSpPr>
          <p:nvPr>
            <p:ph type="sldNum" sz="quarter" idx="5"/>
          </p:nvPr>
        </p:nvSpPr>
        <p:spPr/>
        <p:txBody>
          <a:bodyPr/>
          <a:lstStyle/>
          <a:p>
            <a:pPr>
              <a:defRPr/>
            </a:pPr>
            <a:fld id="{2BE03AA0-EDD2-4239-BC57-34D6952B685F}" type="slidenum">
              <a:rPr lang="en-GB" altLang="en-US" smtClean="0"/>
              <a:pPr>
                <a:defRPr/>
              </a:pPr>
              <a:t>9</a:t>
            </a:fld>
            <a:endParaRPr lang="en-GB" altLang="en-US"/>
          </a:p>
        </p:txBody>
      </p:sp>
    </p:spTree>
    <p:extLst>
      <p:ext uri="{BB962C8B-B14F-4D97-AF65-F5344CB8AC3E}">
        <p14:creationId xmlns:p14="http://schemas.microsoft.com/office/powerpoint/2010/main" val="41425507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1469613"/>
            <a:ext cx="7668344" cy="588704"/>
          </a:xfrm>
        </p:spPr>
        <p:txBody>
          <a:bodyPr>
            <a:normAutofit/>
          </a:bodyPr>
          <a:lstStyle>
            <a:lvl1pPr algn="l">
              <a:defRPr sz="2800" b="1"/>
            </a:lvl1pPr>
          </a:lstStyle>
          <a:p>
            <a:r>
              <a:rPr lang="en-US" dirty="0"/>
              <a:t>Click to edit Master title style</a:t>
            </a:r>
            <a:endParaRPr lang="en-GB" dirty="0"/>
          </a:p>
        </p:txBody>
      </p:sp>
      <p:sp>
        <p:nvSpPr>
          <p:cNvPr id="3" name="Subtitle 2"/>
          <p:cNvSpPr>
            <a:spLocks noGrp="1"/>
          </p:cNvSpPr>
          <p:nvPr>
            <p:ph type="subTitle" idx="1"/>
          </p:nvPr>
        </p:nvSpPr>
        <p:spPr>
          <a:xfrm>
            <a:off x="0" y="2058318"/>
            <a:ext cx="7668344" cy="506586"/>
          </a:xfrm>
        </p:spPr>
        <p:txBody>
          <a:bodyPr/>
          <a:lstStyle>
            <a:lvl1pPr marL="0" indent="0" algn="l">
              <a:buNone/>
              <a:defRPr sz="2800">
                <a:solidFill>
                  <a:schemeClr val="accent5">
                    <a:lumMod val="50000"/>
                  </a:schemeClr>
                </a:solidFill>
              </a:defRPr>
            </a:lvl1pPr>
            <a:lvl2pPr marL="457182" indent="0" algn="ctr">
              <a:buNone/>
              <a:defRPr>
                <a:solidFill>
                  <a:schemeClr val="tx1">
                    <a:tint val="75000"/>
                  </a:schemeClr>
                </a:solidFill>
              </a:defRPr>
            </a:lvl2pPr>
            <a:lvl3pPr marL="914364"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1"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a:t>Click to edit Master subtitle style</a:t>
            </a:r>
            <a:endParaRPr lang="en-GB" dirty="0"/>
          </a:p>
        </p:txBody>
      </p:sp>
    </p:spTree>
    <p:extLst>
      <p:ext uri="{BB962C8B-B14F-4D97-AF65-F5344CB8AC3E}">
        <p14:creationId xmlns:p14="http://schemas.microsoft.com/office/powerpoint/2010/main" val="1148078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5">
            <a:extLst>
              <a:ext uri="{FF2B5EF4-FFF2-40B4-BE49-F238E27FC236}">
                <a16:creationId xmlns:a16="http://schemas.microsoft.com/office/drawing/2014/main" id="{7D05DE31-E252-4734-938E-9D736C44CA9B}"/>
              </a:ext>
            </a:extLst>
          </p:cNvPr>
          <p:cNvSpPr>
            <a:spLocks noGrp="1"/>
          </p:cNvSpPr>
          <p:nvPr>
            <p:ph type="sldNum" sz="quarter" idx="10"/>
          </p:nvPr>
        </p:nvSpPr>
        <p:spPr>
          <a:xfrm>
            <a:off x="31750" y="42863"/>
            <a:ext cx="42545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5B4DCE96-A26E-424C-B6C0-CB37152D4CEE}" type="slidenum">
              <a:rPr lang="en-GB" altLang="en-US"/>
              <a:pPr>
                <a:defRPr/>
              </a:pPr>
              <a:t>‹#›</a:t>
            </a:fld>
            <a:endParaRPr lang="en-GB" altLang="en-US"/>
          </a:p>
        </p:txBody>
      </p:sp>
    </p:spTree>
    <p:extLst>
      <p:ext uri="{BB962C8B-B14F-4D97-AF65-F5344CB8AC3E}">
        <p14:creationId xmlns:p14="http://schemas.microsoft.com/office/powerpoint/2010/main" val="3012797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6713"/>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836713"/>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5">
            <a:extLst>
              <a:ext uri="{FF2B5EF4-FFF2-40B4-BE49-F238E27FC236}">
                <a16:creationId xmlns:a16="http://schemas.microsoft.com/office/drawing/2014/main" id="{35DA9647-2971-472F-85EA-321AD5BD8429}"/>
              </a:ext>
            </a:extLst>
          </p:cNvPr>
          <p:cNvSpPr>
            <a:spLocks noGrp="1"/>
          </p:cNvSpPr>
          <p:nvPr>
            <p:ph type="sldNum" sz="quarter" idx="10"/>
          </p:nvPr>
        </p:nvSpPr>
        <p:spPr>
          <a:xfrm>
            <a:off x="31750" y="42863"/>
            <a:ext cx="42545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CADD98F1-177D-47E8-ABE8-4CED8155FC89}" type="slidenum">
              <a:rPr lang="en-GB" altLang="en-US"/>
              <a:pPr>
                <a:defRPr/>
              </a:pPr>
              <a:t>‹#›</a:t>
            </a:fld>
            <a:endParaRPr lang="en-GB" altLang="en-US"/>
          </a:p>
        </p:txBody>
      </p:sp>
    </p:spTree>
    <p:extLst>
      <p:ext uri="{BB962C8B-B14F-4D97-AF65-F5344CB8AC3E}">
        <p14:creationId xmlns:p14="http://schemas.microsoft.com/office/powerpoint/2010/main" val="2881907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692696"/>
            <a:ext cx="9144000" cy="724943"/>
          </a:xfrm>
        </p:spPr>
        <p:txBody>
          <a:bodyPr>
            <a:normAutofit/>
          </a:bodyPr>
          <a:lstStyle>
            <a:lvl1pPr algn="l">
              <a:defRPr sz="2800" b="1"/>
            </a:lvl1pPr>
          </a:lstStyle>
          <a:p>
            <a:r>
              <a:rPr lang="en-US" dirty="0"/>
              <a:t>Click to edit Master title style</a:t>
            </a:r>
            <a:endParaRPr lang="en-GB" dirty="0"/>
          </a:p>
        </p:txBody>
      </p:sp>
      <p:sp>
        <p:nvSpPr>
          <p:cNvPr id="3" name="Content Placeholder 2"/>
          <p:cNvSpPr>
            <a:spLocks noGrp="1"/>
          </p:cNvSpPr>
          <p:nvPr>
            <p:ph idx="1"/>
          </p:nvPr>
        </p:nvSpPr>
        <p:spPr>
          <a:xfrm>
            <a:off x="827584" y="1600199"/>
            <a:ext cx="7632848" cy="39890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5">
            <a:extLst>
              <a:ext uri="{FF2B5EF4-FFF2-40B4-BE49-F238E27FC236}">
                <a16:creationId xmlns:a16="http://schemas.microsoft.com/office/drawing/2014/main" id="{02EDD503-8D15-4106-BD08-5387419B844A}"/>
              </a:ext>
            </a:extLst>
          </p:cNvPr>
          <p:cNvSpPr>
            <a:spLocks noGrp="1"/>
          </p:cNvSpPr>
          <p:nvPr>
            <p:ph type="sldNum" sz="quarter" idx="10"/>
          </p:nvPr>
        </p:nvSpPr>
        <p:spPr>
          <a:xfrm>
            <a:off x="0" y="30163"/>
            <a:ext cx="504825"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DACE987D-1237-4047-8F48-D3DB3FEAA46E}" type="slidenum">
              <a:rPr lang="en-GB" altLang="en-US"/>
              <a:pPr>
                <a:defRPr/>
              </a:pPr>
              <a:t>‹#›</a:t>
            </a:fld>
            <a:endParaRPr lang="en-GB" altLang="en-US"/>
          </a:p>
        </p:txBody>
      </p:sp>
    </p:spTree>
    <p:extLst>
      <p:ext uri="{BB962C8B-B14F-4D97-AF65-F5344CB8AC3E}">
        <p14:creationId xmlns:p14="http://schemas.microsoft.com/office/powerpoint/2010/main" val="1029500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2048" y="5475238"/>
            <a:ext cx="7772400" cy="1362076"/>
          </a:xfrm>
        </p:spPr>
        <p:txBody>
          <a:bodyPr anchor="t">
            <a:normAutofit/>
          </a:bodyPr>
          <a:lstStyle>
            <a:lvl1pPr algn="l">
              <a:defRPr sz="2800" b="1" cap="none"/>
            </a:lvl1pPr>
          </a:lstStyle>
          <a:p>
            <a:r>
              <a:rPr lang="en-US"/>
              <a:t>Click to edit Master title style</a:t>
            </a:r>
            <a:endParaRPr lang="en-GB" dirty="0"/>
          </a:p>
        </p:txBody>
      </p:sp>
      <p:sp>
        <p:nvSpPr>
          <p:cNvPr id="3" name="Text Placeholder 2"/>
          <p:cNvSpPr>
            <a:spLocks noGrp="1"/>
          </p:cNvSpPr>
          <p:nvPr>
            <p:ph type="body" idx="1"/>
          </p:nvPr>
        </p:nvSpPr>
        <p:spPr>
          <a:xfrm>
            <a:off x="32048" y="3975051"/>
            <a:ext cx="7772400" cy="1500187"/>
          </a:xfrm>
        </p:spPr>
        <p:txBody>
          <a:bodyPr anchor="b">
            <a:normAutofit/>
          </a:bodyPr>
          <a:lstStyle>
            <a:lvl1pPr marL="0" indent="0">
              <a:buNone/>
              <a:defRPr sz="2400">
                <a:solidFill>
                  <a:schemeClr val="accent5">
                    <a:lumMod val="50000"/>
                  </a:schemeClr>
                </a:solidFill>
              </a:defRPr>
            </a:lvl1pPr>
            <a:lvl2pPr marL="457182" indent="0">
              <a:buNone/>
              <a:defRPr sz="1800">
                <a:solidFill>
                  <a:schemeClr val="tx1">
                    <a:tint val="75000"/>
                  </a:schemeClr>
                </a:solidFill>
              </a:defRPr>
            </a:lvl2pPr>
            <a:lvl3pPr marL="914364" indent="0">
              <a:buNone/>
              <a:defRPr sz="1600">
                <a:solidFill>
                  <a:schemeClr val="tx1">
                    <a:tint val="75000"/>
                  </a:schemeClr>
                </a:solidFill>
              </a:defRPr>
            </a:lvl3pPr>
            <a:lvl4pPr marL="1371545" indent="0">
              <a:buNone/>
              <a:defRPr sz="1400">
                <a:solidFill>
                  <a:schemeClr val="tx1">
                    <a:tint val="75000"/>
                  </a:schemeClr>
                </a:solidFill>
              </a:defRPr>
            </a:lvl4pPr>
            <a:lvl5pPr marL="1828727" indent="0">
              <a:buNone/>
              <a:defRPr sz="1400">
                <a:solidFill>
                  <a:schemeClr val="tx1">
                    <a:tint val="75000"/>
                  </a:schemeClr>
                </a:solidFill>
              </a:defRPr>
            </a:lvl5pPr>
            <a:lvl6pPr marL="2285909" indent="0">
              <a:buNone/>
              <a:defRPr sz="1400">
                <a:solidFill>
                  <a:schemeClr val="tx1">
                    <a:tint val="75000"/>
                  </a:schemeClr>
                </a:solidFill>
              </a:defRPr>
            </a:lvl6pPr>
            <a:lvl7pPr marL="2743091" indent="0">
              <a:buNone/>
              <a:defRPr sz="1400">
                <a:solidFill>
                  <a:schemeClr val="tx1">
                    <a:tint val="75000"/>
                  </a:schemeClr>
                </a:solidFill>
              </a:defRPr>
            </a:lvl7pPr>
            <a:lvl8pPr marL="3200272" indent="0">
              <a:buNone/>
              <a:defRPr sz="1400">
                <a:solidFill>
                  <a:schemeClr val="tx1">
                    <a:tint val="75000"/>
                  </a:schemeClr>
                </a:solidFill>
              </a:defRPr>
            </a:lvl8pPr>
            <a:lvl9pPr marL="3657454"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644706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29030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29030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6">
            <a:extLst>
              <a:ext uri="{FF2B5EF4-FFF2-40B4-BE49-F238E27FC236}">
                <a16:creationId xmlns:a16="http://schemas.microsoft.com/office/drawing/2014/main" id="{3E419601-C9F1-4755-A8B9-244E37F73C7E}"/>
              </a:ext>
            </a:extLst>
          </p:cNvPr>
          <p:cNvSpPr>
            <a:spLocks noGrp="1"/>
          </p:cNvSpPr>
          <p:nvPr>
            <p:ph type="sldNum" sz="quarter" idx="10"/>
          </p:nvPr>
        </p:nvSpPr>
        <p:spPr>
          <a:xfrm>
            <a:off x="31750" y="42863"/>
            <a:ext cx="42545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059E01B9-A4BC-49D1-85A6-0B338599013F}" type="slidenum">
              <a:rPr lang="en-GB" altLang="en-US"/>
              <a:pPr>
                <a:defRPr/>
              </a:pPr>
              <a:t>‹#›</a:t>
            </a:fld>
            <a:endParaRPr lang="en-GB" altLang="en-US"/>
          </a:p>
        </p:txBody>
      </p:sp>
    </p:spTree>
    <p:extLst>
      <p:ext uri="{BB962C8B-B14F-4D97-AF65-F5344CB8AC3E}">
        <p14:creationId xmlns:p14="http://schemas.microsoft.com/office/powerpoint/2010/main" val="4254825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400" b="1"/>
            </a:lvl1pPr>
            <a:lvl2pPr marL="457182" indent="0">
              <a:buNone/>
              <a:defRPr sz="2000" b="1"/>
            </a:lvl2pPr>
            <a:lvl3pPr marL="914364" indent="0">
              <a:buNone/>
              <a:defRPr sz="1800" b="1"/>
            </a:lvl3pPr>
            <a:lvl4pPr marL="1371545" indent="0">
              <a:buNone/>
              <a:defRPr sz="1600" b="1"/>
            </a:lvl4pPr>
            <a:lvl5pPr marL="1828727" indent="0">
              <a:buNone/>
              <a:defRPr sz="1600" b="1"/>
            </a:lvl5pPr>
            <a:lvl6pPr marL="2285909" indent="0">
              <a:buNone/>
              <a:defRPr sz="1600" b="1"/>
            </a:lvl6pPr>
            <a:lvl7pPr marL="2743091"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6"/>
            <a:ext cx="4040188" cy="371563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400" b="1"/>
            </a:lvl1pPr>
            <a:lvl2pPr marL="457182" indent="0">
              <a:buNone/>
              <a:defRPr sz="2000" b="1"/>
            </a:lvl2pPr>
            <a:lvl3pPr marL="914364" indent="0">
              <a:buNone/>
              <a:defRPr sz="1800" b="1"/>
            </a:lvl3pPr>
            <a:lvl4pPr marL="1371545" indent="0">
              <a:buNone/>
              <a:defRPr sz="1600" b="1"/>
            </a:lvl4pPr>
            <a:lvl5pPr marL="1828727" indent="0">
              <a:buNone/>
              <a:defRPr sz="1600" b="1"/>
            </a:lvl5pPr>
            <a:lvl6pPr marL="2285909" indent="0">
              <a:buNone/>
              <a:defRPr sz="1600" b="1"/>
            </a:lvl6pPr>
            <a:lvl7pPr marL="2743091"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6"/>
            <a:ext cx="4041775" cy="371563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8">
            <a:extLst>
              <a:ext uri="{FF2B5EF4-FFF2-40B4-BE49-F238E27FC236}">
                <a16:creationId xmlns:a16="http://schemas.microsoft.com/office/drawing/2014/main" id="{2767F84D-5F18-4AC0-B445-D985A9947C5D}"/>
              </a:ext>
            </a:extLst>
          </p:cNvPr>
          <p:cNvSpPr>
            <a:spLocks noGrp="1"/>
          </p:cNvSpPr>
          <p:nvPr>
            <p:ph type="sldNum" sz="quarter" idx="10"/>
          </p:nvPr>
        </p:nvSpPr>
        <p:spPr>
          <a:xfrm>
            <a:off x="31750" y="42863"/>
            <a:ext cx="42545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1A738A69-3E64-4631-91D7-2A2DAEE09AAA}" type="slidenum">
              <a:rPr lang="en-GB" altLang="en-US"/>
              <a:pPr>
                <a:defRPr/>
              </a:pPr>
              <a:t>‹#›</a:t>
            </a:fld>
            <a:endParaRPr lang="en-GB" altLang="en-US"/>
          </a:p>
        </p:txBody>
      </p:sp>
    </p:spTree>
    <p:extLst>
      <p:ext uri="{BB962C8B-B14F-4D97-AF65-F5344CB8AC3E}">
        <p14:creationId xmlns:p14="http://schemas.microsoft.com/office/powerpoint/2010/main" val="1966229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4">
            <a:extLst>
              <a:ext uri="{FF2B5EF4-FFF2-40B4-BE49-F238E27FC236}">
                <a16:creationId xmlns:a16="http://schemas.microsoft.com/office/drawing/2014/main" id="{B4EF17C0-2FBF-47D2-BCCB-502EAEF2640B}"/>
              </a:ext>
            </a:extLst>
          </p:cNvPr>
          <p:cNvSpPr>
            <a:spLocks noGrp="1"/>
          </p:cNvSpPr>
          <p:nvPr>
            <p:ph type="sldNum" sz="quarter" idx="10"/>
          </p:nvPr>
        </p:nvSpPr>
        <p:spPr>
          <a:xfrm>
            <a:off x="31750" y="42863"/>
            <a:ext cx="42545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BA223F1B-6631-4F7A-A039-423810FEDD40}" type="slidenum">
              <a:rPr lang="en-GB" altLang="en-US"/>
              <a:pPr>
                <a:defRPr/>
              </a:pPr>
              <a:t>‹#›</a:t>
            </a:fld>
            <a:endParaRPr lang="en-GB" altLang="en-US"/>
          </a:p>
        </p:txBody>
      </p:sp>
    </p:spTree>
    <p:extLst>
      <p:ext uri="{BB962C8B-B14F-4D97-AF65-F5344CB8AC3E}">
        <p14:creationId xmlns:p14="http://schemas.microsoft.com/office/powerpoint/2010/main" val="2529159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76386238-423B-4105-AC1D-FF6C7A012FC7}"/>
              </a:ext>
            </a:extLst>
          </p:cNvPr>
          <p:cNvSpPr>
            <a:spLocks noGrp="1"/>
          </p:cNvSpPr>
          <p:nvPr>
            <p:ph type="sldNum" sz="quarter" idx="10"/>
          </p:nvPr>
        </p:nvSpPr>
        <p:spPr>
          <a:xfrm>
            <a:off x="31750" y="42863"/>
            <a:ext cx="42545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804CCC52-F0CB-4736-A583-7E27170DAAB4}" type="slidenum">
              <a:rPr lang="en-GB" altLang="en-US"/>
              <a:pPr>
                <a:defRPr/>
              </a:pPr>
              <a:t>‹#›</a:t>
            </a:fld>
            <a:endParaRPr lang="en-GB" altLang="en-US"/>
          </a:p>
        </p:txBody>
      </p:sp>
    </p:spTree>
    <p:extLst>
      <p:ext uri="{BB962C8B-B14F-4D97-AF65-F5344CB8AC3E}">
        <p14:creationId xmlns:p14="http://schemas.microsoft.com/office/powerpoint/2010/main" val="2300733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888256"/>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888255"/>
            <a:ext cx="5111750" cy="563708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2" y="2050306"/>
            <a:ext cx="3008313" cy="4517927"/>
          </a:xfrm>
        </p:spPr>
        <p:txBody>
          <a:bodyPr/>
          <a:lstStyle>
            <a:lvl1pPr marL="0" indent="0">
              <a:buNone/>
              <a:defRPr sz="1400"/>
            </a:lvl1pPr>
            <a:lvl2pPr marL="457182" indent="0">
              <a:buNone/>
              <a:defRPr sz="1200"/>
            </a:lvl2pPr>
            <a:lvl3pPr marL="914364" indent="0">
              <a:buNone/>
              <a:defRPr sz="1000"/>
            </a:lvl3pPr>
            <a:lvl4pPr marL="1371545" indent="0">
              <a:buNone/>
              <a:defRPr sz="900"/>
            </a:lvl4pPr>
            <a:lvl5pPr marL="1828727" indent="0">
              <a:buNone/>
              <a:defRPr sz="900"/>
            </a:lvl5pPr>
            <a:lvl6pPr marL="2285909" indent="0">
              <a:buNone/>
              <a:defRPr sz="900"/>
            </a:lvl6pPr>
            <a:lvl7pPr marL="2743091" indent="0">
              <a:buNone/>
              <a:defRPr sz="900"/>
            </a:lvl7pPr>
            <a:lvl8pPr marL="3200272" indent="0">
              <a:buNone/>
              <a:defRPr sz="900"/>
            </a:lvl8pPr>
            <a:lvl9pPr marL="3657454" indent="0">
              <a:buNone/>
              <a:defRPr sz="900"/>
            </a:lvl9pPr>
          </a:lstStyle>
          <a:p>
            <a:pPr lvl="0"/>
            <a:r>
              <a:rPr lang="en-US"/>
              <a:t>Click to edit Master text styles</a:t>
            </a:r>
          </a:p>
        </p:txBody>
      </p:sp>
      <p:sp>
        <p:nvSpPr>
          <p:cNvPr id="5" name="Slide Number Placeholder 6">
            <a:extLst>
              <a:ext uri="{FF2B5EF4-FFF2-40B4-BE49-F238E27FC236}">
                <a16:creationId xmlns:a16="http://schemas.microsoft.com/office/drawing/2014/main" id="{006D11CE-CA2A-44CF-A138-D40F07FBADD6}"/>
              </a:ext>
            </a:extLst>
          </p:cNvPr>
          <p:cNvSpPr>
            <a:spLocks noGrp="1"/>
          </p:cNvSpPr>
          <p:nvPr>
            <p:ph type="sldNum" sz="quarter" idx="10"/>
          </p:nvPr>
        </p:nvSpPr>
        <p:spPr>
          <a:xfrm>
            <a:off x="31750" y="42863"/>
            <a:ext cx="42545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C63D4477-89A7-46A5-A773-A1D5E180FD8B}" type="slidenum">
              <a:rPr lang="en-GB" altLang="en-US"/>
              <a:pPr>
                <a:defRPr/>
              </a:pPr>
              <a:t>‹#›</a:t>
            </a:fld>
            <a:endParaRPr lang="en-GB" altLang="en-US"/>
          </a:p>
        </p:txBody>
      </p:sp>
    </p:spTree>
    <p:extLst>
      <p:ext uri="{BB962C8B-B14F-4D97-AF65-F5344CB8AC3E}">
        <p14:creationId xmlns:p14="http://schemas.microsoft.com/office/powerpoint/2010/main" val="1381285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225752"/>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1037927"/>
            <a:ext cx="5486400" cy="4114800"/>
          </a:xfrm>
        </p:spPr>
        <p:txBody>
          <a:bodyPr rtlCol="0">
            <a:normAutofit/>
          </a:bodyPr>
          <a:lstStyle>
            <a:lvl1pPr marL="0" indent="0">
              <a:buNone/>
              <a:defRPr sz="3200"/>
            </a:lvl1pPr>
            <a:lvl2pPr marL="457182" indent="0">
              <a:buNone/>
              <a:defRPr sz="2800"/>
            </a:lvl2pPr>
            <a:lvl3pPr marL="914364" indent="0">
              <a:buNone/>
              <a:defRPr sz="2400"/>
            </a:lvl3pPr>
            <a:lvl4pPr marL="1371545" indent="0">
              <a:buNone/>
              <a:defRPr sz="2000"/>
            </a:lvl4pPr>
            <a:lvl5pPr marL="1828727" indent="0">
              <a:buNone/>
              <a:defRPr sz="2000"/>
            </a:lvl5pPr>
            <a:lvl6pPr marL="2285909" indent="0">
              <a:buNone/>
              <a:defRPr sz="2000"/>
            </a:lvl6pPr>
            <a:lvl7pPr marL="2743091" indent="0">
              <a:buNone/>
              <a:defRPr sz="2000"/>
            </a:lvl7pPr>
            <a:lvl8pPr marL="3200272" indent="0">
              <a:buNone/>
              <a:defRPr sz="2000"/>
            </a:lvl8pPr>
            <a:lvl9pPr marL="3657454" indent="0">
              <a:buNone/>
              <a:defRPr sz="2000"/>
            </a:lvl9pPr>
          </a:lstStyle>
          <a:p>
            <a:pPr lvl="0"/>
            <a:endParaRPr lang="en-GB" noProof="0"/>
          </a:p>
        </p:txBody>
      </p:sp>
      <p:sp>
        <p:nvSpPr>
          <p:cNvPr id="4" name="Text Placeholder 3"/>
          <p:cNvSpPr>
            <a:spLocks noGrp="1"/>
          </p:cNvSpPr>
          <p:nvPr>
            <p:ph type="body" sz="half" idx="2"/>
          </p:nvPr>
        </p:nvSpPr>
        <p:spPr>
          <a:xfrm>
            <a:off x="1792288" y="5792490"/>
            <a:ext cx="5486400" cy="804862"/>
          </a:xfrm>
        </p:spPr>
        <p:txBody>
          <a:bodyPr/>
          <a:lstStyle>
            <a:lvl1pPr marL="0" indent="0">
              <a:buNone/>
              <a:defRPr sz="1400"/>
            </a:lvl1pPr>
            <a:lvl2pPr marL="457182" indent="0">
              <a:buNone/>
              <a:defRPr sz="1200"/>
            </a:lvl2pPr>
            <a:lvl3pPr marL="914364" indent="0">
              <a:buNone/>
              <a:defRPr sz="1000"/>
            </a:lvl3pPr>
            <a:lvl4pPr marL="1371545" indent="0">
              <a:buNone/>
              <a:defRPr sz="900"/>
            </a:lvl4pPr>
            <a:lvl5pPr marL="1828727" indent="0">
              <a:buNone/>
              <a:defRPr sz="900"/>
            </a:lvl5pPr>
            <a:lvl6pPr marL="2285909" indent="0">
              <a:buNone/>
              <a:defRPr sz="900"/>
            </a:lvl6pPr>
            <a:lvl7pPr marL="2743091" indent="0">
              <a:buNone/>
              <a:defRPr sz="900"/>
            </a:lvl7pPr>
            <a:lvl8pPr marL="3200272" indent="0">
              <a:buNone/>
              <a:defRPr sz="900"/>
            </a:lvl8pPr>
            <a:lvl9pPr marL="3657454" indent="0">
              <a:buNone/>
              <a:defRPr sz="900"/>
            </a:lvl9pPr>
          </a:lstStyle>
          <a:p>
            <a:pPr lvl="0"/>
            <a:r>
              <a:rPr lang="en-US"/>
              <a:t>Click to edit Master text styles</a:t>
            </a:r>
          </a:p>
        </p:txBody>
      </p:sp>
      <p:sp>
        <p:nvSpPr>
          <p:cNvPr id="5" name="Slide Number Placeholder 6">
            <a:extLst>
              <a:ext uri="{FF2B5EF4-FFF2-40B4-BE49-F238E27FC236}">
                <a16:creationId xmlns:a16="http://schemas.microsoft.com/office/drawing/2014/main" id="{1514ABA6-02C0-46F9-8995-6BF1B5B674BA}"/>
              </a:ext>
            </a:extLst>
          </p:cNvPr>
          <p:cNvSpPr>
            <a:spLocks noGrp="1"/>
          </p:cNvSpPr>
          <p:nvPr>
            <p:ph type="sldNum" sz="quarter" idx="10"/>
          </p:nvPr>
        </p:nvSpPr>
        <p:spPr>
          <a:xfrm>
            <a:off x="31750" y="42863"/>
            <a:ext cx="42545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505F6C65-4554-4912-A859-8EFC7FF150FE}" type="slidenum">
              <a:rPr lang="en-GB" altLang="en-US"/>
              <a:pPr>
                <a:defRPr/>
              </a:pPr>
              <a:t>‹#›</a:t>
            </a:fld>
            <a:endParaRPr lang="en-GB" altLang="en-US"/>
          </a:p>
        </p:txBody>
      </p:sp>
    </p:spTree>
    <p:extLst>
      <p:ext uri="{BB962C8B-B14F-4D97-AF65-F5344CB8AC3E}">
        <p14:creationId xmlns:p14="http://schemas.microsoft.com/office/powerpoint/2010/main" val="503881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23BAD207-1A00-484B-A53D-277C0CD03B21}"/>
              </a:ext>
            </a:extLst>
          </p:cNvPr>
          <p:cNvSpPr>
            <a:spLocks noGrp="1"/>
          </p:cNvSpPr>
          <p:nvPr>
            <p:ph type="title"/>
          </p:nvPr>
        </p:nvSpPr>
        <p:spPr bwMode="auto">
          <a:xfrm>
            <a:off x="0" y="692150"/>
            <a:ext cx="9144000" cy="72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EC15AC57-CE21-42FC-AEF2-4B94F795D529}"/>
              </a:ext>
            </a:extLst>
          </p:cNvPr>
          <p:cNvSpPr>
            <a:spLocks noGrp="1"/>
          </p:cNvSpPr>
          <p:nvPr>
            <p:ph type="body" idx="1"/>
          </p:nvPr>
        </p:nvSpPr>
        <p:spPr bwMode="auto">
          <a:xfrm>
            <a:off x="866775" y="1600200"/>
            <a:ext cx="7234238" cy="405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1028" name="Picture 16" descr="\\Uk_mnc1b_ms101\groups$\GAD\Shared\CBU\Global\SPHEIR Delivery A03172\Marketing, digital\SPHEIR Logo\UK aid logo.png">
            <a:extLst>
              <a:ext uri="{FF2B5EF4-FFF2-40B4-BE49-F238E27FC236}">
                <a16:creationId xmlns:a16="http://schemas.microsoft.com/office/drawing/2014/main" id="{C7FFB6E7-7825-4EFF-8707-5ED86B2D3406}"/>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14325" y="5921375"/>
            <a:ext cx="79375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0" name="TextBox 5">
            <a:extLst>
              <a:ext uri="{FF2B5EF4-FFF2-40B4-BE49-F238E27FC236}">
                <a16:creationId xmlns:a16="http://schemas.microsoft.com/office/drawing/2014/main" id="{BA1B7AC2-4B89-4CDA-9FFE-AA5DE1B7BBBE}"/>
              </a:ext>
            </a:extLst>
          </p:cNvPr>
          <p:cNvSpPr txBox="1">
            <a:spLocks noChangeArrowheads="1"/>
          </p:cNvSpPr>
          <p:nvPr userDrawn="1"/>
        </p:nvSpPr>
        <p:spPr bwMode="auto">
          <a:xfrm>
            <a:off x="1138238" y="6165850"/>
            <a:ext cx="6689725" cy="523875"/>
          </a:xfrm>
          <a:prstGeom prst="rect">
            <a:avLst/>
          </a:prstGeom>
          <a:noFill/>
          <a:ln>
            <a:noFill/>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400" dirty="0">
                <a:latin typeface="Calibri" panose="020F0502020204030204" pitchFamily="34" charset="0"/>
              </a:rPr>
              <a:t>Strategic Partnerships for Higher Education Innovation and Reform (SPHEIR)</a:t>
            </a:r>
          </a:p>
          <a:p>
            <a:pPr eaLnBrk="1" hangingPunct="1">
              <a:defRPr/>
            </a:pPr>
            <a:r>
              <a:rPr lang="en-GB" altLang="en-US" sz="1400" b="1" dirty="0">
                <a:latin typeface="Calibri" panose="020F0502020204030204" pitchFamily="34" charset="0"/>
              </a:rPr>
              <a:t>Assuring Quality in Higher Education in</a:t>
            </a:r>
            <a:r>
              <a:rPr lang="en-GB" altLang="en-US" sz="1400" dirty="0">
                <a:latin typeface="Calibri" panose="020F0502020204030204" pitchFamily="34" charset="0"/>
              </a:rPr>
              <a:t> </a:t>
            </a:r>
            <a:r>
              <a:rPr lang="en-GB" altLang="en-US" sz="1400" b="1" dirty="0">
                <a:latin typeface="Calibri" panose="020F0502020204030204" pitchFamily="34" charset="0"/>
              </a:rPr>
              <a:t>Sierra Leone (AQHED-SL)</a:t>
            </a:r>
            <a:endParaRPr lang="en-GB" altLang="en-US" sz="1400" dirty="0">
              <a:latin typeface="Calibri" panose="020F0502020204030204" pitchFamily="34" charset="0"/>
            </a:endParaRPr>
          </a:p>
        </p:txBody>
      </p:sp>
      <p:pic>
        <p:nvPicPr>
          <p:cNvPr id="1030" name="Picture 1">
            <a:extLst>
              <a:ext uri="{FF2B5EF4-FFF2-40B4-BE49-F238E27FC236}">
                <a16:creationId xmlns:a16="http://schemas.microsoft.com/office/drawing/2014/main" id="{71F947D7-661A-49B6-9403-5703B44726FE}"/>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53975" y="100013"/>
            <a:ext cx="7318375"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1">
            <a:extLst>
              <a:ext uri="{FF2B5EF4-FFF2-40B4-BE49-F238E27FC236}">
                <a16:creationId xmlns:a16="http://schemas.microsoft.com/office/drawing/2014/main" id="{DFA0E7D1-CB73-42EC-80C0-ECD202E3E573}"/>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650163" y="-3175"/>
            <a:ext cx="1493837" cy="1116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52" r:id="rId1"/>
    <p:sldLayoutId id="2147483954" r:id="rId2"/>
    <p:sldLayoutId id="2147483953" r:id="rId3"/>
    <p:sldLayoutId id="2147483955" r:id="rId4"/>
    <p:sldLayoutId id="2147483956" r:id="rId5"/>
    <p:sldLayoutId id="2147483957" r:id="rId6"/>
    <p:sldLayoutId id="2147483958" r:id="rId7"/>
    <p:sldLayoutId id="2147483959" r:id="rId8"/>
    <p:sldLayoutId id="2147483960" r:id="rId9"/>
    <p:sldLayoutId id="2147483961" r:id="rId10"/>
    <p:sldLayoutId id="2147483962" r:id="rId11"/>
  </p:sldLayoutIdLst>
  <p:txStyles>
    <p:titleStyle>
      <a:lvl1pPr algn="ctr" defTabSz="912813" rtl="0" eaLnBrk="0" fontAlgn="base" hangingPunct="0">
        <a:spcBef>
          <a:spcPct val="0"/>
        </a:spcBef>
        <a:spcAft>
          <a:spcPct val="0"/>
        </a:spcAft>
        <a:defRPr sz="2800" b="1" kern="1200">
          <a:solidFill>
            <a:srgbClr val="215968"/>
          </a:solidFill>
          <a:latin typeface="+mj-lt"/>
          <a:ea typeface="+mj-ea"/>
          <a:cs typeface="+mj-cs"/>
        </a:defRPr>
      </a:lvl1pPr>
      <a:lvl2pPr algn="ctr" defTabSz="912813" rtl="0" eaLnBrk="0" fontAlgn="base" hangingPunct="0">
        <a:spcBef>
          <a:spcPct val="0"/>
        </a:spcBef>
        <a:spcAft>
          <a:spcPct val="0"/>
        </a:spcAft>
        <a:defRPr sz="2800" b="1">
          <a:solidFill>
            <a:srgbClr val="215968"/>
          </a:solidFill>
          <a:latin typeface="Calibri" charset="0"/>
        </a:defRPr>
      </a:lvl2pPr>
      <a:lvl3pPr algn="ctr" defTabSz="912813" rtl="0" eaLnBrk="0" fontAlgn="base" hangingPunct="0">
        <a:spcBef>
          <a:spcPct val="0"/>
        </a:spcBef>
        <a:spcAft>
          <a:spcPct val="0"/>
        </a:spcAft>
        <a:defRPr sz="2800" b="1">
          <a:solidFill>
            <a:srgbClr val="215968"/>
          </a:solidFill>
          <a:latin typeface="Calibri" charset="0"/>
        </a:defRPr>
      </a:lvl3pPr>
      <a:lvl4pPr algn="ctr" defTabSz="912813" rtl="0" eaLnBrk="0" fontAlgn="base" hangingPunct="0">
        <a:spcBef>
          <a:spcPct val="0"/>
        </a:spcBef>
        <a:spcAft>
          <a:spcPct val="0"/>
        </a:spcAft>
        <a:defRPr sz="2800" b="1">
          <a:solidFill>
            <a:srgbClr val="215968"/>
          </a:solidFill>
          <a:latin typeface="Calibri" charset="0"/>
        </a:defRPr>
      </a:lvl4pPr>
      <a:lvl5pPr algn="ctr" defTabSz="912813" rtl="0" eaLnBrk="0" fontAlgn="base" hangingPunct="0">
        <a:spcBef>
          <a:spcPct val="0"/>
        </a:spcBef>
        <a:spcAft>
          <a:spcPct val="0"/>
        </a:spcAft>
        <a:defRPr sz="2800" b="1">
          <a:solidFill>
            <a:srgbClr val="215968"/>
          </a:solidFill>
          <a:latin typeface="Calibri" charset="0"/>
        </a:defRPr>
      </a:lvl5pPr>
      <a:lvl6pPr marL="457200" algn="l" defTabSz="912813" rtl="0" fontAlgn="base">
        <a:spcBef>
          <a:spcPct val="0"/>
        </a:spcBef>
        <a:spcAft>
          <a:spcPct val="0"/>
        </a:spcAft>
        <a:defRPr sz="2800" b="1">
          <a:solidFill>
            <a:srgbClr val="215968"/>
          </a:solidFill>
          <a:latin typeface="Calibri" charset="0"/>
        </a:defRPr>
      </a:lvl6pPr>
      <a:lvl7pPr marL="914400" algn="l" defTabSz="912813" rtl="0" fontAlgn="base">
        <a:spcBef>
          <a:spcPct val="0"/>
        </a:spcBef>
        <a:spcAft>
          <a:spcPct val="0"/>
        </a:spcAft>
        <a:defRPr sz="2800" b="1">
          <a:solidFill>
            <a:srgbClr val="215968"/>
          </a:solidFill>
          <a:latin typeface="Calibri" charset="0"/>
        </a:defRPr>
      </a:lvl7pPr>
      <a:lvl8pPr marL="1371600" algn="l" defTabSz="912813" rtl="0" fontAlgn="base">
        <a:spcBef>
          <a:spcPct val="0"/>
        </a:spcBef>
        <a:spcAft>
          <a:spcPct val="0"/>
        </a:spcAft>
        <a:defRPr sz="2800" b="1">
          <a:solidFill>
            <a:srgbClr val="215968"/>
          </a:solidFill>
          <a:latin typeface="Calibri" charset="0"/>
        </a:defRPr>
      </a:lvl8pPr>
      <a:lvl9pPr marL="1828800" algn="l" defTabSz="912813" rtl="0" fontAlgn="base">
        <a:spcBef>
          <a:spcPct val="0"/>
        </a:spcBef>
        <a:spcAft>
          <a:spcPct val="0"/>
        </a:spcAft>
        <a:defRPr sz="2800" b="1">
          <a:solidFill>
            <a:srgbClr val="215968"/>
          </a:solidFill>
          <a:latin typeface="Calibri" charset="0"/>
        </a:defRPr>
      </a:lvl9pPr>
    </p:titleStyle>
    <p:bodyStyle>
      <a:lvl1pPr marL="341313" indent="-341313" algn="l" defTabSz="912813" rtl="0" eaLnBrk="0" fontAlgn="base" hangingPunct="0">
        <a:spcBef>
          <a:spcPct val="0"/>
        </a:spcBef>
        <a:spcAft>
          <a:spcPct val="0"/>
        </a:spcAft>
        <a:buFont typeface="Arial" panose="020B0604020202020204" pitchFamily="34" charset="0"/>
        <a:buChar char="•"/>
        <a:defRPr sz="2800" kern="1200">
          <a:solidFill>
            <a:srgbClr val="215968"/>
          </a:solidFill>
          <a:latin typeface="+mn-lt"/>
          <a:ea typeface="+mn-ea"/>
          <a:cs typeface="+mn-cs"/>
        </a:defRPr>
      </a:lvl1pPr>
      <a:lvl2pPr marL="498475" indent="-279400" algn="l" defTabSz="912813" rtl="0" eaLnBrk="0" fontAlgn="base" hangingPunct="0">
        <a:spcBef>
          <a:spcPct val="0"/>
        </a:spcBef>
        <a:spcAft>
          <a:spcPct val="0"/>
        </a:spcAft>
        <a:buFont typeface="Courier New" panose="02070309020205020404" pitchFamily="49" charset="0"/>
        <a:buChar char="o"/>
        <a:defRPr sz="2400" kern="1200">
          <a:solidFill>
            <a:srgbClr val="215968"/>
          </a:solidFill>
          <a:latin typeface="+mn-lt"/>
          <a:ea typeface="+mn-ea"/>
          <a:cs typeface="+mn-cs"/>
        </a:defRPr>
      </a:lvl2pPr>
      <a:lvl3pPr marL="717550" indent="-204788" algn="l" defTabSz="912813" rtl="0" eaLnBrk="0" fontAlgn="base" hangingPunct="0">
        <a:spcBef>
          <a:spcPct val="0"/>
        </a:spcBef>
        <a:spcAft>
          <a:spcPct val="0"/>
        </a:spcAft>
        <a:buFont typeface="Wingdings" panose="05000000000000000000" pitchFamily="2" charset="2"/>
        <a:buChar char="§"/>
        <a:defRPr sz="2000" kern="1200">
          <a:solidFill>
            <a:srgbClr val="215968"/>
          </a:solidFill>
          <a:latin typeface="+mn-lt"/>
          <a:ea typeface="+mn-ea"/>
          <a:cs typeface="+mn-cs"/>
        </a:defRPr>
      </a:lvl3pPr>
      <a:lvl4pPr marL="938213" indent="-242888" algn="l" defTabSz="912813" rtl="0" eaLnBrk="0" fontAlgn="base" hangingPunct="0">
        <a:spcBef>
          <a:spcPct val="0"/>
        </a:spcBef>
        <a:spcAft>
          <a:spcPct val="0"/>
        </a:spcAft>
        <a:buFont typeface="Arial" panose="020B0604020202020204" pitchFamily="34" charset="0"/>
        <a:buChar char="–"/>
        <a:defRPr kern="1200">
          <a:solidFill>
            <a:srgbClr val="215968"/>
          </a:solidFill>
          <a:latin typeface="+mn-lt"/>
          <a:ea typeface="+mn-ea"/>
          <a:cs typeface="+mn-cs"/>
        </a:defRPr>
      </a:lvl4pPr>
      <a:lvl5pPr marL="1157288" indent="-242888" algn="l" defTabSz="912813" rtl="0" eaLnBrk="0" fontAlgn="base" hangingPunct="0">
        <a:spcBef>
          <a:spcPct val="0"/>
        </a:spcBef>
        <a:spcAft>
          <a:spcPct val="0"/>
        </a:spcAft>
        <a:buFont typeface="Arial" panose="020B0604020202020204" pitchFamily="34" charset="0"/>
        <a:buChar char="»"/>
        <a:defRPr sz="1600" kern="1200">
          <a:solidFill>
            <a:srgbClr val="215968"/>
          </a:solidFill>
          <a:latin typeface="+mn-lt"/>
          <a:ea typeface="+mn-ea"/>
          <a:cs typeface="+mn-cs"/>
        </a:defRPr>
      </a:lvl5pPr>
      <a:lvl6pPr marL="2514499"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81"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63"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44"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64" rtl="0" eaLnBrk="1" latinLnBrk="0" hangingPunct="1">
        <a:defRPr sz="1800" kern="1200">
          <a:solidFill>
            <a:schemeClr val="tx1"/>
          </a:solidFill>
          <a:latin typeface="+mn-lt"/>
          <a:ea typeface="+mn-ea"/>
          <a:cs typeface="+mn-cs"/>
        </a:defRPr>
      </a:lvl1pPr>
      <a:lvl2pPr marL="457182" algn="l" defTabSz="914364" rtl="0" eaLnBrk="1" latinLnBrk="0" hangingPunct="1">
        <a:defRPr sz="1800" kern="1200">
          <a:solidFill>
            <a:schemeClr val="tx1"/>
          </a:solidFill>
          <a:latin typeface="+mn-lt"/>
          <a:ea typeface="+mn-ea"/>
          <a:cs typeface="+mn-cs"/>
        </a:defRPr>
      </a:lvl2pPr>
      <a:lvl3pPr marL="914364" algn="l" defTabSz="914364" rtl="0" eaLnBrk="1" latinLnBrk="0" hangingPunct="1">
        <a:defRPr sz="1800" kern="1200">
          <a:solidFill>
            <a:schemeClr val="tx1"/>
          </a:solidFill>
          <a:latin typeface="+mn-lt"/>
          <a:ea typeface="+mn-ea"/>
          <a:cs typeface="+mn-cs"/>
        </a:defRPr>
      </a:lvl3pPr>
      <a:lvl4pPr marL="1371545" algn="l" defTabSz="914364" rtl="0" eaLnBrk="1" latinLnBrk="0" hangingPunct="1">
        <a:defRPr sz="1800" kern="1200">
          <a:solidFill>
            <a:schemeClr val="tx1"/>
          </a:solidFill>
          <a:latin typeface="+mn-lt"/>
          <a:ea typeface="+mn-ea"/>
          <a:cs typeface="+mn-cs"/>
        </a:defRPr>
      </a:lvl4pPr>
      <a:lvl5pPr marL="1828727" algn="l" defTabSz="914364" rtl="0" eaLnBrk="1" latinLnBrk="0" hangingPunct="1">
        <a:defRPr sz="1800" kern="1200">
          <a:solidFill>
            <a:schemeClr val="tx1"/>
          </a:solidFill>
          <a:latin typeface="+mn-lt"/>
          <a:ea typeface="+mn-ea"/>
          <a:cs typeface="+mn-cs"/>
        </a:defRPr>
      </a:lvl5pPr>
      <a:lvl6pPr marL="2285909" algn="l" defTabSz="914364" rtl="0" eaLnBrk="1" latinLnBrk="0" hangingPunct="1">
        <a:defRPr sz="1800" kern="1200">
          <a:solidFill>
            <a:schemeClr val="tx1"/>
          </a:solidFill>
          <a:latin typeface="+mn-lt"/>
          <a:ea typeface="+mn-ea"/>
          <a:cs typeface="+mn-cs"/>
        </a:defRPr>
      </a:lvl6pPr>
      <a:lvl7pPr marL="2743091" algn="l" defTabSz="914364" rtl="0" eaLnBrk="1" latinLnBrk="0" hangingPunct="1">
        <a:defRPr sz="1800" kern="1200">
          <a:solidFill>
            <a:schemeClr val="tx1"/>
          </a:solidFill>
          <a:latin typeface="+mn-lt"/>
          <a:ea typeface="+mn-ea"/>
          <a:cs typeface="+mn-cs"/>
        </a:defRPr>
      </a:lvl7pPr>
      <a:lvl8pPr marL="3200272" algn="l" defTabSz="914364" rtl="0" eaLnBrk="1" latinLnBrk="0" hangingPunct="1">
        <a:defRPr sz="1800" kern="1200">
          <a:solidFill>
            <a:schemeClr val="tx1"/>
          </a:solidFill>
          <a:latin typeface="+mn-lt"/>
          <a:ea typeface="+mn-ea"/>
          <a:cs typeface="+mn-cs"/>
        </a:defRPr>
      </a:lvl8pPr>
      <a:lvl9pPr marL="3657454" algn="l" defTabSz="91436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6" descr="\\Uk_mnc1b_ms101\groups$\GAD\Shared\CBU\Global\SPHEIR Delivery A03172\Marketing, digital\SPHEIR Logo\UK aid logo.png">
            <a:extLst>
              <a:ext uri="{FF2B5EF4-FFF2-40B4-BE49-F238E27FC236}">
                <a16:creationId xmlns:a16="http://schemas.microsoft.com/office/drawing/2014/main" id="{82EB7DEF-8311-4E5C-9E6E-C6251C580C1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4325" y="5921375"/>
            <a:ext cx="79375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0" name="TextBox 5">
            <a:extLst>
              <a:ext uri="{FF2B5EF4-FFF2-40B4-BE49-F238E27FC236}">
                <a16:creationId xmlns:a16="http://schemas.microsoft.com/office/drawing/2014/main" id="{34014C0A-D560-47FF-AA7C-4F45AE1E6B00}"/>
              </a:ext>
            </a:extLst>
          </p:cNvPr>
          <p:cNvSpPr txBox="1">
            <a:spLocks noChangeArrowheads="1"/>
          </p:cNvSpPr>
          <p:nvPr userDrawn="1"/>
        </p:nvSpPr>
        <p:spPr bwMode="auto">
          <a:xfrm>
            <a:off x="1138238" y="6165850"/>
            <a:ext cx="6689725" cy="523875"/>
          </a:xfrm>
          <a:prstGeom prst="rect">
            <a:avLst/>
          </a:prstGeom>
          <a:noFill/>
          <a:ln>
            <a:noFill/>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400" dirty="0">
                <a:latin typeface="Calibri" panose="020F0502020204030204" pitchFamily="34" charset="0"/>
              </a:rPr>
              <a:t>Strategic Partnerships for Higher Education Innovation and Reform (SPHEIR)</a:t>
            </a:r>
          </a:p>
          <a:p>
            <a:pPr eaLnBrk="1" hangingPunct="1">
              <a:defRPr/>
            </a:pPr>
            <a:r>
              <a:rPr lang="en-GB" altLang="en-US" sz="1400" b="1" dirty="0">
                <a:latin typeface="Calibri" panose="020F0502020204030204" pitchFamily="34" charset="0"/>
              </a:rPr>
              <a:t>Assuring Quality in Higher Education in</a:t>
            </a:r>
            <a:r>
              <a:rPr lang="en-GB" altLang="en-US" sz="1400" dirty="0">
                <a:latin typeface="Calibri" panose="020F0502020204030204" pitchFamily="34" charset="0"/>
              </a:rPr>
              <a:t> </a:t>
            </a:r>
            <a:r>
              <a:rPr lang="en-GB" altLang="en-US" sz="1400" b="1" dirty="0">
                <a:latin typeface="Calibri" panose="020F0502020204030204" pitchFamily="34" charset="0"/>
              </a:rPr>
              <a:t>Sierra Leone (AQHED-SL)</a:t>
            </a:r>
            <a:endParaRPr lang="en-GB" altLang="en-US" sz="1400" dirty="0">
              <a:latin typeface="Calibri" panose="020F0502020204030204" pitchFamily="34" charset="0"/>
            </a:endParaRPr>
          </a:p>
        </p:txBody>
      </p:sp>
      <p:grpSp>
        <p:nvGrpSpPr>
          <p:cNvPr id="2052" name="Group 8">
            <a:extLst>
              <a:ext uri="{FF2B5EF4-FFF2-40B4-BE49-F238E27FC236}">
                <a16:creationId xmlns:a16="http://schemas.microsoft.com/office/drawing/2014/main" id="{45A0CB7C-F5EC-4B83-9ADB-FF3A92A7B4FA}"/>
              </a:ext>
            </a:extLst>
          </p:cNvPr>
          <p:cNvGrpSpPr>
            <a:grpSpLocks/>
          </p:cNvGrpSpPr>
          <p:nvPr userDrawn="1"/>
        </p:nvGrpSpPr>
        <p:grpSpPr bwMode="auto">
          <a:xfrm>
            <a:off x="0" y="168275"/>
            <a:ext cx="9144000" cy="2252663"/>
            <a:chOff x="2942702" y="1080793"/>
            <a:chExt cx="2410692" cy="1917638"/>
          </a:xfrm>
        </p:grpSpPr>
        <p:sp>
          <p:nvSpPr>
            <p:cNvPr id="2054" name="TextBox 9">
              <a:extLst>
                <a:ext uri="{FF2B5EF4-FFF2-40B4-BE49-F238E27FC236}">
                  <a16:creationId xmlns:a16="http://schemas.microsoft.com/office/drawing/2014/main" id="{93CF1B0F-51C5-4D5A-82D1-B6E283AE63AE}"/>
                </a:ext>
              </a:extLst>
            </p:cNvPr>
            <p:cNvSpPr txBox="1">
              <a:spLocks noChangeArrowheads="1"/>
            </p:cNvSpPr>
            <p:nvPr/>
          </p:nvSpPr>
          <p:spPr bwMode="auto">
            <a:xfrm>
              <a:off x="2942702" y="1080793"/>
              <a:ext cx="2410692" cy="733811"/>
            </a:xfrm>
            <a:prstGeom prst="rect">
              <a:avLst/>
            </a:prstGeom>
            <a:solidFill>
              <a:srgbClr val="00B050"/>
            </a:solidFill>
            <a:ln>
              <a:noFill/>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150000"/>
                </a:lnSpc>
                <a:defRPr/>
              </a:pPr>
              <a:r>
                <a:rPr lang="en-GB" sz="2400" b="1">
                  <a:solidFill>
                    <a:srgbClr val="FFFFFF"/>
                  </a:solidFill>
                  <a:latin typeface="Calibri" panose="020F0502020204030204" pitchFamily="34" charset="0"/>
                </a:rPr>
                <a:t>Assuring</a:t>
              </a:r>
            </a:p>
            <a:p>
              <a:pPr algn="ctr" eaLnBrk="1" hangingPunct="1">
                <a:defRPr/>
              </a:pPr>
              <a:endParaRPr lang="en-GB" sz="1400" b="1">
                <a:solidFill>
                  <a:srgbClr val="FFFFFF"/>
                </a:solidFill>
                <a:latin typeface="Calibri" panose="020F0502020204030204" pitchFamily="34" charset="0"/>
              </a:endParaRPr>
            </a:p>
          </p:txBody>
        </p:sp>
        <p:sp>
          <p:nvSpPr>
            <p:cNvPr id="2055" name="TextBox 10">
              <a:extLst>
                <a:ext uri="{FF2B5EF4-FFF2-40B4-BE49-F238E27FC236}">
                  <a16:creationId xmlns:a16="http://schemas.microsoft.com/office/drawing/2014/main" id="{7CA7B2D8-C3D7-49D9-852D-390CB3F4E6D1}"/>
                </a:ext>
              </a:extLst>
            </p:cNvPr>
            <p:cNvSpPr txBox="1">
              <a:spLocks noChangeArrowheads="1"/>
            </p:cNvSpPr>
            <p:nvPr/>
          </p:nvSpPr>
          <p:spPr bwMode="auto">
            <a:xfrm>
              <a:off x="2942702" y="1672707"/>
              <a:ext cx="2410692" cy="733811"/>
            </a:xfrm>
            <a:prstGeom prst="rect">
              <a:avLst/>
            </a:prstGeom>
            <a:solidFill>
              <a:srgbClr val="FFFFFF"/>
            </a:solidFill>
            <a:ln>
              <a:noFill/>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150000"/>
                </a:lnSpc>
                <a:defRPr/>
              </a:pPr>
              <a:r>
                <a:rPr lang="en-GB" sz="2400" b="1">
                  <a:solidFill>
                    <a:srgbClr val="002060"/>
                  </a:solidFill>
                  <a:latin typeface="Calibri" panose="020F0502020204030204" pitchFamily="34" charset="0"/>
                </a:rPr>
                <a:t>Quality Higher Education</a:t>
              </a:r>
            </a:p>
            <a:p>
              <a:pPr algn="ctr" eaLnBrk="1" hangingPunct="1">
                <a:defRPr/>
              </a:pPr>
              <a:endParaRPr lang="en-GB" sz="1400" b="1">
                <a:solidFill>
                  <a:srgbClr val="002060"/>
                </a:solidFill>
                <a:latin typeface="Calibri" panose="020F0502020204030204" pitchFamily="34" charset="0"/>
              </a:endParaRPr>
            </a:p>
          </p:txBody>
        </p:sp>
        <p:sp>
          <p:nvSpPr>
            <p:cNvPr id="2056" name="TextBox 11">
              <a:extLst>
                <a:ext uri="{FF2B5EF4-FFF2-40B4-BE49-F238E27FC236}">
                  <a16:creationId xmlns:a16="http://schemas.microsoft.com/office/drawing/2014/main" id="{4FDF3031-89ED-46C8-8980-7E9A0C40DDD8}"/>
                </a:ext>
              </a:extLst>
            </p:cNvPr>
            <p:cNvSpPr txBox="1">
              <a:spLocks noChangeArrowheads="1"/>
            </p:cNvSpPr>
            <p:nvPr/>
          </p:nvSpPr>
          <p:spPr bwMode="auto">
            <a:xfrm>
              <a:off x="2942702" y="2291648"/>
              <a:ext cx="2410692" cy="706783"/>
            </a:xfrm>
            <a:prstGeom prst="rect">
              <a:avLst/>
            </a:prstGeom>
            <a:solidFill>
              <a:srgbClr val="0070C0"/>
            </a:solidFill>
            <a:ln>
              <a:noFill/>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GB" sz="2400" b="1">
                  <a:solidFill>
                    <a:srgbClr val="FFFFFF"/>
                  </a:solidFill>
                  <a:latin typeface="Calibri" panose="020F0502020204030204" pitchFamily="34" charset="0"/>
                </a:rPr>
                <a:t>in Sierra Leone </a:t>
              </a:r>
            </a:p>
            <a:p>
              <a:pPr algn="ctr" eaLnBrk="1" hangingPunct="1">
                <a:defRPr/>
              </a:pPr>
              <a:r>
                <a:rPr lang="en-GB" sz="2400" b="1">
                  <a:solidFill>
                    <a:srgbClr val="FFFFFF"/>
                  </a:solidFill>
                  <a:latin typeface="Calibri" panose="020F0502020204030204" pitchFamily="34" charset="0"/>
                </a:rPr>
                <a:t>(AQHEd-SL)</a:t>
              </a:r>
            </a:p>
          </p:txBody>
        </p:sp>
      </p:grpSp>
      <p:pic>
        <p:nvPicPr>
          <p:cNvPr id="2053" name="Picture 3">
            <a:extLst>
              <a:ext uri="{FF2B5EF4-FFF2-40B4-BE49-F238E27FC236}">
                <a16:creationId xmlns:a16="http://schemas.microsoft.com/office/drawing/2014/main" id="{0EC005BC-8B89-4AC2-9F03-B7614891439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987675" y="2736850"/>
            <a:ext cx="3457575" cy="311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txStyles>
    <p:titleStyle>
      <a:lvl1pPr algn="ctr" defTabSz="912813" rtl="0" eaLnBrk="0" fontAlgn="base" hangingPunct="0">
        <a:spcBef>
          <a:spcPct val="0"/>
        </a:spcBef>
        <a:spcAft>
          <a:spcPct val="0"/>
        </a:spcAft>
        <a:defRPr sz="2800" b="1" kern="1200">
          <a:solidFill>
            <a:srgbClr val="215968"/>
          </a:solidFill>
          <a:latin typeface="+mj-lt"/>
          <a:ea typeface="+mj-ea"/>
          <a:cs typeface="+mj-cs"/>
        </a:defRPr>
      </a:lvl1pPr>
      <a:lvl2pPr algn="ctr" defTabSz="912813" rtl="0" eaLnBrk="0" fontAlgn="base" hangingPunct="0">
        <a:spcBef>
          <a:spcPct val="0"/>
        </a:spcBef>
        <a:spcAft>
          <a:spcPct val="0"/>
        </a:spcAft>
        <a:defRPr sz="2800" b="1">
          <a:solidFill>
            <a:srgbClr val="215968"/>
          </a:solidFill>
          <a:latin typeface="Calibri" charset="0"/>
        </a:defRPr>
      </a:lvl2pPr>
      <a:lvl3pPr algn="ctr" defTabSz="912813" rtl="0" eaLnBrk="0" fontAlgn="base" hangingPunct="0">
        <a:spcBef>
          <a:spcPct val="0"/>
        </a:spcBef>
        <a:spcAft>
          <a:spcPct val="0"/>
        </a:spcAft>
        <a:defRPr sz="2800" b="1">
          <a:solidFill>
            <a:srgbClr val="215968"/>
          </a:solidFill>
          <a:latin typeface="Calibri" charset="0"/>
        </a:defRPr>
      </a:lvl3pPr>
      <a:lvl4pPr algn="ctr" defTabSz="912813" rtl="0" eaLnBrk="0" fontAlgn="base" hangingPunct="0">
        <a:spcBef>
          <a:spcPct val="0"/>
        </a:spcBef>
        <a:spcAft>
          <a:spcPct val="0"/>
        </a:spcAft>
        <a:defRPr sz="2800" b="1">
          <a:solidFill>
            <a:srgbClr val="215968"/>
          </a:solidFill>
          <a:latin typeface="Calibri" charset="0"/>
        </a:defRPr>
      </a:lvl4pPr>
      <a:lvl5pPr algn="ctr" defTabSz="912813" rtl="0" eaLnBrk="0" fontAlgn="base" hangingPunct="0">
        <a:spcBef>
          <a:spcPct val="0"/>
        </a:spcBef>
        <a:spcAft>
          <a:spcPct val="0"/>
        </a:spcAft>
        <a:defRPr sz="2800" b="1">
          <a:solidFill>
            <a:srgbClr val="215968"/>
          </a:solidFill>
          <a:latin typeface="Calibri" charset="0"/>
        </a:defRPr>
      </a:lvl5pPr>
      <a:lvl6pPr marL="457200" algn="l" defTabSz="912813" rtl="0" fontAlgn="base">
        <a:spcBef>
          <a:spcPct val="0"/>
        </a:spcBef>
        <a:spcAft>
          <a:spcPct val="0"/>
        </a:spcAft>
        <a:defRPr sz="2800" b="1">
          <a:solidFill>
            <a:srgbClr val="215968"/>
          </a:solidFill>
          <a:latin typeface="Calibri" charset="0"/>
        </a:defRPr>
      </a:lvl6pPr>
      <a:lvl7pPr marL="914400" algn="l" defTabSz="912813" rtl="0" fontAlgn="base">
        <a:spcBef>
          <a:spcPct val="0"/>
        </a:spcBef>
        <a:spcAft>
          <a:spcPct val="0"/>
        </a:spcAft>
        <a:defRPr sz="2800" b="1">
          <a:solidFill>
            <a:srgbClr val="215968"/>
          </a:solidFill>
          <a:latin typeface="Calibri" charset="0"/>
        </a:defRPr>
      </a:lvl7pPr>
      <a:lvl8pPr marL="1371600" algn="l" defTabSz="912813" rtl="0" fontAlgn="base">
        <a:spcBef>
          <a:spcPct val="0"/>
        </a:spcBef>
        <a:spcAft>
          <a:spcPct val="0"/>
        </a:spcAft>
        <a:defRPr sz="2800" b="1">
          <a:solidFill>
            <a:srgbClr val="215968"/>
          </a:solidFill>
          <a:latin typeface="Calibri" charset="0"/>
        </a:defRPr>
      </a:lvl8pPr>
      <a:lvl9pPr marL="1828800" algn="l" defTabSz="912813" rtl="0" fontAlgn="base">
        <a:spcBef>
          <a:spcPct val="0"/>
        </a:spcBef>
        <a:spcAft>
          <a:spcPct val="0"/>
        </a:spcAft>
        <a:defRPr sz="2800" b="1">
          <a:solidFill>
            <a:srgbClr val="215968"/>
          </a:solidFill>
          <a:latin typeface="Calibri" charset="0"/>
        </a:defRPr>
      </a:lvl9pPr>
    </p:titleStyle>
    <p:bodyStyle>
      <a:lvl1pPr marL="341313" indent="-341313" algn="l" defTabSz="912813" rtl="0" eaLnBrk="0" fontAlgn="base" hangingPunct="0">
        <a:spcBef>
          <a:spcPct val="0"/>
        </a:spcBef>
        <a:spcAft>
          <a:spcPct val="0"/>
        </a:spcAft>
        <a:buFont typeface="Arial" panose="020B0604020202020204" pitchFamily="34" charset="0"/>
        <a:buChar char="•"/>
        <a:defRPr sz="2800" kern="1200">
          <a:solidFill>
            <a:srgbClr val="215968"/>
          </a:solidFill>
          <a:latin typeface="+mn-lt"/>
          <a:ea typeface="+mn-ea"/>
          <a:cs typeface="+mn-cs"/>
        </a:defRPr>
      </a:lvl1pPr>
      <a:lvl2pPr marL="498475" indent="-279400" algn="l" defTabSz="912813" rtl="0" eaLnBrk="0" fontAlgn="base" hangingPunct="0">
        <a:spcBef>
          <a:spcPct val="0"/>
        </a:spcBef>
        <a:spcAft>
          <a:spcPct val="0"/>
        </a:spcAft>
        <a:buFont typeface="Courier New" panose="02070309020205020404" pitchFamily="49" charset="0"/>
        <a:buChar char="o"/>
        <a:defRPr sz="2400" kern="1200">
          <a:solidFill>
            <a:srgbClr val="215968"/>
          </a:solidFill>
          <a:latin typeface="+mn-lt"/>
          <a:ea typeface="+mn-ea"/>
          <a:cs typeface="+mn-cs"/>
        </a:defRPr>
      </a:lvl2pPr>
      <a:lvl3pPr marL="717550" indent="-204788" algn="l" defTabSz="912813" rtl="0" eaLnBrk="0" fontAlgn="base" hangingPunct="0">
        <a:spcBef>
          <a:spcPct val="0"/>
        </a:spcBef>
        <a:spcAft>
          <a:spcPct val="0"/>
        </a:spcAft>
        <a:buFont typeface="Wingdings" panose="05000000000000000000" pitchFamily="2" charset="2"/>
        <a:buChar char="§"/>
        <a:defRPr sz="2000" kern="1200">
          <a:solidFill>
            <a:srgbClr val="215968"/>
          </a:solidFill>
          <a:latin typeface="+mn-lt"/>
          <a:ea typeface="+mn-ea"/>
          <a:cs typeface="+mn-cs"/>
        </a:defRPr>
      </a:lvl3pPr>
      <a:lvl4pPr marL="938213" indent="-242888" algn="l" defTabSz="912813" rtl="0" eaLnBrk="0" fontAlgn="base" hangingPunct="0">
        <a:spcBef>
          <a:spcPct val="0"/>
        </a:spcBef>
        <a:spcAft>
          <a:spcPct val="0"/>
        </a:spcAft>
        <a:buFont typeface="Arial" panose="020B0604020202020204" pitchFamily="34" charset="0"/>
        <a:buChar char="–"/>
        <a:defRPr kern="1200">
          <a:solidFill>
            <a:srgbClr val="215968"/>
          </a:solidFill>
          <a:latin typeface="+mn-lt"/>
          <a:ea typeface="+mn-ea"/>
          <a:cs typeface="+mn-cs"/>
        </a:defRPr>
      </a:lvl4pPr>
      <a:lvl5pPr marL="1157288" indent="-242888" algn="l" defTabSz="912813" rtl="0" eaLnBrk="0" fontAlgn="base" hangingPunct="0">
        <a:spcBef>
          <a:spcPct val="0"/>
        </a:spcBef>
        <a:spcAft>
          <a:spcPct val="0"/>
        </a:spcAft>
        <a:buFont typeface="Arial" panose="020B0604020202020204" pitchFamily="34" charset="0"/>
        <a:buChar char="»"/>
        <a:defRPr sz="1600" kern="1200">
          <a:solidFill>
            <a:srgbClr val="215968"/>
          </a:solidFill>
          <a:latin typeface="+mn-lt"/>
          <a:ea typeface="+mn-ea"/>
          <a:cs typeface="+mn-cs"/>
        </a:defRPr>
      </a:lvl5pPr>
      <a:lvl6pPr marL="2514499"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81"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63"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44"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64" rtl="0" eaLnBrk="1" latinLnBrk="0" hangingPunct="1">
        <a:defRPr sz="1800" kern="1200">
          <a:solidFill>
            <a:schemeClr val="tx1"/>
          </a:solidFill>
          <a:latin typeface="+mn-lt"/>
          <a:ea typeface="+mn-ea"/>
          <a:cs typeface="+mn-cs"/>
        </a:defRPr>
      </a:lvl1pPr>
      <a:lvl2pPr marL="457182" algn="l" defTabSz="914364" rtl="0" eaLnBrk="1" latinLnBrk="0" hangingPunct="1">
        <a:defRPr sz="1800" kern="1200">
          <a:solidFill>
            <a:schemeClr val="tx1"/>
          </a:solidFill>
          <a:latin typeface="+mn-lt"/>
          <a:ea typeface="+mn-ea"/>
          <a:cs typeface="+mn-cs"/>
        </a:defRPr>
      </a:lvl2pPr>
      <a:lvl3pPr marL="914364" algn="l" defTabSz="914364" rtl="0" eaLnBrk="1" latinLnBrk="0" hangingPunct="1">
        <a:defRPr sz="1800" kern="1200">
          <a:solidFill>
            <a:schemeClr val="tx1"/>
          </a:solidFill>
          <a:latin typeface="+mn-lt"/>
          <a:ea typeface="+mn-ea"/>
          <a:cs typeface="+mn-cs"/>
        </a:defRPr>
      </a:lvl3pPr>
      <a:lvl4pPr marL="1371545" algn="l" defTabSz="914364" rtl="0" eaLnBrk="1" latinLnBrk="0" hangingPunct="1">
        <a:defRPr sz="1800" kern="1200">
          <a:solidFill>
            <a:schemeClr val="tx1"/>
          </a:solidFill>
          <a:latin typeface="+mn-lt"/>
          <a:ea typeface="+mn-ea"/>
          <a:cs typeface="+mn-cs"/>
        </a:defRPr>
      </a:lvl4pPr>
      <a:lvl5pPr marL="1828727" algn="l" defTabSz="914364" rtl="0" eaLnBrk="1" latinLnBrk="0" hangingPunct="1">
        <a:defRPr sz="1800" kern="1200">
          <a:solidFill>
            <a:schemeClr val="tx1"/>
          </a:solidFill>
          <a:latin typeface="+mn-lt"/>
          <a:ea typeface="+mn-ea"/>
          <a:cs typeface="+mn-cs"/>
        </a:defRPr>
      </a:lvl5pPr>
      <a:lvl6pPr marL="2285909" algn="l" defTabSz="914364" rtl="0" eaLnBrk="1" latinLnBrk="0" hangingPunct="1">
        <a:defRPr sz="1800" kern="1200">
          <a:solidFill>
            <a:schemeClr val="tx1"/>
          </a:solidFill>
          <a:latin typeface="+mn-lt"/>
          <a:ea typeface="+mn-ea"/>
          <a:cs typeface="+mn-cs"/>
        </a:defRPr>
      </a:lvl6pPr>
      <a:lvl7pPr marL="2743091" algn="l" defTabSz="914364" rtl="0" eaLnBrk="1" latinLnBrk="0" hangingPunct="1">
        <a:defRPr sz="1800" kern="1200">
          <a:solidFill>
            <a:schemeClr val="tx1"/>
          </a:solidFill>
          <a:latin typeface="+mn-lt"/>
          <a:ea typeface="+mn-ea"/>
          <a:cs typeface="+mn-cs"/>
        </a:defRPr>
      </a:lvl7pPr>
      <a:lvl8pPr marL="3200272" algn="l" defTabSz="914364" rtl="0" eaLnBrk="1" latinLnBrk="0" hangingPunct="1">
        <a:defRPr sz="1800" kern="1200">
          <a:solidFill>
            <a:schemeClr val="tx1"/>
          </a:solidFill>
          <a:latin typeface="+mn-lt"/>
          <a:ea typeface="+mn-ea"/>
          <a:cs typeface="+mn-cs"/>
        </a:defRPr>
      </a:lvl8pPr>
      <a:lvl9pPr marL="3657454" algn="l" defTabSz="91436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psychologytoday.com/us/blog/seeing-what-others-dont/201905/the-curious-case-confirmation-bia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reading.ac.uk/web/files/EngageinFeedback/shute_review_p30.pdf" TargetMode="External"/><Relationship Id="rId2" Type="http://schemas.openxmlformats.org/officeDocument/2006/relationships/hyperlink" Target="https://www.deefinkandassociates.com/GuidetoCourseDesignAug05.pdf" TargetMode="External"/><Relationship Id="rId1" Type="http://schemas.openxmlformats.org/officeDocument/2006/relationships/slideLayout" Target="../slideLayouts/slideLayout2.xml"/><Relationship Id="rId5" Type="http://schemas.openxmlformats.org/officeDocument/2006/relationships/hyperlink" Target="https://www.johnbiggs.com.au/academic/constructive-alignment/" TargetMode="External"/><Relationship Id="rId4" Type="http://schemas.openxmlformats.org/officeDocument/2006/relationships/hyperlink" Target="https://moodle.inasp.info/pluginfile.php/282631/mod_book/chapter/5444/2020-01%20TESCEA%20skills%20matrix%20paper_0.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creativecommons.org/licenses/by-sa/4.0/"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hyperlink" Target="https://creativecommons.org/licenses/by-sa/4.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838C0247-A570-4B76-8AD6-2BCB255991FD}"/>
              </a:ext>
            </a:extLst>
          </p:cNvPr>
          <p:cNvSpPr txBox="1">
            <a:spLocks/>
          </p:cNvSpPr>
          <p:nvPr/>
        </p:nvSpPr>
        <p:spPr bwMode="auto">
          <a:xfrm>
            <a:off x="346071" y="2018318"/>
            <a:ext cx="5114031" cy="1799605"/>
          </a:xfrm>
          <a:prstGeom prst="rect">
            <a:avLst/>
          </a:prstGeom>
          <a:noFill/>
          <a:ln>
            <a:noFill/>
          </a:ln>
        </p:spPr>
        <p:txBody>
          <a:bodyPr anchor="ctr">
            <a:normAutofit/>
          </a:bodyPr>
          <a:lstStyle>
            <a:lvl1pPr algn="l" defTabSz="912813" rtl="0" eaLnBrk="0" fontAlgn="base" hangingPunct="0">
              <a:spcBef>
                <a:spcPct val="0"/>
              </a:spcBef>
              <a:spcAft>
                <a:spcPct val="0"/>
              </a:spcAft>
              <a:defRPr sz="2800" b="1" kern="1200">
                <a:solidFill>
                  <a:srgbClr val="215968"/>
                </a:solidFill>
                <a:latin typeface="+mj-lt"/>
                <a:ea typeface="+mj-ea"/>
                <a:cs typeface="+mj-cs"/>
              </a:defRPr>
            </a:lvl1pPr>
            <a:lvl2pPr algn="ctr" defTabSz="912813" rtl="0" eaLnBrk="0" fontAlgn="base" hangingPunct="0">
              <a:spcBef>
                <a:spcPct val="0"/>
              </a:spcBef>
              <a:spcAft>
                <a:spcPct val="0"/>
              </a:spcAft>
              <a:defRPr sz="2800" b="1">
                <a:solidFill>
                  <a:srgbClr val="215968"/>
                </a:solidFill>
                <a:latin typeface="Calibri" charset="0"/>
              </a:defRPr>
            </a:lvl2pPr>
            <a:lvl3pPr algn="ctr" defTabSz="912813" rtl="0" eaLnBrk="0" fontAlgn="base" hangingPunct="0">
              <a:spcBef>
                <a:spcPct val="0"/>
              </a:spcBef>
              <a:spcAft>
                <a:spcPct val="0"/>
              </a:spcAft>
              <a:defRPr sz="2800" b="1">
                <a:solidFill>
                  <a:srgbClr val="215968"/>
                </a:solidFill>
                <a:latin typeface="Calibri" charset="0"/>
              </a:defRPr>
            </a:lvl3pPr>
            <a:lvl4pPr algn="ctr" defTabSz="912813" rtl="0" eaLnBrk="0" fontAlgn="base" hangingPunct="0">
              <a:spcBef>
                <a:spcPct val="0"/>
              </a:spcBef>
              <a:spcAft>
                <a:spcPct val="0"/>
              </a:spcAft>
              <a:defRPr sz="2800" b="1">
                <a:solidFill>
                  <a:srgbClr val="215968"/>
                </a:solidFill>
                <a:latin typeface="Calibri" charset="0"/>
              </a:defRPr>
            </a:lvl4pPr>
            <a:lvl5pPr algn="ctr" defTabSz="912813" rtl="0" eaLnBrk="0" fontAlgn="base" hangingPunct="0">
              <a:spcBef>
                <a:spcPct val="0"/>
              </a:spcBef>
              <a:spcAft>
                <a:spcPct val="0"/>
              </a:spcAft>
              <a:defRPr sz="2800" b="1">
                <a:solidFill>
                  <a:srgbClr val="215968"/>
                </a:solidFill>
                <a:latin typeface="Calibri" charset="0"/>
              </a:defRPr>
            </a:lvl5pPr>
            <a:lvl6pPr marL="457200" algn="l" defTabSz="912813" rtl="0" fontAlgn="base">
              <a:spcBef>
                <a:spcPct val="0"/>
              </a:spcBef>
              <a:spcAft>
                <a:spcPct val="0"/>
              </a:spcAft>
              <a:defRPr sz="2800" b="1">
                <a:solidFill>
                  <a:srgbClr val="215968"/>
                </a:solidFill>
                <a:latin typeface="Calibri" charset="0"/>
              </a:defRPr>
            </a:lvl6pPr>
            <a:lvl7pPr marL="914400" algn="l" defTabSz="912813" rtl="0" fontAlgn="base">
              <a:spcBef>
                <a:spcPct val="0"/>
              </a:spcBef>
              <a:spcAft>
                <a:spcPct val="0"/>
              </a:spcAft>
              <a:defRPr sz="2800" b="1">
                <a:solidFill>
                  <a:srgbClr val="215968"/>
                </a:solidFill>
                <a:latin typeface="Calibri" charset="0"/>
              </a:defRPr>
            </a:lvl7pPr>
            <a:lvl8pPr marL="1371600" algn="l" defTabSz="912813" rtl="0" fontAlgn="base">
              <a:spcBef>
                <a:spcPct val="0"/>
              </a:spcBef>
              <a:spcAft>
                <a:spcPct val="0"/>
              </a:spcAft>
              <a:defRPr sz="2800" b="1">
                <a:solidFill>
                  <a:srgbClr val="215968"/>
                </a:solidFill>
                <a:latin typeface="Calibri" charset="0"/>
              </a:defRPr>
            </a:lvl8pPr>
            <a:lvl9pPr marL="1828800" algn="l" defTabSz="912813" rtl="0" fontAlgn="base">
              <a:spcBef>
                <a:spcPct val="0"/>
              </a:spcBef>
              <a:spcAft>
                <a:spcPct val="0"/>
              </a:spcAft>
              <a:defRPr sz="2800" b="1">
                <a:solidFill>
                  <a:srgbClr val="215968"/>
                </a:solidFill>
                <a:latin typeface="Calibri" charset="0"/>
              </a:defRPr>
            </a:lvl9pPr>
          </a:lstStyle>
          <a:p>
            <a:pPr eaLnBrk="1" hangingPunct="1">
              <a:spcBef>
                <a:spcPts val="0"/>
              </a:spcBef>
              <a:spcAft>
                <a:spcPts val="0"/>
              </a:spcAft>
              <a:defRPr/>
            </a:pPr>
            <a:r>
              <a:rPr lang="en-GB" sz="3600" dirty="0">
                <a:latin typeface="+mn-lt"/>
                <a:ea typeface="+mn-ea"/>
                <a:cs typeface="+mn-cs"/>
              </a:rPr>
              <a:t>Strengthening students’ critical thinking (CT) skills</a:t>
            </a:r>
            <a:br>
              <a:rPr lang="en-GB" sz="3600" dirty="0">
                <a:solidFill>
                  <a:srgbClr val="00B050"/>
                </a:solidFill>
              </a:rPr>
            </a:br>
            <a:r>
              <a:rPr lang="en-GB" sz="4000" dirty="0">
                <a:solidFill>
                  <a:srgbClr val="00B050"/>
                </a:solidFill>
              </a:rPr>
              <a:t>Learning assessment</a:t>
            </a:r>
            <a:endParaRPr lang="en-US" altLang="en-US" sz="4000" dirty="0">
              <a:solidFill>
                <a:srgbClr val="00B050"/>
              </a:solidFill>
            </a:endParaRPr>
          </a:p>
        </p:txBody>
      </p:sp>
      <p:pic>
        <p:nvPicPr>
          <p:cNvPr id="2" name="Picture 1">
            <a:extLst>
              <a:ext uri="{FF2B5EF4-FFF2-40B4-BE49-F238E27FC236}">
                <a16:creationId xmlns:a16="http://schemas.microsoft.com/office/drawing/2014/main" id="{BA5F8BA8-D881-4515-86FD-E58F333D820D}"/>
              </a:ext>
            </a:extLst>
          </p:cNvPr>
          <p:cNvPicPr>
            <a:picLocks noChangeAspect="1"/>
          </p:cNvPicPr>
          <p:nvPr/>
        </p:nvPicPr>
        <p:blipFill>
          <a:blip r:embed="rId3"/>
          <a:stretch>
            <a:fillRect/>
          </a:stretch>
        </p:blipFill>
        <p:spPr>
          <a:xfrm>
            <a:off x="5532254" y="1628800"/>
            <a:ext cx="3265675" cy="3240360"/>
          </a:xfrm>
          <a:prstGeom prst="rect">
            <a:avLst/>
          </a:prstGeom>
        </p:spPr>
      </p:pic>
      <p:sp>
        <p:nvSpPr>
          <p:cNvPr id="4" name="TextBox 6">
            <a:extLst>
              <a:ext uri="{FF2B5EF4-FFF2-40B4-BE49-F238E27FC236}">
                <a16:creationId xmlns:a16="http://schemas.microsoft.com/office/drawing/2014/main" id="{9C1ED983-C17F-4F64-A802-CF149881E3A5}"/>
              </a:ext>
            </a:extLst>
          </p:cNvPr>
          <p:cNvSpPr txBox="1"/>
          <p:nvPr/>
        </p:nvSpPr>
        <p:spPr>
          <a:xfrm>
            <a:off x="346071" y="4077072"/>
            <a:ext cx="5732331" cy="1323439"/>
          </a:xfrm>
          <a:prstGeom prst="rect">
            <a:avLst/>
          </a:prstGeom>
          <a:noFill/>
        </p:spPr>
        <p:txBody>
          <a:bodyPr wrap="square" rtlCol="0">
            <a:spAutoFit/>
          </a:bodyPr>
          <a:ls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r>
              <a:rPr lang="en-GB" sz="1600" dirty="0" err="1"/>
              <a:t>AQHEd</a:t>
            </a:r>
            <a:r>
              <a:rPr lang="en-GB" sz="1600" dirty="0"/>
              <a:t>-SL Critical Thinking Taskforce (CTTF), Sierra Leone</a:t>
            </a:r>
          </a:p>
          <a:p>
            <a:r>
              <a:rPr lang="en-GB" sz="1600" dirty="0"/>
              <a:t>Georgiana Allie, </a:t>
            </a:r>
            <a:r>
              <a:rPr lang="en-GB" sz="1600" dirty="0" err="1"/>
              <a:t>Njala</a:t>
            </a:r>
            <a:r>
              <a:rPr lang="en-GB" sz="1600" dirty="0"/>
              <a:t> University</a:t>
            </a:r>
          </a:p>
          <a:p>
            <a:r>
              <a:rPr lang="en-GB" sz="1600" dirty="0"/>
              <a:t>Jeremiah V Harding, Michael Lahai &amp; Francis Peacock-Cole, University of Sierra Leone (USL)</a:t>
            </a:r>
          </a:p>
          <a:p>
            <a:r>
              <a:rPr lang="en-GB" sz="1600" dirty="0"/>
              <a:t>Veronika Schaeffler, INASP, UK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25774C7D-6924-4930-95ED-A22114BD77AD}"/>
              </a:ext>
            </a:extLst>
          </p:cNvPr>
          <p:cNvSpPr>
            <a:spLocks noGrp="1"/>
          </p:cNvSpPr>
          <p:nvPr>
            <p:ph type="title"/>
          </p:nvPr>
        </p:nvSpPr>
        <p:spPr>
          <a:xfrm>
            <a:off x="323850" y="692150"/>
            <a:ext cx="8820150" cy="725488"/>
          </a:xfrm>
        </p:spPr>
        <p:txBody>
          <a:bodyPr/>
          <a:lstStyle/>
          <a:p>
            <a:r>
              <a:rPr lang="en-GB" altLang="en-US" sz="3200" dirty="0"/>
              <a:t>Zoom class on the concept ‘Bias’</a:t>
            </a:r>
          </a:p>
        </p:txBody>
      </p:sp>
      <p:sp>
        <p:nvSpPr>
          <p:cNvPr id="4" name="TextBox 3">
            <a:extLst>
              <a:ext uri="{FF2B5EF4-FFF2-40B4-BE49-F238E27FC236}">
                <a16:creationId xmlns:a16="http://schemas.microsoft.com/office/drawing/2014/main" id="{C0AACCCE-4342-4605-A791-DDB3E209059A}"/>
              </a:ext>
            </a:extLst>
          </p:cNvPr>
          <p:cNvSpPr txBox="1"/>
          <p:nvPr/>
        </p:nvSpPr>
        <p:spPr>
          <a:xfrm>
            <a:off x="323850" y="1196752"/>
            <a:ext cx="8640638" cy="1077218"/>
          </a:xfrm>
          <a:prstGeom prst="rect">
            <a:avLst/>
          </a:prstGeom>
          <a:noFill/>
        </p:spPr>
        <p:txBody>
          <a:bodyPr wrap="square" rtlCol="0">
            <a:spAutoFit/>
          </a:bodyPr>
          <a:lstStyle/>
          <a:p>
            <a:r>
              <a:rPr lang="en-GB" sz="3200" b="1" dirty="0">
                <a:solidFill>
                  <a:srgbClr val="00B050"/>
                </a:solidFill>
                <a:latin typeface="+mj-lt"/>
                <a:ea typeface="+mj-ea"/>
                <a:cs typeface="+mj-cs"/>
              </a:rPr>
              <a:t>Learning outcome: </a:t>
            </a:r>
            <a:br>
              <a:rPr lang="en-GB" sz="3200" b="1" dirty="0">
                <a:solidFill>
                  <a:srgbClr val="215968"/>
                </a:solidFill>
                <a:latin typeface="+mj-lt"/>
                <a:ea typeface="+mj-ea"/>
                <a:cs typeface="+mj-cs"/>
              </a:rPr>
            </a:br>
            <a:r>
              <a:rPr lang="en-US" sz="3200" b="1" dirty="0">
                <a:solidFill>
                  <a:srgbClr val="215968"/>
                </a:solidFill>
                <a:latin typeface="+mj-lt"/>
                <a:ea typeface="+mj-ea"/>
                <a:cs typeface="+mj-cs"/>
              </a:rPr>
              <a:t>Identify biases when analyzing information</a:t>
            </a:r>
          </a:p>
        </p:txBody>
      </p:sp>
      <p:sp>
        <p:nvSpPr>
          <p:cNvPr id="3" name="Rectangle 2">
            <a:extLst>
              <a:ext uri="{FF2B5EF4-FFF2-40B4-BE49-F238E27FC236}">
                <a16:creationId xmlns:a16="http://schemas.microsoft.com/office/drawing/2014/main" id="{701747FA-1305-41F8-B230-7493541318AA}"/>
              </a:ext>
            </a:extLst>
          </p:cNvPr>
          <p:cNvSpPr/>
          <p:nvPr/>
        </p:nvSpPr>
        <p:spPr>
          <a:xfrm>
            <a:off x="539552" y="2999458"/>
            <a:ext cx="7560840" cy="25231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2800" dirty="0">
              <a:solidFill>
                <a:srgbClr val="FFFF00"/>
              </a:solidFill>
            </a:endParaRPr>
          </a:p>
          <a:p>
            <a:r>
              <a:rPr lang="en-GB" sz="2800" dirty="0">
                <a:solidFill>
                  <a:srgbClr val="FFFF00"/>
                </a:solidFill>
              </a:rPr>
              <a:t>Lecture plan:</a:t>
            </a:r>
          </a:p>
          <a:p>
            <a:pPr marL="514350" indent="-514350">
              <a:buFont typeface="+mj-lt"/>
              <a:buAutoNum type="arabicPeriod"/>
            </a:pPr>
            <a:r>
              <a:rPr lang="en-GB" sz="2800" dirty="0"/>
              <a:t>Introduction to the concept ‘bias’</a:t>
            </a:r>
          </a:p>
          <a:p>
            <a:pPr marL="514350" indent="-514350">
              <a:buFont typeface="+mj-lt"/>
              <a:buAutoNum type="arabicPeriod"/>
            </a:pPr>
            <a:r>
              <a:rPr lang="en-GB" sz="2800" dirty="0"/>
              <a:t>Scenario ‘Confirmation </a:t>
            </a:r>
            <a:r>
              <a:rPr lang="en-GB" sz="2800" dirty="0" err="1"/>
              <a:t>bias’</a:t>
            </a:r>
            <a:endParaRPr lang="en-GB" sz="2800" dirty="0"/>
          </a:p>
          <a:p>
            <a:pPr marL="514350" indent="-514350">
              <a:buFont typeface="+mj-lt"/>
              <a:buAutoNum type="arabicPeriod"/>
            </a:pPr>
            <a:r>
              <a:rPr lang="en-GB" sz="2800" dirty="0"/>
              <a:t>Assignment to identify the bias</a:t>
            </a:r>
          </a:p>
          <a:p>
            <a:pPr marL="514350" indent="-514350">
              <a:buFont typeface="+mj-lt"/>
              <a:buAutoNum type="arabicPeriod"/>
            </a:pPr>
            <a:endParaRPr lang="en-GB" sz="2800" dirty="0"/>
          </a:p>
          <a:p>
            <a:endParaRPr lang="en-GB" sz="2800"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25774C7D-6924-4930-95ED-A22114BD77AD}"/>
              </a:ext>
            </a:extLst>
          </p:cNvPr>
          <p:cNvSpPr>
            <a:spLocks noGrp="1"/>
          </p:cNvSpPr>
          <p:nvPr>
            <p:ph type="title"/>
          </p:nvPr>
        </p:nvSpPr>
        <p:spPr>
          <a:xfrm>
            <a:off x="107504" y="692150"/>
            <a:ext cx="8820150" cy="725488"/>
          </a:xfrm>
        </p:spPr>
        <p:txBody>
          <a:bodyPr>
            <a:normAutofit fontScale="90000"/>
          </a:bodyPr>
          <a:lstStyle/>
          <a:p>
            <a:r>
              <a:rPr lang="en-GB" altLang="en-US" sz="3200" dirty="0"/>
              <a:t>Zoom class on bias</a:t>
            </a:r>
            <a:br>
              <a:rPr lang="en-GB" altLang="en-US" sz="3200" dirty="0"/>
            </a:br>
            <a:r>
              <a:rPr lang="en-GB" altLang="en-US" sz="3200" dirty="0">
                <a:solidFill>
                  <a:srgbClr val="00B050"/>
                </a:solidFill>
              </a:rPr>
              <a:t>1) Introduction to the concept ‘bias’</a:t>
            </a:r>
          </a:p>
        </p:txBody>
      </p:sp>
      <p:sp>
        <p:nvSpPr>
          <p:cNvPr id="21507" name="Content Placeholder 2">
            <a:extLst>
              <a:ext uri="{FF2B5EF4-FFF2-40B4-BE49-F238E27FC236}">
                <a16:creationId xmlns:a16="http://schemas.microsoft.com/office/drawing/2014/main" id="{F90D6EA1-3007-4C41-BDA6-B5D42871ED7D}"/>
              </a:ext>
            </a:extLst>
          </p:cNvPr>
          <p:cNvSpPr>
            <a:spLocks noGrp="1"/>
          </p:cNvSpPr>
          <p:nvPr>
            <p:ph idx="1"/>
          </p:nvPr>
        </p:nvSpPr>
        <p:spPr>
          <a:xfrm>
            <a:off x="251520" y="1556792"/>
            <a:ext cx="4968552" cy="4392488"/>
          </a:xfrm>
          <a:solidFill>
            <a:schemeClr val="bg1"/>
          </a:solidFill>
        </p:spPr>
        <p:txBody>
          <a:bodyPr/>
          <a:lstStyle/>
          <a:p>
            <a:pPr marL="0" indent="0">
              <a:buFont typeface="Arial" panose="020B0604020202020204" pitchFamily="34" charset="0"/>
              <a:buNone/>
              <a:defRPr/>
            </a:pPr>
            <a:r>
              <a:rPr lang="en-US" sz="2900" b="1" dirty="0">
                <a:latin typeface="+mj-lt"/>
                <a:ea typeface="+mj-ea"/>
                <a:cs typeface="+mj-cs"/>
              </a:rPr>
              <a:t>What is a bias?</a:t>
            </a:r>
          </a:p>
          <a:p>
            <a:pPr>
              <a:defRPr/>
            </a:pPr>
            <a:r>
              <a:rPr lang="en-US" dirty="0">
                <a:solidFill>
                  <a:srgbClr val="474747"/>
                </a:solidFill>
                <a:latin typeface="+mj-lt"/>
              </a:rPr>
              <a:t>Flaw in judgement </a:t>
            </a:r>
          </a:p>
          <a:p>
            <a:pPr>
              <a:defRPr/>
            </a:pPr>
            <a:endParaRPr lang="en-US" sz="1000" dirty="0">
              <a:solidFill>
                <a:srgbClr val="474747"/>
              </a:solidFill>
              <a:latin typeface="+mj-lt"/>
            </a:endParaRPr>
          </a:p>
          <a:p>
            <a:pPr marL="0" indent="0">
              <a:buNone/>
              <a:defRPr/>
            </a:pPr>
            <a:r>
              <a:rPr lang="en-US" sz="2900" b="1" dirty="0">
                <a:latin typeface="+mj-lt"/>
                <a:ea typeface="+mj-ea"/>
                <a:cs typeface="+mj-cs"/>
              </a:rPr>
              <a:t>Where does it come from?</a:t>
            </a:r>
          </a:p>
          <a:p>
            <a:pPr>
              <a:defRPr/>
            </a:pPr>
            <a:r>
              <a:rPr lang="en-US" dirty="0">
                <a:solidFill>
                  <a:srgbClr val="474747"/>
                </a:solidFill>
                <a:latin typeface="+mj-lt"/>
              </a:rPr>
              <a:t>Our tendency to be subjective</a:t>
            </a:r>
          </a:p>
          <a:p>
            <a:pPr>
              <a:defRPr/>
            </a:pPr>
            <a:r>
              <a:rPr lang="en-US" dirty="0">
                <a:solidFill>
                  <a:srgbClr val="474747"/>
                </a:solidFill>
                <a:latin typeface="+mj-lt"/>
              </a:rPr>
              <a:t>Errors of memory</a:t>
            </a:r>
          </a:p>
          <a:p>
            <a:pPr>
              <a:defRPr/>
            </a:pPr>
            <a:r>
              <a:rPr lang="en-US" dirty="0">
                <a:solidFill>
                  <a:srgbClr val="474747"/>
                </a:solidFill>
                <a:latin typeface="+mj-lt"/>
              </a:rPr>
              <a:t>Too much information</a:t>
            </a:r>
          </a:p>
          <a:p>
            <a:pPr>
              <a:defRPr/>
            </a:pPr>
            <a:r>
              <a:rPr lang="en-US" dirty="0">
                <a:solidFill>
                  <a:srgbClr val="474747"/>
                </a:solidFill>
                <a:latin typeface="+mj-lt"/>
              </a:rPr>
              <a:t>Limited understanding</a:t>
            </a:r>
          </a:p>
          <a:p>
            <a:pPr>
              <a:defRPr/>
            </a:pPr>
            <a:r>
              <a:rPr lang="en-US" dirty="0">
                <a:solidFill>
                  <a:srgbClr val="474747"/>
                </a:solidFill>
                <a:latin typeface="+mj-lt"/>
              </a:rPr>
              <a:t>Hasty generalization</a:t>
            </a:r>
          </a:p>
          <a:p>
            <a:pPr>
              <a:defRPr/>
            </a:pPr>
            <a:r>
              <a:rPr lang="en-US" dirty="0">
                <a:solidFill>
                  <a:srgbClr val="474747"/>
                </a:solidFill>
                <a:latin typeface="+mj-lt"/>
              </a:rPr>
              <a:t>Our need to decide or</a:t>
            </a:r>
            <a:br>
              <a:rPr lang="en-US" dirty="0">
                <a:solidFill>
                  <a:srgbClr val="474747"/>
                </a:solidFill>
                <a:latin typeface="+mj-lt"/>
              </a:rPr>
            </a:br>
            <a:r>
              <a:rPr lang="en-US" dirty="0">
                <a:solidFill>
                  <a:srgbClr val="474747"/>
                </a:solidFill>
                <a:latin typeface="+mj-lt"/>
              </a:rPr>
              <a:t>                    act quickly</a:t>
            </a:r>
          </a:p>
        </p:txBody>
      </p:sp>
      <p:sp>
        <p:nvSpPr>
          <p:cNvPr id="5" name="TextBox 4">
            <a:extLst>
              <a:ext uri="{FF2B5EF4-FFF2-40B4-BE49-F238E27FC236}">
                <a16:creationId xmlns:a16="http://schemas.microsoft.com/office/drawing/2014/main" id="{4B737E0E-0BDE-4F59-B2E0-AB70E9992EE3}"/>
              </a:ext>
            </a:extLst>
          </p:cNvPr>
          <p:cNvSpPr txBox="1"/>
          <p:nvPr/>
        </p:nvSpPr>
        <p:spPr>
          <a:xfrm>
            <a:off x="5208612" y="1821738"/>
            <a:ext cx="3816424" cy="3862596"/>
          </a:xfrm>
          <a:prstGeom prst="rect">
            <a:avLst/>
          </a:prstGeom>
          <a:solidFill>
            <a:schemeClr val="accent1">
              <a:lumMod val="20000"/>
              <a:lumOff val="80000"/>
            </a:schemeClr>
          </a:solidFill>
          <a:ln>
            <a:solidFill>
              <a:schemeClr val="tx1"/>
            </a:solidFill>
          </a:ln>
        </p:spPr>
        <p:txBody>
          <a:bodyPr wrap="square">
            <a:spAutoFit/>
          </a:bodyPr>
          <a:lstStyle/>
          <a:p>
            <a:pPr>
              <a:spcBef>
                <a:spcPts val="600"/>
              </a:spcBef>
              <a:defRPr/>
            </a:pPr>
            <a:r>
              <a:rPr lang="en-US" sz="2400" b="1" dirty="0">
                <a:solidFill>
                  <a:schemeClr val="tx1">
                    <a:lumMod val="75000"/>
                    <a:lumOff val="25000"/>
                  </a:schemeClr>
                </a:solidFill>
                <a:latin typeface="Helvetica Neue"/>
              </a:rPr>
              <a:t>Confirmation bias:</a:t>
            </a:r>
          </a:p>
          <a:p>
            <a:pPr>
              <a:spcBef>
                <a:spcPts val="600"/>
              </a:spcBef>
              <a:defRPr/>
            </a:pPr>
            <a:r>
              <a:rPr lang="en-US" sz="2400" dirty="0">
                <a:solidFill>
                  <a:schemeClr val="tx1">
                    <a:lumMod val="75000"/>
                    <a:lumOff val="25000"/>
                  </a:schemeClr>
                </a:solidFill>
                <a:latin typeface="Helvetica Neue"/>
              </a:rPr>
              <a:t>Tendency to search for, interpret, </a:t>
            </a:r>
            <a:r>
              <a:rPr lang="en-US" sz="2400" dirty="0" err="1">
                <a:solidFill>
                  <a:schemeClr val="tx1">
                    <a:lumMod val="75000"/>
                    <a:lumOff val="25000"/>
                  </a:schemeClr>
                </a:solidFill>
                <a:latin typeface="Helvetica Neue"/>
              </a:rPr>
              <a:t>favour</a:t>
            </a:r>
            <a:r>
              <a:rPr lang="en-US" sz="2400" dirty="0">
                <a:solidFill>
                  <a:schemeClr val="tx1">
                    <a:lumMod val="75000"/>
                    <a:lumOff val="25000"/>
                  </a:schemeClr>
                </a:solidFill>
                <a:latin typeface="Helvetica Neue"/>
              </a:rPr>
              <a:t>, and recall information in a way that confirms one's pre-existing beliefs or hypotheses, while giving disproportionately less consideration to alternative possibilities. </a:t>
            </a:r>
            <a:endParaRPr lang="en-GB" sz="2400" dirty="0">
              <a:solidFill>
                <a:schemeClr val="tx1">
                  <a:lumMod val="75000"/>
                  <a:lumOff val="25000"/>
                </a:schemeClr>
              </a:solidFill>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3246490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6570F7CC-5E3F-40E8-85BE-B0763531D09F}"/>
              </a:ext>
            </a:extLst>
          </p:cNvPr>
          <p:cNvSpPr>
            <a:spLocks noGrp="1"/>
          </p:cNvSpPr>
          <p:nvPr>
            <p:ph type="title"/>
          </p:nvPr>
        </p:nvSpPr>
        <p:spPr>
          <a:xfrm>
            <a:off x="144462" y="542925"/>
            <a:ext cx="8820150" cy="725488"/>
          </a:xfrm>
        </p:spPr>
        <p:txBody>
          <a:bodyPr>
            <a:normAutofit/>
          </a:bodyPr>
          <a:lstStyle/>
          <a:p>
            <a:r>
              <a:rPr lang="en-GB" altLang="en-US" sz="3200" dirty="0"/>
              <a:t>Zoom class on bias</a:t>
            </a:r>
          </a:p>
        </p:txBody>
      </p:sp>
      <p:sp>
        <p:nvSpPr>
          <p:cNvPr id="21507" name="Content Placeholder 2">
            <a:extLst>
              <a:ext uri="{FF2B5EF4-FFF2-40B4-BE49-F238E27FC236}">
                <a16:creationId xmlns:a16="http://schemas.microsoft.com/office/drawing/2014/main" id="{6B3EDA35-CB7C-4104-B046-5E655D1EA120}"/>
              </a:ext>
            </a:extLst>
          </p:cNvPr>
          <p:cNvSpPr>
            <a:spLocks noGrp="1"/>
          </p:cNvSpPr>
          <p:nvPr>
            <p:ph idx="1"/>
          </p:nvPr>
        </p:nvSpPr>
        <p:spPr>
          <a:xfrm>
            <a:off x="107504" y="1556792"/>
            <a:ext cx="8964612" cy="5229200"/>
          </a:xfrm>
          <a:solidFill>
            <a:schemeClr val="tx2">
              <a:lumMod val="20000"/>
              <a:lumOff val="80000"/>
            </a:schemeClr>
          </a:solidFill>
        </p:spPr>
        <p:txBody>
          <a:bodyPr/>
          <a:lstStyle/>
          <a:p>
            <a:pPr marL="0" indent="0">
              <a:spcAft>
                <a:spcPts val="1200"/>
              </a:spcAft>
              <a:buFont typeface="Arial" panose="020B0604020202020204" pitchFamily="34" charset="0"/>
              <a:buNone/>
              <a:defRPr/>
            </a:pPr>
            <a:r>
              <a:rPr lang="en-US" sz="2400" dirty="0">
                <a:solidFill>
                  <a:srgbClr val="2C2D30"/>
                </a:solidFill>
                <a:latin typeface="+mj-lt"/>
                <a:cs typeface="Arial" panose="020B0604020202020204" pitchFamily="34" charset="0"/>
              </a:rPr>
              <a:t>An overworked Emergency Department physician sees a patient - a 51-year-old man who has come in several times in recent weeks complaining of an aching back. The staff suspects that the man is seeking prescriptions for pain medication. The physician, believing this is just one more such visit, does a superficial examination and confirms that all of the man's vital signs are fine—consistent with what was expected. The physician does give the man a new prescription for a pain reliever and sends the man home—but because the doctor was only looking for what he expected, he missed the subtle problem that required immediate surgery.</a:t>
            </a:r>
          </a:p>
          <a:p>
            <a:pPr marL="0" indent="0">
              <a:buFont typeface="Arial" panose="020B0604020202020204" pitchFamily="34" charset="0"/>
              <a:buNone/>
              <a:defRPr/>
            </a:pPr>
            <a:r>
              <a:rPr lang="en-US" sz="2000" dirty="0">
                <a:solidFill>
                  <a:srgbClr val="2C2D30"/>
                </a:solidFill>
                <a:latin typeface="+mj-lt"/>
                <a:cs typeface="Arial" panose="020B0604020202020204" pitchFamily="34" charset="0"/>
              </a:rPr>
              <a:t>[Adapted from Klein, G. (2019). </a:t>
            </a:r>
            <a:r>
              <a:rPr lang="en-US" sz="2000" dirty="0">
                <a:solidFill>
                  <a:srgbClr val="2C2D30"/>
                </a:solidFill>
                <a:latin typeface="+mj-lt"/>
                <a:cs typeface="Arial" panose="020B0604020202020204" pitchFamily="34" charset="0"/>
                <a:hlinkClick r:id="rId3"/>
              </a:rPr>
              <a:t>‘</a:t>
            </a:r>
            <a:r>
              <a:rPr lang="en-US" sz="2000" dirty="0">
                <a:solidFill>
                  <a:srgbClr val="2C2D30"/>
                </a:solidFill>
                <a:latin typeface="+mj-lt"/>
                <a:cs typeface="Arial" panose="020B0604020202020204" pitchFamily="34" charset="0"/>
              </a:rPr>
              <a:t>The Curious Case of Confirmation Bias’.</a:t>
            </a:r>
          </a:p>
          <a:p>
            <a:pPr marL="0" indent="0">
              <a:buFont typeface="Arial" panose="020B0604020202020204" pitchFamily="34" charset="0"/>
              <a:buNone/>
              <a:defRPr/>
            </a:pPr>
            <a:r>
              <a:rPr lang="en-GB" sz="2000" dirty="0">
                <a:latin typeface="+mj-lt"/>
                <a:cs typeface="Arial" panose="020B0604020202020204" pitchFamily="34" charset="0"/>
                <a:hlinkClick r:id="rId3"/>
              </a:rPr>
              <a:t>https://www.psychologytoday.com/us/blog/seeing-what-others-dont/201905/the-curious-case-confirmation-bias</a:t>
            </a:r>
            <a:r>
              <a:rPr lang="en-GB" sz="2000" dirty="0">
                <a:solidFill>
                  <a:srgbClr val="2C2D30"/>
                </a:solidFill>
                <a:latin typeface="+mj-lt"/>
                <a:cs typeface="Arial" panose="020B0604020202020204" pitchFamily="34" charset="0"/>
              </a:rPr>
              <a:t>, accessed 17 Sept 2020]</a:t>
            </a:r>
            <a:endParaRPr lang="en-US" sz="2000" dirty="0">
              <a:solidFill>
                <a:srgbClr val="2C2D30"/>
              </a:solidFill>
              <a:latin typeface="+mj-lt"/>
              <a:cs typeface="Arial" panose="020B0604020202020204" pitchFamily="34" charset="0"/>
            </a:endParaRPr>
          </a:p>
        </p:txBody>
      </p:sp>
      <p:sp>
        <p:nvSpPr>
          <p:cNvPr id="2" name="TextBox 1">
            <a:extLst>
              <a:ext uri="{FF2B5EF4-FFF2-40B4-BE49-F238E27FC236}">
                <a16:creationId xmlns:a16="http://schemas.microsoft.com/office/drawing/2014/main" id="{376F2ABA-AD22-4430-85D7-09E5C0B3987C}"/>
              </a:ext>
            </a:extLst>
          </p:cNvPr>
          <p:cNvSpPr txBox="1"/>
          <p:nvPr/>
        </p:nvSpPr>
        <p:spPr>
          <a:xfrm>
            <a:off x="144462" y="1105580"/>
            <a:ext cx="7091834" cy="523220"/>
          </a:xfrm>
          <a:prstGeom prst="rect">
            <a:avLst/>
          </a:prstGeom>
          <a:noFill/>
        </p:spPr>
        <p:txBody>
          <a:bodyPr wrap="square" rtlCol="0">
            <a:spAutoFit/>
          </a:bodyPr>
          <a:lstStyle/>
          <a:p>
            <a:r>
              <a:rPr lang="en-GB" sz="2800" b="1" dirty="0">
                <a:solidFill>
                  <a:srgbClr val="00B050"/>
                </a:solidFill>
                <a:latin typeface="+mj-lt"/>
                <a:ea typeface="+mj-ea"/>
                <a:cs typeface="+mj-cs"/>
              </a:rPr>
              <a:t>2) Scenario</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6570F7CC-5E3F-40E8-85BE-B0763531D09F}"/>
              </a:ext>
            </a:extLst>
          </p:cNvPr>
          <p:cNvSpPr>
            <a:spLocks noGrp="1"/>
          </p:cNvSpPr>
          <p:nvPr>
            <p:ph type="title"/>
          </p:nvPr>
        </p:nvSpPr>
        <p:spPr>
          <a:xfrm>
            <a:off x="144462" y="542925"/>
            <a:ext cx="8820150" cy="725488"/>
          </a:xfrm>
        </p:spPr>
        <p:txBody>
          <a:bodyPr>
            <a:normAutofit/>
          </a:bodyPr>
          <a:lstStyle/>
          <a:p>
            <a:r>
              <a:rPr lang="en-GB" altLang="en-US" sz="3200" dirty="0"/>
              <a:t>Zoom class on bias</a:t>
            </a:r>
          </a:p>
        </p:txBody>
      </p:sp>
      <p:sp>
        <p:nvSpPr>
          <p:cNvPr id="21507" name="Content Placeholder 2">
            <a:extLst>
              <a:ext uri="{FF2B5EF4-FFF2-40B4-BE49-F238E27FC236}">
                <a16:creationId xmlns:a16="http://schemas.microsoft.com/office/drawing/2014/main" id="{6B3EDA35-CB7C-4104-B046-5E655D1EA120}"/>
              </a:ext>
            </a:extLst>
          </p:cNvPr>
          <p:cNvSpPr>
            <a:spLocks noGrp="1"/>
          </p:cNvSpPr>
          <p:nvPr>
            <p:ph idx="1"/>
          </p:nvPr>
        </p:nvSpPr>
        <p:spPr>
          <a:xfrm>
            <a:off x="144462" y="1595761"/>
            <a:ext cx="8964612" cy="5262239"/>
          </a:xfrm>
          <a:solidFill>
            <a:schemeClr val="bg1"/>
          </a:solidFill>
        </p:spPr>
        <p:txBody>
          <a:bodyPr/>
          <a:lstStyle/>
          <a:p>
            <a:pPr marL="0" indent="0">
              <a:buFont typeface="Arial" panose="020B0604020202020204" pitchFamily="34" charset="0"/>
              <a:buNone/>
              <a:defRPr/>
            </a:pPr>
            <a:r>
              <a:rPr lang="en-US" b="1" dirty="0">
                <a:latin typeface="+mj-lt"/>
                <a:ea typeface="+mj-ea"/>
                <a:cs typeface="+mj-cs"/>
              </a:rPr>
              <a:t>Students are asked to answer the following questions about the scenario: </a:t>
            </a:r>
          </a:p>
        </p:txBody>
      </p:sp>
      <p:sp>
        <p:nvSpPr>
          <p:cNvPr id="2" name="TextBox 1">
            <a:extLst>
              <a:ext uri="{FF2B5EF4-FFF2-40B4-BE49-F238E27FC236}">
                <a16:creationId xmlns:a16="http://schemas.microsoft.com/office/drawing/2014/main" id="{376F2ABA-AD22-4430-85D7-09E5C0B3987C}"/>
              </a:ext>
            </a:extLst>
          </p:cNvPr>
          <p:cNvSpPr txBox="1"/>
          <p:nvPr/>
        </p:nvSpPr>
        <p:spPr>
          <a:xfrm>
            <a:off x="144462" y="1105580"/>
            <a:ext cx="7091834" cy="523220"/>
          </a:xfrm>
          <a:prstGeom prst="rect">
            <a:avLst/>
          </a:prstGeom>
          <a:noFill/>
        </p:spPr>
        <p:txBody>
          <a:bodyPr wrap="square" rtlCol="0">
            <a:spAutoFit/>
          </a:bodyPr>
          <a:lstStyle/>
          <a:p>
            <a:r>
              <a:rPr lang="en-GB" sz="2800" b="1" dirty="0">
                <a:solidFill>
                  <a:srgbClr val="00B050"/>
                </a:solidFill>
                <a:latin typeface="+mj-lt"/>
                <a:ea typeface="+mj-ea"/>
                <a:cs typeface="+mj-cs"/>
              </a:rPr>
              <a:t>3) Activity – Identify confirmation bias</a:t>
            </a:r>
          </a:p>
        </p:txBody>
      </p:sp>
      <p:sp>
        <p:nvSpPr>
          <p:cNvPr id="3" name="Rectangle 2">
            <a:extLst>
              <a:ext uri="{FF2B5EF4-FFF2-40B4-BE49-F238E27FC236}">
                <a16:creationId xmlns:a16="http://schemas.microsoft.com/office/drawing/2014/main" id="{9AAC407E-6245-46FB-BC69-0EAA81354D48}"/>
              </a:ext>
            </a:extLst>
          </p:cNvPr>
          <p:cNvSpPr/>
          <p:nvPr/>
        </p:nvSpPr>
        <p:spPr>
          <a:xfrm>
            <a:off x="251520" y="2636912"/>
            <a:ext cx="8713092" cy="410445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a:pPr>
            <a:r>
              <a:rPr lang="en-GB" sz="2800" dirty="0">
                <a:solidFill>
                  <a:schemeClr val="tx1"/>
                </a:solidFill>
              </a:rPr>
              <a:t>Complete the description of what happened:</a:t>
            </a:r>
            <a:br>
              <a:rPr lang="en-GB" sz="2800" dirty="0">
                <a:solidFill>
                  <a:schemeClr val="tx1"/>
                </a:solidFill>
              </a:rPr>
            </a:br>
            <a:r>
              <a:rPr lang="en-GB" sz="2800" dirty="0">
                <a:solidFill>
                  <a:schemeClr val="tx1"/>
                </a:solidFill>
              </a:rPr>
              <a:t>a) A patient complains …</a:t>
            </a:r>
            <a:br>
              <a:rPr lang="en-GB" sz="2800" dirty="0">
                <a:solidFill>
                  <a:schemeClr val="tx1"/>
                </a:solidFill>
              </a:rPr>
            </a:br>
            <a:r>
              <a:rPr lang="en-GB" sz="2800" dirty="0">
                <a:solidFill>
                  <a:schemeClr val="tx1"/>
                </a:solidFill>
              </a:rPr>
              <a:t>b) … does a cursory examination and confirms …</a:t>
            </a:r>
            <a:br>
              <a:rPr lang="en-GB" sz="2800" dirty="0">
                <a:solidFill>
                  <a:schemeClr val="tx1"/>
                </a:solidFill>
              </a:rPr>
            </a:br>
            <a:r>
              <a:rPr lang="en-GB" sz="2800" dirty="0">
                <a:solidFill>
                  <a:schemeClr val="tx1"/>
                </a:solidFill>
              </a:rPr>
              <a:t>c) The physician gives the patient … and sends …</a:t>
            </a:r>
            <a:br>
              <a:rPr lang="en-GB" sz="2800" dirty="0">
                <a:solidFill>
                  <a:schemeClr val="tx1"/>
                </a:solidFill>
              </a:rPr>
            </a:br>
            <a:r>
              <a:rPr lang="en-GB" sz="2800" dirty="0">
                <a:solidFill>
                  <a:schemeClr val="tx1"/>
                </a:solidFill>
              </a:rPr>
              <a:t>d) However, the physician had overlooked …</a:t>
            </a:r>
          </a:p>
          <a:p>
            <a:pPr marL="342900" indent="-342900">
              <a:buFont typeface="+mj-lt"/>
              <a:buAutoNum type="arabicPeriod"/>
            </a:pPr>
            <a:r>
              <a:rPr lang="en-GB" sz="2800" dirty="0">
                <a:solidFill>
                  <a:schemeClr val="tx1"/>
                </a:solidFill>
              </a:rPr>
              <a:t>What was the flaw in the physician’s judgement?</a:t>
            </a:r>
          </a:p>
          <a:p>
            <a:pPr marL="342900" indent="-342900">
              <a:buFont typeface="+mj-lt"/>
              <a:buAutoNum type="arabicPeriod"/>
            </a:pPr>
            <a:r>
              <a:rPr lang="en-GB" sz="2800" dirty="0">
                <a:solidFill>
                  <a:schemeClr val="tx1"/>
                </a:solidFill>
              </a:rPr>
              <a:t>Why do you think this error happened? Which reasons can you recognize?</a:t>
            </a:r>
          </a:p>
        </p:txBody>
      </p:sp>
    </p:spTree>
    <p:extLst>
      <p:ext uri="{BB962C8B-B14F-4D97-AF65-F5344CB8AC3E}">
        <p14:creationId xmlns:p14="http://schemas.microsoft.com/office/powerpoint/2010/main" val="1969240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6570F7CC-5E3F-40E8-85BE-B0763531D09F}"/>
              </a:ext>
            </a:extLst>
          </p:cNvPr>
          <p:cNvSpPr>
            <a:spLocks noGrp="1"/>
          </p:cNvSpPr>
          <p:nvPr>
            <p:ph type="title"/>
          </p:nvPr>
        </p:nvSpPr>
        <p:spPr>
          <a:xfrm>
            <a:off x="144462" y="542925"/>
            <a:ext cx="8820150" cy="725488"/>
          </a:xfrm>
        </p:spPr>
        <p:txBody>
          <a:bodyPr>
            <a:normAutofit/>
          </a:bodyPr>
          <a:lstStyle/>
          <a:p>
            <a:r>
              <a:rPr lang="en-GB" altLang="en-US" sz="3200" dirty="0"/>
              <a:t>Zoom class on bias</a:t>
            </a:r>
          </a:p>
        </p:txBody>
      </p:sp>
      <p:sp>
        <p:nvSpPr>
          <p:cNvPr id="21507" name="Content Placeholder 2">
            <a:extLst>
              <a:ext uri="{FF2B5EF4-FFF2-40B4-BE49-F238E27FC236}">
                <a16:creationId xmlns:a16="http://schemas.microsoft.com/office/drawing/2014/main" id="{6B3EDA35-CB7C-4104-B046-5E655D1EA120}"/>
              </a:ext>
            </a:extLst>
          </p:cNvPr>
          <p:cNvSpPr>
            <a:spLocks noGrp="1"/>
          </p:cNvSpPr>
          <p:nvPr>
            <p:ph idx="1"/>
          </p:nvPr>
        </p:nvSpPr>
        <p:spPr>
          <a:xfrm>
            <a:off x="144462" y="1595761"/>
            <a:ext cx="8964612" cy="5262239"/>
          </a:xfrm>
          <a:solidFill>
            <a:schemeClr val="bg1"/>
          </a:solidFill>
        </p:spPr>
        <p:txBody>
          <a:bodyPr/>
          <a:lstStyle/>
          <a:p>
            <a:pPr marL="0" indent="0">
              <a:buFont typeface="Arial" panose="020B0604020202020204" pitchFamily="34" charset="0"/>
              <a:buNone/>
              <a:defRPr/>
            </a:pPr>
            <a:r>
              <a:rPr lang="en-US" b="1" dirty="0">
                <a:latin typeface="+mj-lt"/>
                <a:ea typeface="+mj-ea"/>
                <a:cs typeface="+mj-cs"/>
              </a:rPr>
              <a:t>The activity strengthens the following aspects of critical thinking: </a:t>
            </a:r>
          </a:p>
          <a:p>
            <a:pPr marL="514350" indent="-514350">
              <a:buFont typeface="+mj-lt"/>
              <a:buAutoNum type="alphaUcPeriod"/>
              <a:defRPr/>
            </a:pPr>
            <a:r>
              <a:rPr lang="en-US" sz="2400" dirty="0">
                <a:latin typeface="+mj-lt"/>
                <a:ea typeface="+mj-ea"/>
                <a:cs typeface="+mj-cs"/>
              </a:rPr>
              <a:t>Ability to interpret information</a:t>
            </a:r>
          </a:p>
          <a:p>
            <a:pPr marL="514350" indent="-514350">
              <a:buFont typeface="+mj-lt"/>
              <a:buAutoNum type="alphaUcPeriod"/>
              <a:defRPr/>
            </a:pPr>
            <a:r>
              <a:rPr lang="en-US" sz="2400" dirty="0">
                <a:latin typeface="+mj-lt"/>
                <a:ea typeface="+mj-ea"/>
                <a:cs typeface="+mj-cs"/>
              </a:rPr>
              <a:t>Ability to break down a situation into its component parts</a:t>
            </a:r>
          </a:p>
          <a:p>
            <a:pPr marL="514350" indent="-514350">
              <a:buFont typeface="+mj-lt"/>
              <a:buAutoNum type="alphaUcPeriod"/>
              <a:defRPr/>
            </a:pPr>
            <a:r>
              <a:rPr lang="en-US" sz="2400" dirty="0"/>
              <a:t>Ability to recognize potential sources of bias </a:t>
            </a:r>
            <a:endParaRPr lang="en-US" sz="2400" dirty="0">
              <a:latin typeface="+mj-lt"/>
              <a:ea typeface="+mj-ea"/>
              <a:cs typeface="+mj-cs"/>
            </a:endParaRPr>
          </a:p>
          <a:p>
            <a:pPr marL="514350" indent="-514350">
              <a:buFont typeface="+mj-lt"/>
              <a:buAutoNum type="alphaUcPeriod"/>
              <a:defRPr/>
            </a:pPr>
            <a:endParaRPr lang="en-US" b="1" dirty="0">
              <a:latin typeface="+mj-lt"/>
              <a:ea typeface="+mj-ea"/>
              <a:cs typeface="+mj-cs"/>
            </a:endParaRPr>
          </a:p>
        </p:txBody>
      </p:sp>
      <p:sp>
        <p:nvSpPr>
          <p:cNvPr id="2" name="TextBox 1">
            <a:extLst>
              <a:ext uri="{FF2B5EF4-FFF2-40B4-BE49-F238E27FC236}">
                <a16:creationId xmlns:a16="http://schemas.microsoft.com/office/drawing/2014/main" id="{376F2ABA-AD22-4430-85D7-09E5C0B3987C}"/>
              </a:ext>
            </a:extLst>
          </p:cNvPr>
          <p:cNvSpPr txBox="1"/>
          <p:nvPr/>
        </p:nvSpPr>
        <p:spPr>
          <a:xfrm>
            <a:off x="144462" y="1105580"/>
            <a:ext cx="7091834" cy="523220"/>
          </a:xfrm>
          <a:prstGeom prst="rect">
            <a:avLst/>
          </a:prstGeom>
          <a:noFill/>
        </p:spPr>
        <p:txBody>
          <a:bodyPr wrap="square" rtlCol="0">
            <a:spAutoFit/>
          </a:bodyPr>
          <a:lstStyle/>
          <a:p>
            <a:r>
              <a:rPr lang="en-GB" sz="2800" b="1" dirty="0">
                <a:solidFill>
                  <a:srgbClr val="00B050"/>
                </a:solidFill>
                <a:latin typeface="+mj-lt"/>
                <a:ea typeface="+mj-ea"/>
                <a:cs typeface="+mj-cs"/>
              </a:rPr>
              <a:t>3) Activity – Identify confirmation bias</a:t>
            </a:r>
          </a:p>
        </p:txBody>
      </p:sp>
      <p:sp>
        <p:nvSpPr>
          <p:cNvPr id="3" name="Rectangle 2">
            <a:extLst>
              <a:ext uri="{FF2B5EF4-FFF2-40B4-BE49-F238E27FC236}">
                <a16:creationId xmlns:a16="http://schemas.microsoft.com/office/drawing/2014/main" id="{9AAC407E-6245-46FB-BC69-0EAA81354D48}"/>
              </a:ext>
            </a:extLst>
          </p:cNvPr>
          <p:cNvSpPr/>
          <p:nvPr/>
        </p:nvSpPr>
        <p:spPr>
          <a:xfrm>
            <a:off x="1008620" y="4653173"/>
            <a:ext cx="7091834" cy="208819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a:pPr>
            <a:r>
              <a:rPr lang="en-GB" sz="2400" dirty="0">
                <a:solidFill>
                  <a:schemeClr val="tx1"/>
                </a:solidFill>
              </a:rPr>
              <a:t>Complete the description of what happened:</a:t>
            </a:r>
            <a:br>
              <a:rPr lang="en-GB" sz="2400" dirty="0">
                <a:solidFill>
                  <a:schemeClr val="tx1"/>
                </a:solidFill>
              </a:rPr>
            </a:br>
            <a:r>
              <a:rPr lang="en-GB" sz="2400" dirty="0">
                <a:solidFill>
                  <a:schemeClr val="tx1"/>
                </a:solidFill>
              </a:rPr>
              <a:t>a) …</a:t>
            </a:r>
          </a:p>
          <a:p>
            <a:pPr marL="342900" indent="-342900">
              <a:buFont typeface="+mj-lt"/>
              <a:buAutoNum type="arabicPeriod"/>
            </a:pPr>
            <a:r>
              <a:rPr lang="en-GB" sz="2400" dirty="0">
                <a:solidFill>
                  <a:schemeClr val="tx1"/>
                </a:solidFill>
              </a:rPr>
              <a:t>What was the flaw in the physician’s judgement?</a:t>
            </a:r>
          </a:p>
          <a:p>
            <a:pPr marL="342900" indent="-342900">
              <a:buFont typeface="+mj-lt"/>
              <a:buAutoNum type="arabicPeriod"/>
            </a:pPr>
            <a:r>
              <a:rPr lang="en-GB" sz="2400" dirty="0">
                <a:solidFill>
                  <a:schemeClr val="tx1"/>
                </a:solidFill>
              </a:rPr>
              <a:t>Why do you think this error happened?</a:t>
            </a:r>
          </a:p>
        </p:txBody>
      </p:sp>
      <p:sp>
        <p:nvSpPr>
          <p:cNvPr id="6" name="TextBox 5">
            <a:extLst>
              <a:ext uri="{FF2B5EF4-FFF2-40B4-BE49-F238E27FC236}">
                <a16:creationId xmlns:a16="http://schemas.microsoft.com/office/drawing/2014/main" id="{AA8A405C-4586-4258-B6F5-6DEE799BD85F}"/>
              </a:ext>
            </a:extLst>
          </p:cNvPr>
          <p:cNvSpPr txBox="1"/>
          <p:nvPr/>
        </p:nvSpPr>
        <p:spPr>
          <a:xfrm>
            <a:off x="486308" y="3676266"/>
            <a:ext cx="8280920" cy="954107"/>
          </a:xfrm>
          <a:prstGeom prst="rect">
            <a:avLst/>
          </a:prstGeom>
          <a:noFill/>
        </p:spPr>
        <p:txBody>
          <a:bodyPr wrap="square" rtlCol="0">
            <a:spAutoFit/>
          </a:bodyPr>
          <a:lstStyle/>
          <a:p>
            <a:r>
              <a:rPr lang="en-GB" sz="2800" b="1" dirty="0">
                <a:solidFill>
                  <a:srgbClr val="00B050"/>
                </a:solidFill>
                <a:latin typeface="+mj-lt"/>
                <a:ea typeface="+mj-ea"/>
                <a:cs typeface="+mj-cs"/>
              </a:rPr>
              <a:t>Which question (1 to 3) supports the development of which abilities (A to C)?</a:t>
            </a:r>
          </a:p>
        </p:txBody>
      </p:sp>
    </p:spTree>
    <p:extLst>
      <p:ext uri="{BB962C8B-B14F-4D97-AF65-F5344CB8AC3E}">
        <p14:creationId xmlns:p14="http://schemas.microsoft.com/office/powerpoint/2010/main" val="26060846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6570F7CC-5E3F-40E8-85BE-B0763531D09F}"/>
              </a:ext>
            </a:extLst>
          </p:cNvPr>
          <p:cNvSpPr>
            <a:spLocks noGrp="1"/>
          </p:cNvSpPr>
          <p:nvPr>
            <p:ph type="title"/>
          </p:nvPr>
        </p:nvSpPr>
        <p:spPr>
          <a:xfrm>
            <a:off x="144462" y="542925"/>
            <a:ext cx="8820150" cy="725488"/>
          </a:xfrm>
        </p:spPr>
        <p:txBody>
          <a:bodyPr>
            <a:normAutofit/>
          </a:bodyPr>
          <a:lstStyle/>
          <a:p>
            <a:r>
              <a:rPr lang="en-GB" altLang="en-US" sz="3200" dirty="0"/>
              <a:t>Zoom class on bias</a:t>
            </a:r>
          </a:p>
        </p:txBody>
      </p:sp>
      <p:sp>
        <p:nvSpPr>
          <p:cNvPr id="2" name="TextBox 1">
            <a:extLst>
              <a:ext uri="{FF2B5EF4-FFF2-40B4-BE49-F238E27FC236}">
                <a16:creationId xmlns:a16="http://schemas.microsoft.com/office/drawing/2014/main" id="{376F2ABA-AD22-4430-85D7-09E5C0B3987C}"/>
              </a:ext>
            </a:extLst>
          </p:cNvPr>
          <p:cNvSpPr txBox="1"/>
          <p:nvPr/>
        </p:nvSpPr>
        <p:spPr>
          <a:xfrm>
            <a:off x="144462" y="1105580"/>
            <a:ext cx="7091834" cy="523220"/>
          </a:xfrm>
          <a:prstGeom prst="rect">
            <a:avLst/>
          </a:prstGeom>
          <a:noFill/>
        </p:spPr>
        <p:txBody>
          <a:bodyPr wrap="square" rtlCol="0">
            <a:spAutoFit/>
          </a:bodyPr>
          <a:lstStyle/>
          <a:p>
            <a:r>
              <a:rPr lang="en-GB" sz="2800" b="1" dirty="0">
                <a:solidFill>
                  <a:srgbClr val="00B050"/>
                </a:solidFill>
                <a:latin typeface="+mj-lt"/>
                <a:ea typeface="+mj-ea"/>
                <a:cs typeface="+mj-cs"/>
              </a:rPr>
              <a:t>3) Activity – Identify confirmation bias</a:t>
            </a:r>
          </a:p>
        </p:txBody>
      </p:sp>
      <p:graphicFrame>
        <p:nvGraphicFramePr>
          <p:cNvPr id="4" name="Table 4">
            <a:extLst>
              <a:ext uri="{FF2B5EF4-FFF2-40B4-BE49-F238E27FC236}">
                <a16:creationId xmlns:a16="http://schemas.microsoft.com/office/drawing/2014/main" id="{9DD985BC-56E3-48F2-9729-F3673E8A2867}"/>
              </a:ext>
            </a:extLst>
          </p:cNvPr>
          <p:cNvGraphicFramePr>
            <a:graphicFrameLocks noGrp="1"/>
          </p:cNvGraphicFramePr>
          <p:nvPr>
            <p:extLst>
              <p:ext uri="{D42A27DB-BD31-4B8C-83A1-F6EECF244321}">
                <p14:modId xmlns:p14="http://schemas.microsoft.com/office/powerpoint/2010/main" val="3772195206"/>
              </p:ext>
            </p:extLst>
          </p:nvPr>
        </p:nvGraphicFramePr>
        <p:xfrm>
          <a:off x="863588" y="1831068"/>
          <a:ext cx="7416824" cy="3657600"/>
        </p:xfrm>
        <a:graphic>
          <a:graphicData uri="http://schemas.openxmlformats.org/drawingml/2006/table">
            <a:tbl>
              <a:tblPr firstRow="1" bandRow="1">
                <a:tableStyleId>{5C22544A-7EE6-4342-B048-85BDC9FD1C3A}</a:tableStyleId>
              </a:tblPr>
              <a:tblGrid>
                <a:gridCol w="3708412">
                  <a:extLst>
                    <a:ext uri="{9D8B030D-6E8A-4147-A177-3AD203B41FA5}">
                      <a16:colId xmlns:a16="http://schemas.microsoft.com/office/drawing/2014/main" val="3249490733"/>
                    </a:ext>
                  </a:extLst>
                </a:gridCol>
                <a:gridCol w="3708412">
                  <a:extLst>
                    <a:ext uri="{9D8B030D-6E8A-4147-A177-3AD203B41FA5}">
                      <a16:colId xmlns:a16="http://schemas.microsoft.com/office/drawing/2014/main" val="2851267394"/>
                    </a:ext>
                  </a:extLst>
                </a:gridCol>
              </a:tblGrid>
              <a:tr h="370840">
                <a:tc>
                  <a:txBody>
                    <a:bodyPr/>
                    <a:lstStyle/>
                    <a:p>
                      <a:r>
                        <a:rPr lang="en-GB" sz="2400" dirty="0"/>
                        <a:t>Activity question</a:t>
                      </a:r>
                    </a:p>
                  </a:txBody>
                  <a:tcPr/>
                </a:tc>
                <a:tc>
                  <a:txBody>
                    <a:bodyPr/>
                    <a:lstStyle/>
                    <a:p>
                      <a:r>
                        <a:rPr lang="en-GB" sz="2400" dirty="0"/>
                        <a:t>CT aspect supported</a:t>
                      </a:r>
                    </a:p>
                  </a:txBody>
                  <a:tcPr/>
                </a:tc>
                <a:extLst>
                  <a:ext uri="{0D108BD9-81ED-4DB2-BD59-A6C34878D82A}">
                    <a16:rowId xmlns:a16="http://schemas.microsoft.com/office/drawing/2014/main" val="4022531839"/>
                  </a:ext>
                </a:extLst>
              </a:tr>
              <a:tr h="370840">
                <a:tc>
                  <a:txBody>
                    <a:bodyPr/>
                    <a:lstStyle/>
                    <a:p>
                      <a:pPr marL="342900" marR="0" lvl="0" indent="-342900" algn="l" defTabSz="914364" rtl="0" eaLnBrk="1" fontAlgn="auto" latinLnBrk="0" hangingPunct="1">
                        <a:lnSpc>
                          <a:spcPct val="100000"/>
                        </a:lnSpc>
                        <a:spcBef>
                          <a:spcPts val="0"/>
                        </a:spcBef>
                        <a:spcAft>
                          <a:spcPts val="0"/>
                        </a:spcAft>
                        <a:buClrTx/>
                        <a:buSzTx/>
                        <a:buFont typeface="+mj-lt"/>
                        <a:buAutoNum type="arabicPeriod"/>
                        <a:tabLst/>
                        <a:defRPr/>
                      </a:pPr>
                      <a:r>
                        <a:rPr lang="en-GB" sz="2400" dirty="0">
                          <a:solidFill>
                            <a:schemeClr val="tx1"/>
                          </a:solidFill>
                        </a:rPr>
                        <a:t>Complete the description of what happened:</a:t>
                      </a:r>
                      <a:br>
                        <a:rPr lang="en-GB" sz="2400" dirty="0">
                          <a:solidFill>
                            <a:schemeClr val="tx1"/>
                          </a:solidFill>
                        </a:rPr>
                      </a:br>
                      <a:r>
                        <a:rPr lang="en-GB" sz="2400" dirty="0">
                          <a:solidFill>
                            <a:schemeClr val="tx1"/>
                          </a:solidFill>
                        </a:rPr>
                        <a:t>a) …</a:t>
                      </a:r>
                    </a:p>
                    <a:p>
                      <a:endParaRPr lang="en-GB" sz="2400" dirty="0"/>
                    </a:p>
                  </a:txBody>
                  <a:tcPr/>
                </a:tc>
                <a:tc>
                  <a:txBody>
                    <a:bodyPr/>
                    <a:lstStyle/>
                    <a:p>
                      <a:pPr marL="457200" marR="0" lvl="0" indent="-457200" algn="l" defTabSz="914364" rtl="0" eaLnBrk="1" fontAlgn="auto" latinLnBrk="0" hangingPunct="1">
                        <a:lnSpc>
                          <a:spcPct val="100000"/>
                        </a:lnSpc>
                        <a:spcBef>
                          <a:spcPts val="0"/>
                        </a:spcBef>
                        <a:spcAft>
                          <a:spcPts val="0"/>
                        </a:spcAft>
                        <a:buClrTx/>
                        <a:buSzTx/>
                        <a:buFont typeface="+mj-lt"/>
                        <a:buAutoNum type="alphaUcPeriod" startAt="2"/>
                        <a:tabLst/>
                        <a:defRPr/>
                      </a:pPr>
                      <a:r>
                        <a:rPr lang="en-US" sz="2400" kern="1200" dirty="0">
                          <a:solidFill>
                            <a:schemeClr val="dk1"/>
                          </a:solidFill>
                          <a:latin typeface="+mn-lt"/>
                          <a:ea typeface="+mn-ea"/>
                          <a:cs typeface="+mn-cs"/>
                        </a:rPr>
                        <a:t>Ability to break down a situation into its component parts</a:t>
                      </a:r>
                    </a:p>
                  </a:txBody>
                  <a:tcPr/>
                </a:tc>
                <a:extLst>
                  <a:ext uri="{0D108BD9-81ED-4DB2-BD59-A6C34878D82A}">
                    <a16:rowId xmlns:a16="http://schemas.microsoft.com/office/drawing/2014/main" val="1389686313"/>
                  </a:ext>
                </a:extLst>
              </a:tr>
              <a:tr h="370840">
                <a:tc>
                  <a:txBody>
                    <a:bodyPr/>
                    <a:lstStyle/>
                    <a:p>
                      <a:pPr marL="342900" marR="0" lvl="0" indent="-342900" algn="l" defTabSz="914364" rtl="0" eaLnBrk="1" fontAlgn="auto" latinLnBrk="0" hangingPunct="1">
                        <a:lnSpc>
                          <a:spcPct val="100000"/>
                        </a:lnSpc>
                        <a:spcBef>
                          <a:spcPts val="0"/>
                        </a:spcBef>
                        <a:spcAft>
                          <a:spcPts val="0"/>
                        </a:spcAft>
                        <a:buClrTx/>
                        <a:buSzTx/>
                        <a:buFont typeface="+mj-lt"/>
                        <a:buAutoNum type="arabicPeriod" startAt="2"/>
                        <a:tabLst/>
                        <a:defRPr/>
                      </a:pPr>
                      <a:r>
                        <a:rPr lang="en-GB" sz="2400" dirty="0">
                          <a:solidFill>
                            <a:schemeClr val="tx1"/>
                          </a:solidFill>
                        </a:rPr>
                        <a:t>What was the flaw in the physician’s judgement?</a:t>
                      </a:r>
                    </a:p>
                  </a:txBody>
                  <a:tcPr/>
                </a:tc>
                <a:tc>
                  <a:txBody>
                    <a:bodyPr/>
                    <a:lstStyle/>
                    <a:p>
                      <a:pPr marL="457200" indent="-457200">
                        <a:buFont typeface="+mj-lt"/>
                        <a:buAutoNum type="alphaUcPeriod"/>
                      </a:pPr>
                      <a:r>
                        <a:rPr lang="en-GB" sz="2400" dirty="0"/>
                        <a:t>Ability to interpret information</a:t>
                      </a:r>
                    </a:p>
                  </a:txBody>
                  <a:tcPr>
                    <a:solidFill>
                      <a:schemeClr val="accent3">
                        <a:lumMod val="20000"/>
                        <a:lumOff val="80000"/>
                      </a:schemeClr>
                    </a:solidFill>
                  </a:tcPr>
                </a:tc>
                <a:extLst>
                  <a:ext uri="{0D108BD9-81ED-4DB2-BD59-A6C34878D82A}">
                    <a16:rowId xmlns:a16="http://schemas.microsoft.com/office/drawing/2014/main" val="2200510157"/>
                  </a:ext>
                </a:extLst>
              </a:tr>
              <a:tr h="370840">
                <a:tc>
                  <a:txBody>
                    <a:bodyPr/>
                    <a:lstStyle/>
                    <a:p>
                      <a:pPr marL="342900" indent="-342900">
                        <a:buFont typeface="+mj-lt"/>
                        <a:buAutoNum type="arabicPeriod" startAt="3"/>
                      </a:pPr>
                      <a:r>
                        <a:rPr lang="en-US" sz="2400" dirty="0"/>
                        <a:t>Why do you think this error happened?</a:t>
                      </a:r>
                    </a:p>
                  </a:txBody>
                  <a:tcPr/>
                </a:tc>
                <a:tc>
                  <a:txBody>
                    <a:bodyPr/>
                    <a:lstStyle/>
                    <a:p>
                      <a:pPr marL="457200" marR="0" lvl="0" indent="-457200" algn="l" defTabSz="914364" rtl="0" eaLnBrk="1" fontAlgn="auto" latinLnBrk="0" hangingPunct="1">
                        <a:lnSpc>
                          <a:spcPct val="100000"/>
                        </a:lnSpc>
                        <a:spcBef>
                          <a:spcPts val="0"/>
                        </a:spcBef>
                        <a:spcAft>
                          <a:spcPts val="0"/>
                        </a:spcAft>
                        <a:buClrTx/>
                        <a:buSzTx/>
                        <a:buFont typeface="+mj-lt"/>
                        <a:buAutoNum type="alphaUcPeriod" startAt="3"/>
                        <a:tabLst/>
                        <a:defRPr/>
                      </a:pPr>
                      <a:r>
                        <a:rPr lang="en-US" sz="2400" dirty="0"/>
                        <a:t>Ability to recognize potential sources of bias </a:t>
                      </a:r>
                      <a:endParaRPr lang="en-US" sz="2400" kern="1200" dirty="0">
                        <a:solidFill>
                          <a:schemeClr val="dk1"/>
                        </a:solidFill>
                        <a:latin typeface="+mn-lt"/>
                        <a:ea typeface="+mn-ea"/>
                        <a:cs typeface="+mn-cs"/>
                      </a:endParaRPr>
                    </a:p>
                  </a:txBody>
                  <a:tcPr>
                    <a:solidFill>
                      <a:schemeClr val="accent3">
                        <a:lumMod val="20000"/>
                        <a:lumOff val="80000"/>
                      </a:schemeClr>
                    </a:solidFill>
                  </a:tcPr>
                </a:tc>
                <a:extLst>
                  <a:ext uri="{0D108BD9-81ED-4DB2-BD59-A6C34878D82A}">
                    <a16:rowId xmlns:a16="http://schemas.microsoft.com/office/drawing/2014/main" val="1280310598"/>
                  </a:ext>
                </a:extLst>
              </a:tr>
            </a:tbl>
          </a:graphicData>
        </a:graphic>
      </p:graphicFrame>
      <p:sp>
        <p:nvSpPr>
          <p:cNvPr id="3" name="Rectangle 2">
            <a:extLst>
              <a:ext uri="{FF2B5EF4-FFF2-40B4-BE49-F238E27FC236}">
                <a16:creationId xmlns:a16="http://schemas.microsoft.com/office/drawing/2014/main" id="{4D28F398-56F7-42F6-9BB8-8B1C79AFD090}"/>
              </a:ext>
            </a:extLst>
          </p:cNvPr>
          <p:cNvSpPr/>
          <p:nvPr/>
        </p:nvSpPr>
        <p:spPr>
          <a:xfrm>
            <a:off x="4290682" y="3861048"/>
            <a:ext cx="527709" cy="1323439"/>
          </a:xfrm>
          <a:prstGeom prst="rect">
            <a:avLst/>
          </a:prstGeom>
          <a:noFill/>
        </p:spPr>
        <p:txBody>
          <a:bodyPr wrap="none" lIns="91440" tIns="45720" rIns="91440" bIns="45720">
            <a:spAutoFit/>
          </a:bodyPr>
          <a:lstStyle/>
          <a:p>
            <a:pPr algn="ctr"/>
            <a:r>
              <a:rPr lang="en-US" sz="8000" b="0" cap="none" spc="0" dirty="0">
                <a:ln w="0"/>
                <a:solidFill>
                  <a:schemeClr val="tx1">
                    <a:lumMod val="65000"/>
                    <a:lumOff val="35000"/>
                  </a:schemeClr>
                </a:solidFill>
                <a:effectLst>
                  <a:outerShdw blurRad="38100" dist="19050" dir="2700000" algn="tl" rotWithShape="0">
                    <a:schemeClr val="dk1">
                      <a:alpha val="40000"/>
                    </a:schemeClr>
                  </a:outerShdw>
                </a:effectLst>
              </a:rPr>
              <a:t>}</a:t>
            </a:r>
          </a:p>
        </p:txBody>
      </p:sp>
    </p:spTree>
    <p:extLst>
      <p:ext uri="{BB962C8B-B14F-4D97-AF65-F5344CB8AC3E}">
        <p14:creationId xmlns:p14="http://schemas.microsoft.com/office/powerpoint/2010/main" val="291077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1FBB1EC9-E156-497C-BDE6-6B5B2DDAB0EB}"/>
              </a:ext>
            </a:extLst>
          </p:cNvPr>
          <p:cNvSpPr>
            <a:spLocks noGrp="1"/>
          </p:cNvSpPr>
          <p:nvPr>
            <p:ph type="title"/>
          </p:nvPr>
        </p:nvSpPr>
        <p:spPr>
          <a:xfrm>
            <a:off x="12700" y="576660"/>
            <a:ext cx="9144000" cy="725488"/>
          </a:xfrm>
        </p:spPr>
        <p:txBody>
          <a:bodyPr/>
          <a:lstStyle/>
          <a:p>
            <a:r>
              <a:rPr lang="en-GB" altLang="en-US" dirty="0"/>
              <a:t>Formative learning assessment techniques</a:t>
            </a:r>
          </a:p>
        </p:txBody>
      </p:sp>
      <p:sp>
        <p:nvSpPr>
          <p:cNvPr id="3" name="Content Placeholder 2">
            <a:extLst>
              <a:ext uri="{FF2B5EF4-FFF2-40B4-BE49-F238E27FC236}">
                <a16:creationId xmlns:a16="http://schemas.microsoft.com/office/drawing/2014/main" id="{0C55BF13-92E2-4239-B7AE-CD16B5A247F1}"/>
              </a:ext>
            </a:extLst>
          </p:cNvPr>
          <p:cNvSpPr>
            <a:spLocks noGrp="1"/>
          </p:cNvSpPr>
          <p:nvPr>
            <p:ph idx="1"/>
          </p:nvPr>
        </p:nvSpPr>
        <p:spPr>
          <a:xfrm>
            <a:off x="25400" y="1196752"/>
            <a:ext cx="9118600" cy="643210"/>
          </a:xfrm>
        </p:spPr>
        <p:txBody>
          <a:bodyPr/>
          <a:lstStyle/>
          <a:p>
            <a:pPr marL="0" marR="0" lvl="0" indent="0" algn="l" defTabSz="912813" rtl="0" eaLnBrk="0" fontAlgn="base" latinLnBrk="0" hangingPunct="0">
              <a:lnSpc>
                <a:spcPct val="100000"/>
              </a:lnSpc>
              <a:spcBef>
                <a:spcPct val="0"/>
              </a:spcBef>
              <a:spcAft>
                <a:spcPct val="0"/>
              </a:spcAft>
              <a:buClrTx/>
              <a:buSzTx/>
              <a:buFont typeface="Arial" panose="020B0604020202020204" pitchFamily="34" charset="0"/>
              <a:buNone/>
              <a:tabLst/>
              <a:defRPr/>
            </a:pPr>
            <a:r>
              <a:rPr kumimoji="0" lang="en-US" sz="2700" b="1" i="0" u="none" strike="noStrike" kern="1200" cap="none" spc="0" normalizeH="0" baseline="0" noProof="0" dirty="0">
                <a:ln>
                  <a:noFill/>
                </a:ln>
                <a:solidFill>
                  <a:srgbClr val="C0504D">
                    <a:lumMod val="75000"/>
                  </a:srgbClr>
                </a:solidFill>
                <a:effectLst/>
                <a:uLnTx/>
                <a:uFillTx/>
                <a:latin typeface="Calibri"/>
                <a:ea typeface="+mn-ea"/>
                <a:cs typeface="+mn-cs"/>
              </a:rPr>
              <a:t>Activity (4.2) - rubrics</a:t>
            </a:r>
          </a:p>
        </p:txBody>
      </p:sp>
      <p:sp>
        <p:nvSpPr>
          <p:cNvPr id="4" name="Content Placeholder 2">
            <a:extLst>
              <a:ext uri="{FF2B5EF4-FFF2-40B4-BE49-F238E27FC236}">
                <a16:creationId xmlns:a16="http://schemas.microsoft.com/office/drawing/2014/main" id="{B4049792-53EB-4849-8C7A-BEBBE67EAF3D}"/>
              </a:ext>
            </a:extLst>
          </p:cNvPr>
          <p:cNvSpPr txBox="1">
            <a:spLocks/>
          </p:cNvSpPr>
          <p:nvPr/>
        </p:nvSpPr>
        <p:spPr bwMode="auto">
          <a:xfrm>
            <a:off x="0" y="1700808"/>
            <a:ext cx="9144000" cy="3888432"/>
          </a:xfrm>
          <a:prstGeom prst="rect">
            <a:avLst/>
          </a:prstGeom>
          <a:solidFill>
            <a:schemeClr val="bg1"/>
          </a:solidFill>
          <a:ln>
            <a:noFill/>
          </a:ln>
        </p:spPr>
        <p:txBody>
          <a:bodyPr vert="horz" wrap="square" lIns="91440" tIns="45720" rIns="91440" bIns="45720" numCol="1" anchor="t" anchorCtr="0" compatLnSpc="1">
            <a:prstTxWarp prst="textNoShape">
              <a:avLst/>
            </a:prstTxWarp>
          </a:bodyPr>
          <a:lstStyle>
            <a:lvl1pPr marL="341313" indent="-341313" algn="l" defTabSz="912813" rtl="0" eaLnBrk="0" fontAlgn="base" hangingPunct="0">
              <a:spcBef>
                <a:spcPct val="0"/>
              </a:spcBef>
              <a:spcAft>
                <a:spcPct val="0"/>
              </a:spcAft>
              <a:buFont typeface="Arial" panose="020B0604020202020204" pitchFamily="34" charset="0"/>
              <a:buChar char="•"/>
              <a:defRPr sz="2800" kern="1200">
                <a:solidFill>
                  <a:srgbClr val="215968"/>
                </a:solidFill>
                <a:latin typeface="+mn-lt"/>
                <a:ea typeface="+mn-ea"/>
                <a:cs typeface="+mn-cs"/>
              </a:defRPr>
            </a:lvl1pPr>
            <a:lvl2pPr marL="498475" indent="-279400" algn="l" defTabSz="912813" rtl="0" eaLnBrk="0" fontAlgn="base" hangingPunct="0">
              <a:spcBef>
                <a:spcPct val="0"/>
              </a:spcBef>
              <a:spcAft>
                <a:spcPct val="0"/>
              </a:spcAft>
              <a:buFont typeface="Courier New" panose="02070309020205020404" pitchFamily="49" charset="0"/>
              <a:buChar char="o"/>
              <a:defRPr sz="2400" kern="1200">
                <a:solidFill>
                  <a:srgbClr val="215968"/>
                </a:solidFill>
                <a:latin typeface="+mn-lt"/>
                <a:ea typeface="+mn-ea"/>
                <a:cs typeface="+mn-cs"/>
              </a:defRPr>
            </a:lvl2pPr>
            <a:lvl3pPr marL="717550" indent="-204788" algn="l" defTabSz="912813" rtl="0" eaLnBrk="0" fontAlgn="base" hangingPunct="0">
              <a:spcBef>
                <a:spcPct val="0"/>
              </a:spcBef>
              <a:spcAft>
                <a:spcPct val="0"/>
              </a:spcAft>
              <a:buFont typeface="Wingdings" panose="05000000000000000000" pitchFamily="2" charset="2"/>
              <a:buChar char="§"/>
              <a:defRPr sz="2000" kern="1200">
                <a:solidFill>
                  <a:srgbClr val="215968"/>
                </a:solidFill>
                <a:latin typeface="+mn-lt"/>
                <a:ea typeface="+mn-ea"/>
                <a:cs typeface="+mn-cs"/>
              </a:defRPr>
            </a:lvl3pPr>
            <a:lvl4pPr marL="938213" indent="-242888" algn="l" defTabSz="912813" rtl="0" eaLnBrk="0" fontAlgn="base" hangingPunct="0">
              <a:spcBef>
                <a:spcPct val="0"/>
              </a:spcBef>
              <a:spcAft>
                <a:spcPct val="0"/>
              </a:spcAft>
              <a:buFont typeface="Arial" panose="020B0604020202020204" pitchFamily="34" charset="0"/>
              <a:buChar char="–"/>
              <a:defRPr kern="1200">
                <a:solidFill>
                  <a:srgbClr val="215968"/>
                </a:solidFill>
                <a:latin typeface="+mn-lt"/>
                <a:ea typeface="+mn-ea"/>
                <a:cs typeface="+mn-cs"/>
              </a:defRPr>
            </a:lvl4pPr>
            <a:lvl5pPr marL="1157288" indent="-242888" algn="l" defTabSz="912813" rtl="0" eaLnBrk="0" fontAlgn="base" hangingPunct="0">
              <a:spcBef>
                <a:spcPct val="0"/>
              </a:spcBef>
              <a:spcAft>
                <a:spcPct val="0"/>
              </a:spcAft>
              <a:buFont typeface="Arial" panose="020B0604020202020204" pitchFamily="34" charset="0"/>
              <a:buChar char="»"/>
              <a:defRPr sz="1600" kern="1200">
                <a:solidFill>
                  <a:srgbClr val="215968"/>
                </a:solidFill>
                <a:latin typeface="+mn-lt"/>
                <a:ea typeface="+mn-ea"/>
                <a:cs typeface="+mn-cs"/>
              </a:defRPr>
            </a:lvl5pPr>
            <a:lvl6pPr marL="2514499"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81"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63"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44"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defRPr/>
            </a:pPr>
            <a:r>
              <a:rPr lang="en-US" b="1" dirty="0"/>
              <a:t>Description</a:t>
            </a:r>
          </a:p>
          <a:p>
            <a:pPr>
              <a:spcBef>
                <a:spcPts val="1200"/>
              </a:spcBef>
              <a:defRPr/>
            </a:pPr>
            <a:r>
              <a:rPr lang="en-US" dirty="0"/>
              <a:t>Step 1 – Familiarize yourself with a teaching and learning activity – taken from CTTF material for a Zoom class in the health cluster</a:t>
            </a:r>
            <a:endParaRPr lang="en-GB" dirty="0"/>
          </a:p>
          <a:p>
            <a:pPr>
              <a:spcBef>
                <a:spcPts val="1200"/>
              </a:spcBef>
              <a:defRPr/>
            </a:pPr>
            <a:r>
              <a:rPr lang="en-GB" dirty="0">
                <a:highlight>
                  <a:srgbClr val="00FFFF"/>
                </a:highlight>
              </a:rPr>
              <a:t>Step 2 –  Develop a rubric that helps assessing the students’ critical thinking skills when doing the scenario activity</a:t>
            </a:r>
            <a:endParaRPr lang="en-US" dirty="0">
              <a:highlight>
                <a:srgbClr val="00FFFF"/>
              </a:highlight>
            </a:endParaRPr>
          </a:p>
        </p:txBody>
      </p:sp>
    </p:spTree>
    <p:extLst>
      <p:ext uri="{BB962C8B-B14F-4D97-AF65-F5344CB8AC3E}">
        <p14:creationId xmlns:p14="http://schemas.microsoft.com/office/powerpoint/2010/main" val="13886724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C223C41-1C99-4BA0-BB36-B0C10A709F28}"/>
              </a:ext>
            </a:extLst>
          </p:cNvPr>
          <p:cNvSpPr/>
          <p:nvPr/>
        </p:nvSpPr>
        <p:spPr>
          <a:xfrm>
            <a:off x="1763688" y="6165304"/>
            <a:ext cx="432048" cy="6926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4CDF3270-A360-4C66-A2E4-A57D12AA59AA}"/>
              </a:ext>
            </a:extLst>
          </p:cNvPr>
          <p:cNvSpPr/>
          <p:nvPr/>
        </p:nvSpPr>
        <p:spPr>
          <a:xfrm>
            <a:off x="0" y="898246"/>
            <a:ext cx="2838450" cy="934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9EEBAF75-74F1-412A-8C25-D3F46C82ED6F}"/>
              </a:ext>
            </a:extLst>
          </p:cNvPr>
          <p:cNvSpPr/>
          <p:nvPr/>
        </p:nvSpPr>
        <p:spPr>
          <a:xfrm>
            <a:off x="7543800" y="857250"/>
            <a:ext cx="1600199" cy="7086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4C63A119-4BD8-44EE-8845-0B14BF1407B9}"/>
              </a:ext>
            </a:extLst>
          </p:cNvPr>
          <p:cNvSpPr>
            <a:spLocks noGrp="1"/>
          </p:cNvSpPr>
          <p:nvPr>
            <p:ph type="title"/>
          </p:nvPr>
        </p:nvSpPr>
        <p:spPr>
          <a:xfrm>
            <a:off x="0" y="-26269"/>
            <a:ext cx="1999761" cy="1995146"/>
          </a:xfrm>
          <a:solidFill>
            <a:schemeClr val="bg1"/>
          </a:solidFill>
        </p:spPr>
        <p:txBody>
          <a:bodyPr>
            <a:normAutofit fontScale="90000"/>
          </a:bodyPr>
          <a:lstStyle/>
          <a:p>
            <a:pPr marL="0" marR="0" lvl="0" indent="0" algn="l" defTabSz="912813" rtl="0" eaLnBrk="0" fontAlgn="base" latinLnBrk="0" hangingPunct="0">
              <a:lnSpc>
                <a:spcPct val="100000"/>
              </a:lnSpc>
              <a:spcBef>
                <a:spcPct val="0"/>
              </a:spcBef>
              <a:spcAft>
                <a:spcPct val="0"/>
              </a:spcAft>
              <a:buClrTx/>
              <a:buSzTx/>
              <a:buFont typeface="Arial" panose="020B0604020202020204" pitchFamily="34" charset="0"/>
              <a:buNone/>
              <a:tabLst/>
              <a:defRPr/>
            </a:pPr>
            <a:r>
              <a:rPr lang="en-US" altLang="en-US" sz="2100" dirty="0">
                <a:solidFill>
                  <a:srgbClr val="00B050"/>
                </a:solidFill>
              </a:rPr>
              <a:t>Rubric to assess</a:t>
            </a:r>
            <a:br>
              <a:rPr lang="en-US" altLang="en-US" sz="2100" dirty="0">
                <a:solidFill>
                  <a:srgbClr val="00B050"/>
                </a:solidFill>
              </a:rPr>
            </a:br>
            <a:r>
              <a:rPr lang="en-US" altLang="en-US" sz="2100" dirty="0">
                <a:solidFill>
                  <a:srgbClr val="00B050"/>
                </a:solidFill>
              </a:rPr>
              <a:t>critical thinking skills</a:t>
            </a:r>
            <a:br>
              <a:rPr lang="en-US" altLang="en-US" sz="2100" dirty="0">
                <a:solidFill>
                  <a:srgbClr val="00B050"/>
                </a:solidFill>
              </a:rPr>
            </a:br>
            <a:r>
              <a:rPr kumimoji="0" lang="en-US" sz="2100" b="1" i="0" u="none" strike="noStrike" kern="1200" cap="none" spc="0" normalizeH="0" baseline="0" noProof="0" dirty="0">
                <a:ln>
                  <a:noFill/>
                </a:ln>
                <a:solidFill>
                  <a:srgbClr val="C0504D">
                    <a:lumMod val="75000"/>
                  </a:srgbClr>
                </a:solidFill>
                <a:effectLst/>
                <a:uLnTx/>
                <a:uFillTx/>
                <a:latin typeface="Calibri"/>
                <a:ea typeface="+mn-ea"/>
                <a:cs typeface="+mn-cs"/>
              </a:rPr>
              <a:t>Activity (4.2) - rubrics</a:t>
            </a:r>
            <a:br>
              <a:rPr kumimoji="0" lang="en-US" sz="2700" b="1" i="0" u="none" strike="noStrike" kern="1200" cap="none" spc="0" normalizeH="0" baseline="0" noProof="0" dirty="0">
                <a:ln>
                  <a:noFill/>
                </a:ln>
                <a:solidFill>
                  <a:srgbClr val="C0504D">
                    <a:lumMod val="75000"/>
                  </a:srgbClr>
                </a:solidFill>
                <a:effectLst/>
                <a:uLnTx/>
                <a:uFillTx/>
                <a:latin typeface="Calibri"/>
                <a:ea typeface="+mn-ea"/>
                <a:cs typeface="+mn-cs"/>
              </a:rPr>
            </a:br>
            <a:r>
              <a:rPr lang="en-US" altLang="en-US" sz="2100" dirty="0">
                <a:solidFill>
                  <a:srgbClr val="00B050"/>
                </a:solidFill>
              </a:rPr>
              <a:t> </a:t>
            </a:r>
            <a:r>
              <a:rPr lang="en-US" altLang="en-US" sz="2100" dirty="0">
                <a:solidFill>
                  <a:srgbClr val="C0504D">
                    <a:lumMod val="75000"/>
                  </a:srgbClr>
                </a:solidFill>
                <a:latin typeface="Calibri"/>
                <a:ea typeface="+mn-ea"/>
                <a:cs typeface="+mn-cs"/>
              </a:rPr>
              <a:t>– Fill in the gaps</a:t>
            </a:r>
            <a:endParaRPr lang="en-GB" sz="2100" dirty="0">
              <a:solidFill>
                <a:srgbClr val="C0504D">
                  <a:lumMod val="75000"/>
                </a:srgbClr>
              </a:solidFill>
              <a:latin typeface="Calibri"/>
              <a:ea typeface="+mn-ea"/>
              <a:cs typeface="+mn-cs"/>
            </a:endParaRPr>
          </a:p>
        </p:txBody>
      </p:sp>
      <p:sp>
        <p:nvSpPr>
          <p:cNvPr id="12" name="Rectangle 11">
            <a:extLst>
              <a:ext uri="{FF2B5EF4-FFF2-40B4-BE49-F238E27FC236}">
                <a16:creationId xmlns:a16="http://schemas.microsoft.com/office/drawing/2014/main" id="{B32DB7B1-4D65-4BD5-80C2-AB9D7E887CA1}"/>
              </a:ext>
            </a:extLst>
          </p:cNvPr>
          <p:cNvSpPr/>
          <p:nvPr/>
        </p:nvSpPr>
        <p:spPr>
          <a:xfrm>
            <a:off x="142875" y="5292090"/>
            <a:ext cx="2695575" cy="7086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9" name="Table 4">
            <a:extLst>
              <a:ext uri="{FF2B5EF4-FFF2-40B4-BE49-F238E27FC236}">
                <a16:creationId xmlns:a16="http://schemas.microsoft.com/office/drawing/2014/main" id="{97DFAC9B-C3C0-4911-8A2E-1E5124DCB4A5}"/>
              </a:ext>
            </a:extLst>
          </p:cNvPr>
          <p:cNvGraphicFramePr>
            <a:graphicFrameLocks noGrp="1"/>
          </p:cNvGraphicFramePr>
          <p:nvPr>
            <p:extLst>
              <p:ext uri="{D42A27DB-BD31-4B8C-83A1-F6EECF244321}">
                <p14:modId xmlns:p14="http://schemas.microsoft.com/office/powerpoint/2010/main" val="1565207249"/>
              </p:ext>
            </p:extLst>
          </p:nvPr>
        </p:nvGraphicFramePr>
        <p:xfrm>
          <a:off x="1999761" y="0"/>
          <a:ext cx="7144238" cy="6857999"/>
        </p:xfrm>
        <a:graphic>
          <a:graphicData uri="http://schemas.openxmlformats.org/drawingml/2006/table">
            <a:tbl>
              <a:tblPr firstRow="1" bandRow="1">
                <a:tableStyleId>{5C22544A-7EE6-4342-B048-85BDC9FD1C3A}</a:tableStyleId>
              </a:tblPr>
              <a:tblGrid>
                <a:gridCol w="1116962">
                  <a:extLst>
                    <a:ext uri="{9D8B030D-6E8A-4147-A177-3AD203B41FA5}">
                      <a16:colId xmlns:a16="http://schemas.microsoft.com/office/drawing/2014/main" val="1160454557"/>
                    </a:ext>
                  </a:extLst>
                </a:gridCol>
                <a:gridCol w="1592252">
                  <a:extLst>
                    <a:ext uri="{9D8B030D-6E8A-4147-A177-3AD203B41FA5}">
                      <a16:colId xmlns:a16="http://schemas.microsoft.com/office/drawing/2014/main" val="1035828694"/>
                    </a:ext>
                  </a:extLst>
                </a:gridCol>
                <a:gridCol w="1516430">
                  <a:extLst>
                    <a:ext uri="{9D8B030D-6E8A-4147-A177-3AD203B41FA5}">
                      <a16:colId xmlns:a16="http://schemas.microsoft.com/office/drawing/2014/main" val="794557869"/>
                    </a:ext>
                  </a:extLst>
                </a:gridCol>
                <a:gridCol w="1516430">
                  <a:extLst>
                    <a:ext uri="{9D8B030D-6E8A-4147-A177-3AD203B41FA5}">
                      <a16:colId xmlns:a16="http://schemas.microsoft.com/office/drawing/2014/main" val="3061355178"/>
                    </a:ext>
                  </a:extLst>
                </a:gridCol>
                <a:gridCol w="1402164">
                  <a:extLst>
                    <a:ext uri="{9D8B030D-6E8A-4147-A177-3AD203B41FA5}">
                      <a16:colId xmlns:a16="http://schemas.microsoft.com/office/drawing/2014/main" val="665007378"/>
                    </a:ext>
                  </a:extLst>
                </a:gridCol>
              </a:tblGrid>
              <a:tr h="642392">
                <a:tc>
                  <a:txBody>
                    <a:bodyPr/>
                    <a:lstStyle/>
                    <a:p>
                      <a:r>
                        <a:rPr lang="en-GB" sz="1600" dirty="0"/>
                        <a:t>Skills</a:t>
                      </a:r>
                    </a:p>
                  </a:txBody>
                  <a:tcPr marL="68580" marR="68580" marT="34290" marB="34290"/>
                </a:tc>
                <a:tc>
                  <a:txBody>
                    <a:bodyPr/>
                    <a:lstStyle/>
                    <a:p>
                      <a:r>
                        <a:rPr lang="en-GB" sz="1600" dirty="0"/>
                        <a:t>Beginning</a:t>
                      </a:r>
                    </a:p>
                    <a:p>
                      <a:r>
                        <a:rPr lang="en-GB" sz="1600" dirty="0"/>
                        <a:t>0 points</a:t>
                      </a:r>
                    </a:p>
                  </a:txBody>
                  <a:tcPr marL="68580" marR="68580" marT="34290" marB="34290"/>
                </a:tc>
                <a:tc>
                  <a:txBody>
                    <a:bodyPr/>
                    <a:lstStyle/>
                    <a:p>
                      <a:r>
                        <a:rPr lang="en-GB" sz="1600" dirty="0"/>
                        <a:t>Emerging</a:t>
                      </a:r>
                    </a:p>
                    <a:p>
                      <a:r>
                        <a:rPr lang="en-GB" sz="1600" dirty="0"/>
                        <a:t>1 point</a:t>
                      </a:r>
                    </a:p>
                  </a:txBody>
                  <a:tcPr marL="68580" marR="68580" marT="34290" marB="34290"/>
                </a:tc>
                <a:tc>
                  <a:txBody>
                    <a:bodyPr/>
                    <a:lstStyle/>
                    <a:p>
                      <a:r>
                        <a:rPr lang="en-GB" sz="1600" dirty="0"/>
                        <a:t>Developing</a:t>
                      </a:r>
                    </a:p>
                    <a:p>
                      <a:r>
                        <a:rPr lang="en-GB" sz="1600" dirty="0"/>
                        <a:t>2 points</a:t>
                      </a:r>
                    </a:p>
                  </a:txBody>
                  <a:tcPr marL="68580" marR="68580" marT="34290" marB="34290"/>
                </a:tc>
                <a:tc>
                  <a:txBody>
                    <a:bodyPr/>
                    <a:lstStyle/>
                    <a:p>
                      <a:r>
                        <a:rPr lang="en-GB" sz="1600" dirty="0"/>
                        <a:t>Proficient</a:t>
                      </a:r>
                    </a:p>
                    <a:p>
                      <a:r>
                        <a:rPr lang="en-GB" sz="1600" dirty="0"/>
                        <a:t>3 points</a:t>
                      </a:r>
                    </a:p>
                  </a:txBody>
                  <a:tcPr marL="68580" marR="68580" marT="34290" marB="34290"/>
                </a:tc>
                <a:extLst>
                  <a:ext uri="{0D108BD9-81ED-4DB2-BD59-A6C34878D82A}">
                    <a16:rowId xmlns:a16="http://schemas.microsoft.com/office/drawing/2014/main" val="3191083130"/>
                  </a:ext>
                </a:extLst>
              </a:tr>
              <a:tr h="1947741">
                <a:tc>
                  <a:txBody>
                    <a:bodyPr/>
                    <a:lstStyle/>
                    <a:p>
                      <a:r>
                        <a:rPr lang="en-US" sz="1600" dirty="0"/>
                        <a:t>Ability to break down a situation into its component parts</a:t>
                      </a:r>
                      <a:endParaRPr lang="en-GB" sz="1600" b="1" dirty="0"/>
                    </a:p>
                  </a:txBody>
                  <a:tcPr marL="68580" marR="68580" marT="34290" marB="34290"/>
                </a:tc>
                <a:tc>
                  <a:txBody>
                    <a:bodyPr/>
                    <a:lstStyle/>
                    <a:p>
                      <a:r>
                        <a:rPr lang="en-GB" sz="1600" dirty="0"/>
                        <a:t>Not able to complete any of the sentences a) to d) meaningfully</a:t>
                      </a:r>
                    </a:p>
                  </a:txBody>
                  <a:tcPr marL="68580" marR="68580" marT="34290" marB="34290"/>
                </a:tc>
                <a:tc>
                  <a:txBody>
                    <a:bodyPr/>
                    <a:lstStyle/>
                    <a:p>
                      <a:r>
                        <a:rPr lang="en-GB" sz="1600" dirty="0"/>
                        <a:t>Able to complete one sentence correctly or 2 sentences partially. </a:t>
                      </a:r>
                    </a:p>
                  </a:txBody>
                  <a:tcPr marL="68580" marR="68580" marT="34290" marB="34290"/>
                </a:tc>
                <a:tc>
                  <a:txBody>
                    <a:bodyPr/>
                    <a:lstStyle/>
                    <a:p>
                      <a:r>
                        <a:rPr lang="en-GB" sz="1600" dirty="0"/>
                        <a:t>Able to complete 2 or 3 sentences correctly or min. 3 sentences partially. </a:t>
                      </a:r>
                    </a:p>
                  </a:txBody>
                  <a:tcPr marL="68580" marR="68580" marT="34290" marB="34290"/>
                </a:tc>
                <a:tc>
                  <a:txBody>
                    <a:bodyPr/>
                    <a:lstStyle/>
                    <a:p>
                      <a:r>
                        <a:rPr lang="en-GB" sz="1600" dirty="0"/>
                        <a:t>Able to complete all sentences a) to d) meaningfully and correctly. </a:t>
                      </a:r>
                    </a:p>
                  </a:txBody>
                  <a:tcPr marL="68580" marR="68580" marT="34290" marB="34290"/>
                </a:tc>
                <a:extLst>
                  <a:ext uri="{0D108BD9-81ED-4DB2-BD59-A6C34878D82A}">
                    <a16:rowId xmlns:a16="http://schemas.microsoft.com/office/drawing/2014/main" val="680532593"/>
                  </a:ext>
                </a:extLst>
              </a:tr>
              <a:tr h="2049763">
                <a:tc>
                  <a:txBody>
                    <a:bodyPr/>
                    <a:lstStyle/>
                    <a:p>
                      <a:pPr marL="0" indent="0">
                        <a:buFont typeface="Arial" panose="020B0604020202020204" pitchFamily="34" charset="0"/>
                        <a:buNone/>
                      </a:pPr>
                      <a:r>
                        <a:rPr lang="en-GB" sz="1600" b="0" dirty="0"/>
                        <a:t>Ability to interpret information</a:t>
                      </a:r>
                    </a:p>
                  </a:txBody>
                  <a:tcPr marL="68580" marR="68580" marT="34290" marB="34290"/>
                </a:tc>
                <a:tc>
                  <a:txBody>
                    <a:bodyPr/>
                    <a:lstStyle/>
                    <a:p>
                      <a:r>
                        <a:rPr lang="en-GB" sz="1600" dirty="0"/>
                        <a:t>Not stating any flawed aspects of the physician’s judgement</a:t>
                      </a:r>
                      <a:r>
                        <a:rPr lang="en-GB" sz="1600" dirty="0">
                          <a:solidFill>
                            <a:srgbClr val="FF0000"/>
                          </a:solidFill>
                        </a:rPr>
                        <a:t>*</a:t>
                      </a:r>
                      <a:r>
                        <a:rPr lang="en-GB" sz="1600" dirty="0"/>
                        <a:t>. Not demonstrating any under-standing of the situation.</a:t>
                      </a:r>
                    </a:p>
                  </a:txBody>
                  <a:tcPr marL="68580" marR="68580" marT="34290" marB="34290"/>
                </a:tc>
                <a:tc>
                  <a:txBody>
                    <a:bodyPr/>
                    <a:lstStyle/>
                    <a:p>
                      <a:r>
                        <a:rPr lang="en-GB" sz="1600" dirty="0"/>
                        <a:t>Identifying one of the aspects of flawed judgement</a:t>
                      </a:r>
                      <a:r>
                        <a:rPr lang="en-GB" sz="1600" dirty="0">
                          <a:solidFill>
                            <a:srgbClr val="FF0000"/>
                          </a:solidFill>
                        </a:rPr>
                        <a:t>*</a:t>
                      </a:r>
                      <a:r>
                        <a:rPr lang="en-GB" sz="1600" dirty="0"/>
                        <a:t>. Demonstrating a basic understanding of the situation.</a:t>
                      </a:r>
                    </a:p>
                  </a:txBody>
                  <a:tcPr marL="68580" marR="68580" marT="34290" marB="34290"/>
                </a:tc>
                <a:tc>
                  <a:txBody>
                    <a:bodyPr/>
                    <a:lstStyle/>
                    <a:p>
                      <a:r>
                        <a:rPr lang="en-GB" sz="1600" dirty="0"/>
                        <a:t>…</a:t>
                      </a:r>
                    </a:p>
                  </a:txBody>
                  <a:tcPr marL="68580" marR="68580" marT="34290" marB="34290"/>
                </a:tc>
                <a:tc>
                  <a:txBody>
                    <a:bodyPr/>
                    <a:lstStyle/>
                    <a:p>
                      <a:r>
                        <a:rPr lang="en-GB" sz="1600" dirty="0"/>
                        <a:t>…</a:t>
                      </a:r>
                    </a:p>
                  </a:txBody>
                  <a:tcPr marL="68580" marR="68580" marT="34290" marB="34290"/>
                </a:tc>
                <a:extLst>
                  <a:ext uri="{0D108BD9-81ED-4DB2-BD59-A6C34878D82A}">
                    <a16:rowId xmlns:a16="http://schemas.microsoft.com/office/drawing/2014/main" val="3011542916"/>
                  </a:ext>
                </a:extLst>
              </a:tr>
              <a:tr h="2218103">
                <a:tc>
                  <a:txBody>
                    <a:bodyPr/>
                    <a:lstStyle/>
                    <a:p>
                      <a:pPr marL="0" indent="0">
                        <a:buFont typeface="Arial" panose="020B0604020202020204" pitchFamily="34" charset="0"/>
                        <a:buNone/>
                      </a:pPr>
                      <a:r>
                        <a:rPr lang="en-US" sz="1600" dirty="0"/>
                        <a:t>…</a:t>
                      </a:r>
                    </a:p>
                  </a:txBody>
                  <a:tcPr marL="68580" marR="68580" marT="34290" marB="34290"/>
                </a:tc>
                <a:tc>
                  <a:txBody>
                    <a:bodyPr/>
                    <a:lstStyle/>
                    <a:p>
                      <a:r>
                        <a:rPr lang="en-GB" sz="1600" dirty="0"/>
                        <a:t>…</a:t>
                      </a:r>
                    </a:p>
                  </a:txBody>
                  <a:tcPr marL="68580" marR="68580" marT="34290" marB="34290"/>
                </a:tc>
                <a:tc>
                  <a:txBody>
                    <a:bodyPr/>
                    <a:lstStyle/>
                    <a:p>
                      <a:r>
                        <a:rPr lang="en-GB" sz="1600" dirty="0"/>
                        <a:t>Mentioning the concept of confirmation bias but no explanation what that means</a:t>
                      </a:r>
                    </a:p>
                  </a:txBody>
                  <a:tcPr marL="68580" marR="68580" marT="34290" marB="34290"/>
                </a:tc>
                <a:tc>
                  <a:txBody>
                    <a:bodyPr/>
                    <a:lstStyle/>
                    <a:p>
                      <a:r>
                        <a:rPr lang="en-GB" sz="1600" dirty="0"/>
                        <a:t>Meaningful explanation of the cause of error, but not mentioning the concept of confirmation bias</a:t>
                      </a:r>
                    </a:p>
                  </a:txBody>
                  <a:tcPr marL="68580" marR="68580" marT="34290" marB="34290"/>
                </a:tc>
                <a:tc>
                  <a:txBody>
                    <a:bodyPr/>
                    <a:lstStyle/>
                    <a:p>
                      <a:r>
                        <a:rPr lang="en-GB" sz="1600" dirty="0"/>
                        <a:t>…</a:t>
                      </a:r>
                    </a:p>
                  </a:txBody>
                  <a:tcPr marL="68580" marR="68580" marT="34290" marB="34290"/>
                </a:tc>
                <a:extLst>
                  <a:ext uri="{0D108BD9-81ED-4DB2-BD59-A6C34878D82A}">
                    <a16:rowId xmlns:a16="http://schemas.microsoft.com/office/drawing/2014/main" val="1713168415"/>
                  </a:ext>
                </a:extLst>
              </a:tr>
            </a:tbl>
          </a:graphicData>
        </a:graphic>
      </p:graphicFrame>
      <p:sp>
        <p:nvSpPr>
          <p:cNvPr id="11" name="TextBox 10">
            <a:extLst>
              <a:ext uri="{FF2B5EF4-FFF2-40B4-BE49-F238E27FC236}">
                <a16:creationId xmlns:a16="http://schemas.microsoft.com/office/drawing/2014/main" id="{72B8A666-D0E6-486F-9EAF-4EC5B94CB1EB}"/>
              </a:ext>
            </a:extLst>
          </p:cNvPr>
          <p:cNvSpPr txBox="1"/>
          <p:nvPr/>
        </p:nvSpPr>
        <p:spPr>
          <a:xfrm>
            <a:off x="0" y="2826127"/>
            <a:ext cx="1907704" cy="4031873"/>
          </a:xfrm>
          <a:prstGeom prst="rect">
            <a:avLst/>
          </a:prstGeom>
          <a:solidFill>
            <a:schemeClr val="accent1">
              <a:lumMod val="75000"/>
            </a:schemeClr>
          </a:solidFill>
          <a:ln>
            <a:solidFill>
              <a:schemeClr val="accent1">
                <a:lumMod val="50000"/>
              </a:schemeClr>
            </a:solidFill>
          </a:ln>
        </p:spPr>
        <p:txBody>
          <a:bodyPr wrap="square" rtlCol="0">
            <a:spAutoFit/>
          </a:bodyPr>
          <a:lstStyle/>
          <a:p>
            <a:r>
              <a:rPr lang="en-GB" sz="1600" dirty="0">
                <a:solidFill>
                  <a:srgbClr val="FF0000"/>
                </a:solidFill>
              </a:rPr>
              <a:t>*</a:t>
            </a:r>
            <a:r>
              <a:rPr lang="en-GB" sz="1600" dirty="0">
                <a:solidFill>
                  <a:schemeClr val="accent2">
                    <a:lumMod val="60000"/>
                    <a:lumOff val="40000"/>
                  </a:schemeClr>
                </a:solidFill>
              </a:rPr>
              <a:t>Flawed judgement aspects :</a:t>
            </a:r>
          </a:p>
          <a:p>
            <a:pPr marL="342900" indent="-342900">
              <a:buAutoNum type="arabicParenR"/>
            </a:pPr>
            <a:r>
              <a:rPr lang="en-GB" sz="1600" dirty="0">
                <a:solidFill>
                  <a:schemeClr val="bg1"/>
                </a:solidFill>
              </a:rPr>
              <a:t>Believing patient is coming for pain medication prescription; </a:t>
            </a:r>
          </a:p>
          <a:p>
            <a:pPr marL="342900" indent="-342900">
              <a:buAutoNum type="arabicParenR"/>
            </a:pPr>
            <a:r>
              <a:rPr lang="en-GB" sz="1600" dirty="0">
                <a:solidFill>
                  <a:schemeClr val="bg1"/>
                </a:solidFill>
              </a:rPr>
              <a:t>Superficial examination to confirm initial assumption;</a:t>
            </a:r>
          </a:p>
          <a:p>
            <a:pPr marL="342900" indent="-342900">
              <a:buAutoNum type="arabicParenR"/>
            </a:pPr>
            <a:r>
              <a:rPr lang="en-GB" sz="1600" dirty="0">
                <a:solidFill>
                  <a:schemeClr val="bg1"/>
                </a:solidFill>
              </a:rPr>
              <a:t>Missing signs for need of surgery. </a:t>
            </a:r>
          </a:p>
        </p:txBody>
      </p:sp>
    </p:spTree>
    <p:extLst>
      <p:ext uri="{BB962C8B-B14F-4D97-AF65-F5344CB8AC3E}">
        <p14:creationId xmlns:p14="http://schemas.microsoft.com/office/powerpoint/2010/main" val="9139291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CDF3270-A360-4C66-A2E4-A57D12AA59AA}"/>
              </a:ext>
            </a:extLst>
          </p:cNvPr>
          <p:cNvSpPr/>
          <p:nvPr/>
        </p:nvSpPr>
        <p:spPr>
          <a:xfrm>
            <a:off x="0" y="898246"/>
            <a:ext cx="2838450" cy="934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9EEBAF75-74F1-412A-8C25-D3F46C82ED6F}"/>
              </a:ext>
            </a:extLst>
          </p:cNvPr>
          <p:cNvSpPr/>
          <p:nvPr/>
        </p:nvSpPr>
        <p:spPr>
          <a:xfrm>
            <a:off x="7543800" y="857250"/>
            <a:ext cx="1600199" cy="7086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a16="http://schemas.microsoft.com/office/drawing/2014/main" id="{B32DB7B1-4D65-4BD5-80C2-AB9D7E887CA1}"/>
              </a:ext>
            </a:extLst>
          </p:cNvPr>
          <p:cNvSpPr/>
          <p:nvPr/>
        </p:nvSpPr>
        <p:spPr>
          <a:xfrm>
            <a:off x="71437" y="5959754"/>
            <a:ext cx="2695575" cy="7086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9" name="Table 4">
            <a:extLst>
              <a:ext uri="{FF2B5EF4-FFF2-40B4-BE49-F238E27FC236}">
                <a16:creationId xmlns:a16="http://schemas.microsoft.com/office/drawing/2014/main" id="{97DFAC9B-C3C0-4911-8A2E-1E5124DCB4A5}"/>
              </a:ext>
            </a:extLst>
          </p:cNvPr>
          <p:cNvGraphicFramePr>
            <a:graphicFrameLocks noGrp="1"/>
          </p:cNvGraphicFramePr>
          <p:nvPr>
            <p:extLst>
              <p:ext uri="{D42A27DB-BD31-4B8C-83A1-F6EECF244321}">
                <p14:modId xmlns:p14="http://schemas.microsoft.com/office/powerpoint/2010/main" val="1483713637"/>
              </p:ext>
            </p:extLst>
          </p:nvPr>
        </p:nvGraphicFramePr>
        <p:xfrm>
          <a:off x="1999761" y="0"/>
          <a:ext cx="7144238" cy="6857999"/>
        </p:xfrm>
        <a:graphic>
          <a:graphicData uri="http://schemas.openxmlformats.org/drawingml/2006/table">
            <a:tbl>
              <a:tblPr firstRow="1" bandRow="1">
                <a:tableStyleId>{5C22544A-7EE6-4342-B048-85BDC9FD1C3A}</a:tableStyleId>
              </a:tblPr>
              <a:tblGrid>
                <a:gridCol w="1116962">
                  <a:extLst>
                    <a:ext uri="{9D8B030D-6E8A-4147-A177-3AD203B41FA5}">
                      <a16:colId xmlns:a16="http://schemas.microsoft.com/office/drawing/2014/main" val="1160454557"/>
                    </a:ext>
                  </a:extLst>
                </a:gridCol>
                <a:gridCol w="1592252">
                  <a:extLst>
                    <a:ext uri="{9D8B030D-6E8A-4147-A177-3AD203B41FA5}">
                      <a16:colId xmlns:a16="http://schemas.microsoft.com/office/drawing/2014/main" val="1035828694"/>
                    </a:ext>
                  </a:extLst>
                </a:gridCol>
                <a:gridCol w="1516430">
                  <a:extLst>
                    <a:ext uri="{9D8B030D-6E8A-4147-A177-3AD203B41FA5}">
                      <a16:colId xmlns:a16="http://schemas.microsoft.com/office/drawing/2014/main" val="794557869"/>
                    </a:ext>
                  </a:extLst>
                </a:gridCol>
                <a:gridCol w="1516430">
                  <a:extLst>
                    <a:ext uri="{9D8B030D-6E8A-4147-A177-3AD203B41FA5}">
                      <a16:colId xmlns:a16="http://schemas.microsoft.com/office/drawing/2014/main" val="3061355178"/>
                    </a:ext>
                  </a:extLst>
                </a:gridCol>
                <a:gridCol w="1402164">
                  <a:extLst>
                    <a:ext uri="{9D8B030D-6E8A-4147-A177-3AD203B41FA5}">
                      <a16:colId xmlns:a16="http://schemas.microsoft.com/office/drawing/2014/main" val="665007378"/>
                    </a:ext>
                  </a:extLst>
                </a:gridCol>
              </a:tblGrid>
              <a:tr h="642392">
                <a:tc>
                  <a:txBody>
                    <a:bodyPr/>
                    <a:lstStyle/>
                    <a:p>
                      <a:r>
                        <a:rPr lang="en-GB" sz="1600" dirty="0"/>
                        <a:t>Skills</a:t>
                      </a:r>
                    </a:p>
                  </a:txBody>
                  <a:tcPr marL="68580" marR="68580" marT="34290" marB="34290"/>
                </a:tc>
                <a:tc>
                  <a:txBody>
                    <a:bodyPr/>
                    <a:lstStyle/>
                    <a:p>
                      <a:r>
                        <a:rPr lang="en-GB" sz="1600" dirty="0"/>
                        <a:t>Beginning</a:t>
                      </a:r>
                    </a:p>
                    <a:p>
                      <a:r>
                        <a:rPr lang="en-GB" sz="1600" dirty="0"/>
                        <a:t>0 points</a:t>
                      </a:r>
                    </a:p>
                  </a:txBody>
                  <a:tcPr marL="68580" marR="68580" marT="34290" marB="34290"/>
                </a:tc>
                <a:tc>
                  <a:txBody>
                    <a:bodyPr/>
                    <a:lstStyle/>
                    <a:p>
                      <a:r>
                        <a:rPr lang="en-GB" sz="1600" dirty="0"/>
                        <a:t>Emerging</a:t>
                      </a:r>
                    </a:p>
                    <a:p>
                      <a:r>
                        <a:rPr lang="en-GB" sz="1600" dirty="0"/>
                        <a:t>1 point</a:t>
                      </a:r>
                    </a:p>
                  </a:txBody>
                  <a:tcPr marL="68580" marR="68580" marT="34290" marB="34290"/>
                </a:tc>
                <a:tc>
                  <a:txBody>
                    <a:bodyPr/>
                    <a:lstStyle/>
                    <a:p>
                      <a:r>
                        <a:rPr lang="en-GB" sz="1600" dirty="0"/>
                        <a:t>Developing</a:t>
                      </a:r>
                    </a:p>
                    <a:p>
                      <a:r>
                        <a:rPr lang="en-GB" sz="1600" dirty="0"/>
                        <a:t>2 points</a:t>
                      </a:r>
                    </a:p>
                  </a:txBody>
                  <a:tcPr marL="68580" marR="68580" marT="34290" marB="34290"/>
                </a:tc>
                <a:tc>
                  <a:txBody>
                    <a:bodyPr/>
                    <a:lstStyle/>
                    <a:p>
                      <a:r>
                        <a:rPr lang="en-GB" sz="1600" dirty="0"/>
                        <a:t>Proficient</a:t>
                      </a:r>
                    </a:p>
                    <a:p>
                      <a:r>
                        <a:rPr lang="en-GB" sz="1600" dirty="0"/>
                        <a:t>3 points</a:t>
                      </a:r>
                    </a:p>
                  </a:txBody>
                  <a:tcPr marL="68580" marR="68580" marT="34290" marB="34290"/>
                </a:tc>
                <a:extLst>
                  <a:ext uri="{0D108BD9-81ED-4DB2-BD59-A6C34878D82A}">
                    <a16:rowId xmlns:a16="http://schemas.microsoft.com/office/drawing/2014/main" val="3191083130"/>
                  </a:ext>
                </a:extLst>
              </a:tr>
              <a:tr h="1947741">
                <a:tc>
                  <a:txBody>
                    <a:bodyPr/>
                    <a:lstStyle/>
                    <a:p>
                      <a:r>
                        <a:rPr lang="en-US" sz="1600" dirty="0"/>
                        <a:t>Ability to break down a situation into its component parts</a:t>
                      </a:r>
                      <a:endParaRPr lang="en-GB" sz="1600" b="1" dirty="0"/>
                    </a:p>
                  </a:txBody>
                  <a:tcPr marL="68580" marR="68580" marT="34290" marB="34290"/>
                </a:tc>
                <a:tc>
                  <a:txBody>
                    <a:bodyPr/>
                    <a:lstStyle/>
                    <a:p>
                      <a:r>
                        <a:rPr lang="en-GB" sz="1600" dirty="0"/>
                        <a:t>Not able to complete any of the sentences a) to d) meaningfully</a:t>
                      </a:r>
                    </a:p>
                  </a:txBody>
                  <a:tcPr marL="68580" marR="68580" marT="34290" marB="34290"/>
                </a:tc>
                <a:tc>
                  <a:txBody>
                    <a:bodyPr/>
                    <a:lstStyle/>
                    <a:p>
                      <a:r>
                        <a:rPr lang="en-GB" sz="1600" dirty="0"/>
                        <a:t>Able to complete one sentence correctly or 2 sentences partially. </a:t>
                      </a:r>
                    </a:p>
                  </a:txBody>
                  <a:tcPr marL="68580" marR="68580" marT="34290" marB="34290"/>
                </a:tc>
                <a:tc>
                  <a:txBody>
                    <a:bodyPr/>
                    <a:lstStyle/>
                    <a:p>
                      <a:r>
                        <a:rPr lang="en-GB" sz="1600" dirty="0"/>
                        <a:t>Able to complete 2 or 3 sentences correctly or min. 3 sentences partially. </a:t>
                      </a:r>
                    </a:p>
                  </a:txBody>
                  <a:tcPr marL="68580" marR="68580" marT="34290" marB="34290"/>
                </a:tc>
                <a:tc>
                  <a:txBody>
                    <a:bodyPr/>
                    <a:lstStyle/>
                    <a:p>
                      <a:r>
                        <a:rPr lang="en-GB" sz="1600" dirty="0"/>
                        <a:t>Able to complete all sentences a) to d) meaningfully and correctly. </a:t>
                      </a:r>
                    </a:p>
                  </a:txBody>
                  <a:tcPr marL="68580" marR="68580" marT="34290" marB="34290"/>
                </a:tc>
                <a:extLst>
                  <a:ext uri="{0D108BD9-81ED-4DB2-BD59-A6C34878D82A}">
                    <a16:rowId xmlns:a16="http://schemas.microsoft.com/office/drawing/2014/main" val="680532593"/>
                  </a:ext>
                </a:extLst>
              </a:tr>
              <a:tr h="2049763">
                <a:tc>
                  <a:txBody>
                    <a:bodyPr/>
                    <a:lstStyle/>
                    <a:p>
                      <a:pPr marL="0" indent="0">
                        <a:buFont typeface="Arial" panose="020B0604020202020204" pitchFamily="34" charset="0"/>
                        <a:buNone/>
                      </a:pPr>
                      <a:r>
                        <a:rPr lang="en-GB" sz="1600" b="0" dirty="0"/>
                        <a:t>Ability to interpret information</a:t>
                      </a:r>
                    </a:p>
                  </a:txBody>
                  <a:tcPr marL="68580" marR="68580" marT="34290" marB="34290"/>
                </a:tc>
                <a:tc>
                  <a:txBody>
                    <a:bodyPr/>
                    <a:lstStyle/>
                    <a:p>
                      <a:r>
                        <a:rPr lang="en-GB" sz="1600" dirty="0"/>
                        <a:t>Not stating any flawed aspects of the physician’s judgement</a:t>
                      </a:r>
                      <a:r>
                        <a:rPr lang="en-GB" sz="1600" dirty="0">
                          <a:solidFill>
                            <a:srgbClr val="FF0000"/>
                          </a:solidFill>
                        </a:rPr>
                        <a:t>*</a:t>
                      </a:r>
                      <a:r>
                        <a:rPr lang="en-GB" sz="1600" dirty="0"/>
                        <a:t>. Not demonstrating any under-standing of the situation.</a:t>
                      </a:r>
                    </a:p>
                  </a:txBody>
                  <a:tcPr marL="68580" marR="68580" marT="34290" marB="34290"/>
                </a:tc>
                <a:tc>
                  <a:txBody>
                    <a:bodyPr/>
                    <a:lstStyle/>
                    <a:p>
                      <a:r>
                        <a:rPr lang="en-GB" sz="1600" dirty="0"/>
                        <a:t>Identifying one of the aspects of flawed judgement</a:t>
                      </a:r>
                      <a:r>
                        <a:rPr lang="en-GB" sz="1600" dirty="0">
                          <a:solidFill>
                            <a:srgbClr val="FF0000"/>
                          </a:solidFill>
                        </a:rPr>
                        <a:t>*</a:t>
                      </a:r>
                      <a:r>
                        <a:rPr lang="en-GB" sz="1600" dirty="0"/>
                        <a:t>. Demonstrating a basic understanding of the situation.</a:t>
                      </a:r>
                    </a:p>
                  </a:txBody>
                  <a:tcPr marL="68580" marR="68580" marT="34290" marB="34290"/>
                </a:tc>
                <a:tc>
                  <a:txBody>
                    <a:bodyPr/>
                    <a:lstStyle/>
                    <a:p>
                      <a:r>
                        <a:rPr lang="en-GB" sz="1600" dirty="0"/>
                        <a:t>Identifying two of the aspects of flawed judgement</a:t>
                      </a:r>
                      <a:r>
                        <a:rPr lang="en-GB" sz="1600" dirty="0">
                          <a:solidFill>
                            <a:srgbClr val="FF0000"/>
                          </a:solidFill>
                        </a:rPr>
                        <a:t>*</a:t>
                      </a:r>
                      <a:r>
                        <a:rPr lang="en-GB" sz="1600" dirty="0"/>
                        <a:t>. Demonstrating a fair understanding of the situation.</a:t>
                      </a:r>
                    </a:p>
                  </a:txBody>
                  <a:tcPr marL="68580" marR="68580" marT="34290" marB="34290">
                    <a:solidFill>
                      <a:schemeClr val="accent3">
                        <a:lumMod val="20000"/>
                        <a:lumOff val="80000"/>
                      </a:schemeClr>
                    </a:solidFill>
                  </a:tcPr>
                </a:tc>
                <a:tc>
                  <a:txBody>
                    <a:bodyPr/>
                    <a:lstStyle/>
                    <a:p>
                      <a:r>
                        <a:rPr lang="en-US" sz="1600" dirty="0"/>
                        <a:t>Identifying all aspects of flawed judgement</a:t>
                      </a:r>
                      <a:r>
                        <a:rPr lang="en-US" sz="1600" dirty="0">
                          <a:solidFill>
                            <a:srgbClr val="FF0000"/>
                          </a:solidFill>
                        </a:rPr>
                        <a:t>*</a:t>
                      </a:r>
                      <a:r>
                        <a:rPr lang="en-US" sz="1600" dirty="0"/>
                        <a:t>. Demonstrating a good under-standing of the situation.</a:t>
                      </a:r>
                    </a:p>
                  </a:txBody>
                  <a:tcPr marL="68580" marR="68580" marT="34290" marB="34290">
                    <a:solidFill>
                      <a:schemeClr val="accent3">
                        <a:lumMod val="20000"/>
                        <a:lumOff val="80000"/>
                      </a:schemeClr>
                    </a:solidFill>
                  </a:tcPr>
                </a:tc>
                <a:extLst>
                  <a:ext uri="{0D108BD9-81ED-4DB2-BD59-A6C34878D82A}">
                    <a16:rowId xmlns:a16="http://schemas.microsoft.com/office/drawing/2014/main" val="3011542916"/>
                  </a:ext>
                </a:extLst>
              </a:tr>
              <a:tr h="2218103">
                <a:tc>
                  <a:txBody>
                    <a:bodyPr/>
                    <a:lstStyle/>
                    <a:p>
                      <a:pPr marL="0" indent="0">
                        <a:buFont typeface="Arial" panose="020B0604020202020204" pitchFamily="34" charset="0"/>
                        <a:buNone/>
                      </a:pPr>
                      <a:r>
                        <a:rPr lang="en-US" sz="1600" dirty="0"/>
                        <a:t>Ability to recognize potential sources of bias </a:t>
                      </a:r>
                    </a:p>
                    <a:p>
                      <a:pPr marL="0" indent="0">
                        <a:buFont typeface="Arial" panose="020B0604020202020204" pitchFamily="34" charset="0"/>
                        <a:buNone/>
                      </a:pPr>
                      <a:endParaRPr lang="en-US" sz="1600" dirty="0"/>
                    </a:p>
                  </a:txBody>
                  <a:tcPr marL="68580" marR="68580" marT="34290" marB="34290">
                    <a:solidFill>
                      <a:schemeClr val="accent3">
                        <a:lumMod val="20000"/>
                        <a:lumOff val="80000"/>
                      </a:schemeClr>
                    </a:solidFill>
                  </a:tcPr>
                </a:tc>
                <a:tc>
                  <a:txBody>
                    <a:bodyPr/>
                    <a:lstStyle/>
                    <a:p>
                      <a:r>
                        <a:rPr lang="en-GB" sz="1600" dirty="0"/>
                        <a:t>Not demonstrating any understanding for the physician’s bias in the scenario.</a:t>
                      </a:r>
                    </a:p>
                  </a:txBody>
                  <a:tcPr marL="68580" marR="68580" marT="34290" marB="34290">
                    <a:solidFill>
                      <a:schemeClr val="accent3">
                        <a:lumMod val="20000"/>
                        <a:lumOff val="80000"/>
                      </a:schemeClr>
                    </a:solidFill>
                  </a:tcPr>
                </a:tc>
                <a:tc>
                  <a:txBody>
                    <a:bodyPr/>
                    <a:lstStyle/>
                    <a:p>
                      <a:r>
                        <a:rPr lang="en-GB" sz="1600" dirty="0"/>
                        <a:t>Mentioning the concept of confirmation bias but no explanation what that means</a:t>
                      </a:r>
                    </a:p>
                  </a:txBody>
                  <a:tcPr marL="68580" marR="68580" marT="34290" marB="34290"/>
                </a:tc>
                <a:tc>
                  <a:txBody>
                    <a:bodyPr/>
                    <a:lstStyle/>
                    <a:p>
                      <a:r>
                        <a:rPr lang="en-GB" sz="1600" dirty="0"/>
                        <a:t>Meaningful explanation of the cause of error, but not mentioning the concept of confirmation bias</a:t>
                      </a:r>
                    </a:p>
                  </a:txBody>
                  <a:tcPr marL="68580" marR="68580" marT="34290" marB="34290"/>
                </a:tc>
                <a:tc>
                  <a:txBody>
                    <a:bodyPr/>
                    <a:lstStyle/>
                    <a:p>
                      <a:r>
                        <a:rPr lang="en-GB" sz="1600" dirty="0"/>
                        <a:t>Meaningful explanation of the cause of error, including that it is based on a confirmation bias</a:t>
                      </a:r>
                    </a:p>
                  </a:txBody>
                  <a:tcPr marL="68580" marR="68580" marT="34290" marB="34290">
                    <a:solidFill>
                      <a:schemeClr val="accent3">
                        <a:lumMod val="20000"/>
                        <a:lumOff val="80000"/>
                      </a:schemeClr>
                    </a:solidFill>
                  </a:tcPr>
                </a:tc>
                <a:extLst>
                  <a:ext uri="{0D108BD9-81ED-4DB2-BD59-A6C34878D82A}">
                    <a16:rowId xmlns:a16="http://schemas.microsoft.com/office/drawing/2014/main" val="1713168415"/>
                  </a:ext>
                </a:extLst>
              </a:tr>
            </a:tbl>
          </a:graphicData>
        </a:graphic>
      </p:graphicFrame>
      <p:sp>
        <p:nvSpPr>
          <p:cNvPr id="8" name="TextBox 7">
            <a:extLst>
              <a:ext uri="{FF2B5EF4-FFF2-40B4-BE49-F238E27FC236}">
                <a16:creationId xmlns:a16="http://schemas.microsoft.com/office/drawing/2014/main" id="{44927B74-D955-4149-9B10-6204DD2495C7}"/>
              </a:ext>
            </a:extLst>
          </p:cNvPr>
          <p:cNvSpPr txBox="1"/>
          <p:nvPr/>
        </p:nvSpPr>
        <p:spPr>
          <a:xfrm>
            <a:off x="0" y="2826127"/>
            <a:ext cx="1907704" cy="4031873"/>
          </a:xfrm>
          <a:prstGeom prst="rect">
            <a:avLst/>
          </a:prstGeom>
          <a:solidFill>
            <a:schemeClr val="accent1">
              <a:lumMod val="75000"/>
            </a:schemeClr>
          </a:solidFill>
          <a:ln>
            <a:solidFill>
              <a:schemeClr val="accent1">
                <a:lumMod val="50000"/>
              </a:schemeClr>
            </a:solidFill>
          </a:ln>
        </p:spPr>
        <p:txBody>
          <a:bodyPr wrap="square" rtlCol="0">
            <a:spAutoFit/>
          </a:bodyPr>
          <a:lstStyle/>
          <a:p>
            <a:r>
              <a:rPr lang="en-GB" sz="1600" dirty="0">
                <a:solidFill>
                  <a:srgbClr val="FF0000"/>
                </a:solidFill>
              </a:rPr>
              <a:t>*</a:t>
            </a:r>
            <a:r>
              <a:rPr lang="en-GB" sz="1600" dirty="0">
                <a:solidFill>
                  <a:schemeClr val="accent2">
                    <a:lumMod val="60000"/>
                    <a:lumOff val="40000"/>
                  </a:schemeClr>
                </a:solidFill>
              </a:rPr>
              <a:t>Flawed judgement aspects :</a:t>
            </a:r>
          </a:p>
          <a:p>
            <a:pPr marL="342900" indent="-342900">
              <a:buAutoNum type="arabicParenR"/>
            </a:pPr>
            <a:r>
              <a:rPr lang="en-GB" sz="1600" dirty="0">
                <a:solidFill>
                  <a:schemeClr val="bg1"/>
                </a:solidFill>
              </a:rPr>
              <a:t>Believing patient is coming for pain medication prescription; </a:t>
            </a:r>
          </a:p>
          <a:p>
            <a:pPr marL="342900" indent="-342900">
              <a:buAutoNum type="arabicParenR"/>
            </a:pPr>
            <a:r>
              <a:rPr lang="en-GB" sz="1600" dirty="0">
                <a:solidFill>
                  <a:schemeClr val="bg1"/>
                </a:solidFill>
              </a:rPr>
              <a:t>Superficial examination to confirm initial assumption;</a:t>
            </a:r>
          </a:p>
          <a:p>
            <a:pPr marL="342900" indent="-342900">
              <a:buAutoNum type="arabicParenR"/>
            </a:pPr>
            <a:r>
              <a:rPr lang="en-GB" sz="1600" dirty="0">
                <a:solidFill>
                  <a:schemeClr val="bg1"/>
                </a:solidFill>
              </a:rPr>
              <a:t>Missing signs for need of surgery. </a:t>
            </a:r>
          </a:p>
        </p:txBody>
      </p:sp>
      <p:sp>
        <p:nvSpPr>
          <p:cNvPr id="10" name="Title 1">
            <a:extLst>
              <a:ext uri="{FF2B5EF4-FFF2-40B4-BE49-F238E27FC236}">
                <a16:creationId xmlns:a16="http://schemas.microsoft.com/office/drawing/2014/main" id="{3F771214-BA9E-4C2F-B7C5-38D67D25ADB4}"/>
              </a:ext>
            </a:extLst>
          </p:cNvPr>
          <p:cNvSpPr txBox="1">
            <a:spLocks/>
          </p:cNvSpPr>
          <p:nvPr/>
        </p:nvSpPr>
        <p:spPr bwMode="auto">
          <a:xfrm>
            <a:off x="0" y="-26269"/>
            <a:ext cx="1999761" cy="199514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fontScale="97500"/>
          </a:bodyPr>
          <a:lstStyle>
            <a:lvl1pPr algn="l" defTabSz="912813" rtl="0" eaLnBrk="0" fontAlgn="base" hangingPunct="0">
              <a:spcBef>
                <a:spcPct val="0"/>
              </a:spcBef>
              <a:spcAft>
                <a:spcPct val="0"/>
              </a:spcAft>
              <a:defRPr sz="2800" b="1" kern="1200">
                <a:solidFill>
                  <a:srgbClr val="215968"/>
                </a:solidFill>
                <a:latin typeface="+mj-lt"/>
                <a:ea typeface="+mj-ea"/>
                <a:cs typeface="+mj-cs"/>
              </a:defRPr>
            </a:lvl1pPr>
            <a:lvl2pPr algn="ctr" defTabSz="912813" rtl="0" eaLnBrk="0" fontAlgn="base" hangingPunct="0">
              <a:spcBef>
                <a:spcPct val="0"/>
              </a:spcBef>
              <a:spcAft>
                <a:spcPct val="0"/>
              </a:spcAft>
              <a:defRPr sz="2800" b="1">
                <a:solidFill>
                  <a:srgbClr val="215968"/>
                </a:solidFill>
                <a:latin typeface="Calibri" charset="0"/>
              </a:defRPr>
            </a:lvl2pPr>
            <a:lvl3pPr algn="ctr" defTabSz="912813" rtl="0" eaLnBrk="0" fontAlgn="base" hangingPunct="0">
              <a:spcBef>
                <a:spcPct val="0"/>
              </a:spcBef>
              <a:spcAft>
                <a:spcPct val="0"/>
              </a:spcAft>
              <a:defRPr sz="2800" b="1">
                <a:solidFill>
                  <a:srgbClr val="215968"/>
                </a:solidFill>
                <a:latin typeface="Calibri" charset="0"/>
              </a:defRPr>
            </a:lvl3pPr>
            <a:lvl4pPr algn="ctr" defTabSz="912813" rtl="0" eaLnBrk="0" fontAlgn="base" hangingPunct="0">
              <a:spcBef>
                <a:spcPct val="0"/>
              </a:spcBef>
              <a:spcAft>
                <a:spcPct val="0"/>
              </a:spcAft>
              <a:defRPr sz="2800" b="1">
                <a:solidFill>
                  <a:srgbClr val="215968"/>
                </a:solidFill>
                <a:latin typeface="Calibri" charset="0"/>
              </a:defRPr>
            </a:lvl4pPr>
            <a:lvl5pPr algn="ctr" defTabSz="912813" rtl="0" eaLnBrk="0" fontAlgn="base" hangingPunct="0">
              <a:spcBef>
                <a:spcPct val="0"/>
              </a:spcBef>
              <a:spcAft>
                <a:spcPct val="0"/>
              </a:spcAft>
              <a:defRPr sz="2800" b="1">
                <a:solidFill>
                  <a:srgbClr val="215968"/>
                </a:solidFill>
                <a:latin typeface="Calibri" charset="0"/>
              </a:defRPr>
            </a:lvl5pPr>
            <a:lvl6pPr marL="457200" algn="l" defTabSz="912813" rtl="0" fontAlgn="base">
              <a:spcBef>
                <a:spcPct val="0"/>
              </a:spcBef>
              <a:spcAft>
                <a:spcPct val="0"/>
              </a:spcAft>
              <a:defRPr sz="2800" b="1">
                <a:solidFill>
                  <a:srgbClr val="215968"/>
                </a:solidFill>
                <a:latin typeface="Calibri" charset="0"/>
              </a:defRPr>
            </a:lvl6pPr>
            <a:lvl7pPr marL="914400" algn="l" defTabSz="912813" rtl="0" fontAlgn="base">
              <a:spcBef>
                <a:spcPct val="0"/>
              </a:spcBef>
              <a:spcAft>
                <a:spcPct val="0"/>
              </a:spcAft>
              <a:defRPr sz="2800" b="1">
                <a:solidFill>
                  <a:srgbClr val="215968"/>
                </a:solidFill>
                <a:latin typeface="Calibri" charset="0"/>
              </a:defRPr>
            </a:lvl7pPr>
            <a:lvl8pPr marL="1371600" algn="l" defTabSz="912813" rtl="0" fontAlgn="base">
              <a:spcBef>
                <a:spcPct val="0"/>
              </a:spcBef>
              <a:spcAft>
                <a:spcPct val="0"/>
              </a:spcAft>
              <a:defRPr sz="2800" b="1">
                <a:solidFill>
                  <a:srgbClr val="215968"/>
                </a:solidFill>
                <a:latin typeface="Calibri" charset="0"/>
              </a:defRPr>
            </a:lvl8pPr>
            <a:lvl9pPr marL="1828800" algn="l" defTabSz="912813" rtl="0" fontAlgn="base">
              <a:spcBef>
                <a:spcPct val="0"/>
              </a:spcBef>
              <a:spcAft>
                <a:spcPct val="0"/>
              </a:spcAft>
              <a:defRPr sz="2800" b="1">
                <a:solidFill>
                  <a:srgbClr val="215968"/>
                </a:solidFill>
                <a:latin typeface="Calibri" charset="0"/>
              </a:defRPr>
            </a:lvl9pPr>
          </a:lstStyle>
          <a:p>
            <a:pPr>
              <a:buFont typeface="Arial" panose="020B0604020202020204" pitchFamily="34" charset="0"/>
              <a:buNone/>
              <a:defRPr/>
            </a:pPr>
            <a:r>
              <a:rPr lang="en-US" altLang="en-US" sz="2100" dirty="0">
                <a:solidFill>
                  <a:srgbClr val="00B050"/>
                </a:solidFill>
              </a:rPr>
              <a:t>Rubric to assess</a:t>
            </a:r>
            <a:br>
              <a:rPr lang="en-US" altLang="en-US" sz="2100" dirty="0">
                <a:solidFill>
                  <a:srgbClr val="00B050"/>
                </a:solidFill>
              </a:rPr>
            </a:br>
            <a:r>
              <a:rPr lang="en-US" altLang="en-US" sz="2100" dirty="0">
                <a:solidFill>
                  <a:srgbClr val="00B050"/>
                </a:solidFill>
              </a:rPr>
              <a:t>critical thinking skills</a:t>
            </a:r>
            <a:br>
              <a:rPr lang="en-US" altLang="en-US" sz="2100" dirty="0">
                <a:solidFill>
                  <a:srgbClr val="00B050"/>
                </a:solidFill>
              </a:rPr>
            </a:br>
            <a:r>
              <a:rPr lang="en-US" sz="2100" dirty="0">
                <a:solidFill>
                  <a:srgbClr val="C0504D">
                    <a:lumMod val="75000"/>
                  </a:srgbClr>
                </a:solidFill>
                <a:latin typeface="Calibri"/>
                <a:ea typeface="+mn-ea"/>
                <a:cs typeface="+mn-cs"/>
              </a:rPr>
              <a:t>Activity (4.2) - rubrics</a:t>
            </a:r>
            <a:br>
              <a:rPr lang="en-US" sz="2700" dirty="0">
                <a:solidFill>
                  <a:srgbClr val="C0504D">
                    <a:lumMod val="75000"/>
                  </a:srgbClr>
                </a:solidFill>
                <a:latin typeface="Calibri"/>
                <a:ea typeface="+mn-ea"/>
                <a:cs typeface="+mn-cs"/>
              </a:rPr>
            </a:br>
            <a:r>
              <a:rPr lang="en-US" altLang="en-US" sz="2100" dirty="0">
                <a:solidFill>
                  <a:srgbClr val="00B050"/>
                </a:solidFill>
              </a:rPr>
              <a:t> </a:t>
            </a:r>
            <a:r>
              <a:rPr lang="en-US" altLang="en-US" sz="2100" dirty="0">
                <a:solidFill>
                  <a:srgbClr val="C0504D">
                    <a:lumMod val="75000"/>
                  </a:srgbClr>
                </a:solidFill>
                <a:latin typeface="Calibri"/>
                <a:ea typeface="+mn-ea"/>
                <a:cs typeface="+mn-cs"/>
              </a:rPr>
              <a:t>– Fill in the gaps</a:t>
            </a:r>
            <a:endParaRPr lang="en-GB" sz="2100" dirty="0">
              <a:solidFill>
                <a:srgbClr val="C0504D">
                  <a:lumMod val="75000"/>
                </a:srgbClr>
              </a:solidFill>
              <a:latin typeface="Calibri"/>
              <a:ea typeface="+mn-ea"/>
              <a:cs typeface="+mn-cs"/>
            </a:endParaRPr>
          </a:p>
        </p:txBody>
      </p:sp>
    </p:spTree>
    <p:extLst>
      <p:ext uri="{BB962C8B-B14F-4D97-AF65-F5344CB8AC3E}">
        <p14:creationId xmlns:p14="http://schemas.microsoft.com/office/powerpoint/2010/main" val="12879162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4260FA08-E9C4-4196-9BF9-78B72A9662CC}"/>
              </a:ext>
            </a:extLst>
          </p:cNvPr>
          <p:cNvSpPr>
            <a:spLocks noGrp="1"/>
          </p:cNvSpPr>
          <p:nvPr>
            <p:ph type="title"/>
          </p:nvPr>
        </p:nvSpPr>
        <p:spPr>
          <a:xfrm>
            <a:off x="0" y="692150"/>
            <a:ext cx="9144000" cy="725488"/>
          </a:xfrm>
        </p:spPr>
        <p:txBody>
          <a:bodyPr/>
          <a:lstStyle/>
          <a:p>
            <a:r>
              <a:rPr lang="en-GB" altLang="en-US" dirty="0"/>
              <a:t>Constructive Alignment</a:t>
            </a:r>
          </a:p>
        </p:txBody>
      </p:sp>
      <p:sp>
        <p:nvSpPr>
          <p:cNvPr id="36867" name="Content Placeholder 2">
            <a:extLst>
              <a:ext uri="{FF2B5EF4-FFF2-40B4-BE49-F238E27FC236}">
                <a16:creationId xmlns:a16="http://schemas.microsoft.com/office/drawing/2014/main" id="{74E74D94-F9FC-4212-A1A0-2AB3CAEFC9E7}"/>
              </a:ext>
            </a:extLst>
          </p:cNvPr>
          <p:cNvSpPr>
            <a:spLocks noGrp="1"/>
          </p:cNvSpPr>
          <p:nvPr>
            <p:ph idx="1"/>
          </p:nvPr>
        </p:nvSpPr>
        <p:spPr>
          <a:xfrm>
            <a:off x="1259632" y="1360238"/>
            <a:ext cx="6768751" cy="836675"/>
          </a:xfrm>
        </p:spPr>
        <p:txBody>
          <a:bodyPr/>
          <a:lstStyle/>
          <a:p>
            <a:pPr marL="0" indent="0">
              <a:buNone/>
            </a:pPr>
            <a:r>
              <a:rPr lang="en-US" altLang="en-US" dirty="0">
                <a:solidFill>
                  <a:srgbClr val="00B050"/>
                </a:solidFill>
              </a:rPr>
              <a:t>Model of integrated course design</a:t>
            </a:r>
          </a:p>
          <a:p>
            <a:pPr marL="0" indent="0">
              <a:buNone/>
            </a:pPr>
            <a:endParaRPr lang="en-US" altLang="en-US" dirty="0"/>
          </a:p>
          <a:p>
            <a:endParaRPr lang="en-US" altLang="en-US" dirty="0"/>
          </a:p>
        </p:txBody>
      </p:sp>
      <p:grpSp>
        <p:nvGrpSpPr>
          <p:cNvPr id="4" name="Group 3">
            <a:extLst>
              <a:ext uri="{FF2B5EF4-FFF2-40B4-BE49-F238E27FC236}">
                <a16:creationId xmlns:a16="http://schemas.microsoft.com/office/drawing/2014/main" id="{C447E9CA-3BBF-4563-B5D8-36DBEF9B899D}"/>
              </a:ext>
            </a:extLst>
          </p:cNvPr>
          <p:cNvGrpSpPr/>
          <p:nvPr/>
        </p:nvGrpSpPr>
        <p:grpSpPr>
          <a:xfrm>
            <a:off x="1799692" y="2085726"/>
            <a:ext cx="5544615" cy="3168352"/>
            <a:chOff x="1835697" y="2852936"/>
            <a:chExt cx="5544615" cy="3168352"/>
          </a:xfrm>
        </p:grpSpPr>
        <p:sp>
          <p:nvSpPr>
            <p:cNvPr id="2" name="Oval 1">
              <a:extLst>
                <a:ext uri="{FF2B5EF4-FFF2-40B4-BE49-F238E27FC236}">
                  <a16:creationId xmlns:a16="http://schemas.microsoft.com/office/drawing/2014/main" id="{8A2EEEE8-8423-49C3-BF8E-572C2F9346B6}"/>
                </a:ext>
              </a:extLst>
            </p:cNvPr>
            <p:cNvSpPr/>
            <p:nvPr/>
          </p:nvSpPr>
          <p:spPr>
            <a:xfrm>
              <a:off x="3491880" y="2852936"/>
              <a:ext cx="2088232" cy="1008112"/>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Learning outcomes</a:t>
              </a:r>
            </a:p>
          </p:txBody>
        </p:sp>
        <p:sp>
          <p:nvSpPr>
            <p:cNvPr id="5" name="Oval 4">
              <a:extLst>
                <a:ext uri="{FF2B5EF4-FFF2-40B4-BE49-F238E27FC236}">
                  <a16:creationId xmlns:a16="http://schemas.microsoft.com/office/drawing/2014/main" id="{13DCD422-4073-4AC5-B63C-A9261D5C273F}"/>
                </a:ext>
              </a:extLst>
            </p:cNvPr>
            <p:cNvSpPr/>
            <p:nvPr/>
          </p:nvSpPr>
          <p:spPr>
            <a:xfrm>
              <a:off x="1907704" y="4072210"/>
              <a:ext cx="2088232" cy="1008112"/>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Teaching &amp; Learning activities</a:t>
              </a:r>
            </a:p>
          </p:txBody>
        </p:sp>
        <p:sp>
          <p:nvSpPr>
            <p:cNvPr id="6" name="Oval 5">
              <a:extLst>
                <a:ext uri="{FF2B5EF4-FFF2-40B4-BE49-F238E27FC236}">
                  <a16:creationId xmlns:a16="http://schemas.microsoft.com/office/drawing/2014/main" id="{19652536-F858-4A38-B570-3AD82635F84E}"/>
                </a:ext>
              </a:extLst>
            </p:cNvPr>
            <p:cNvSpPr/>
            <p:nvPr/>
          </p:nvSpPr>
          <p:spPr>
            <a:xfrm>
              <a:off x="5220072" y="4072210"/>
              <a:ext cx="2088232" cy="1008112"/>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Learning assessment &amp; feedback</a:t>
              </a:r>
            </a:p>
          </p:txBody>
        </p:sp>
        <p:sp>
          <p:nvSpPr>
            <p:cNvPr id="3" name="Rectangle 2">
              <a:extLst>
                <a:ext uri="{FF2B5EF4-FFF2-40B4-BE49-F238E27FC236}">
                  <a16:creationId xmlns:a16="http://schemas.microsoft.com/office/drawing/2014/main" id="{BAC654B8-96C4-470D-9012-97A73805C7E3}"/>
                </a:ext>
              </a:extLst>
            </p:cNvPr>
            <p:cNvSpPr/>
            <p:nvPr/>
          </p:nvSpPr>
          <p:spPr>
            <a:xfrm>
              <a:off x="1835697" y="5472112"/>
              <a:ext cx="5544615" cy="549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Situational Factors</a:t>
              </a:r>
            </a:p>
          </p:txBody>
        </p:sp>
        <p:cxnSp>
          <p:nvCxnSpPr>
            <p:cNvPr id="7" name="Straight Arrow Connector 6">
              <a:extLst>
                <a:ext uri="{FF2B5EF4-FFF2-40B4-BE49-F238E27FC236}">
                  <a16:creationId xmlns:a16="http://schemas.microsoft.com/office/drawing/2014/main" id="{433A3770-4D36-4053-8131-A62EBBF49B4D}"/>
                </a:ext>
              </a:extLst>
            </p:cNvPr>
            <p:cNvCxnSpPr>
              <a:cxnSpLocks/>
            </p:cNvCxnSpPr>
            <p:nvPr/>
          </p:nvCxnSpPr>
          <p:spPr>
            <a:xfrm>
              <a:off x="5346306" y="3713413"/>
              <a:ext cx="737862" cy="286789"/>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9626E442-D56D-438F-AA5F-F2C9C989AE61}"/>
                </a:ext>
              </a:extLst>
            </p:cNvPr>
            <p:cNvCxnSpPr>
              <a:cxnSpLocks/>
            </p:cNvCxnSpPr>
            <p:nvPr/>
          </p:nvCxnSpPr>
          <p:spPr>
            <a:xfrm>
              <a:off x="4139952" y="4576266"/>
              <a:ext cx="1008112" cy="0"/>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9A6799D3-E265-485B-B88C-772CFCF445E6}"/>
                </a:ext>
              </a:extLst>
            </p:cNvPr>
            <p:cNvCxnSpPr>
              <a:cxnSpLocks/>
            </p:cNvCxnSpPr>
            <p:nvPr/>
          </p:nvCxnSpPr>
          <p:spPr>
            <a:xfrm flipV="1">
              <a:off x="3020034" y="3713413"/>
              <a:ext cx="701858" cy="286790"/>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sp>
          <p:nvSpPr>
            <p:cNvPr id="13" name="Arrow: Up 12">
              <a:extLst>
                <a:ext uri="{FF2B5EF4-FFF2-40B4-BE49-F238E27FC236}">
                  <a16:creationId xmlns:a16="http://schemas.microsoft.com/office/drawing/2014/main" id="{545B1997-F6E1-4547-8CCF-F097C44CAA72}"/>
                </a:ext>
              </a:extLst>
            </p:cNvPr>
            <p:cNvSpPr/>
            <p:nvPr/>
          </p:nvSpPr>
          <p:spPr>
            <a:xfrm>
              <a:off x="2735795" y="5206640"/>
              <a:ext cx="576064" cy="252636"/>
            </a:xfrm>
            <a:prstGeom prs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Arrow: Up 16">
              <a:extLst>
                <a:ext uri="{FF2B5EF4-FFF2-40B4-BE49-F238E27FC236}">
                  <a16:creationId xmlns:a16="http://schemas.microsoft.com/office/drawing/2014/main" id="{19EF5695-740C-4892-9E28-5C2B7763A9EF}"/>
                </a:ext>
              </a:extLst>
            </p:cNvPr>
            <p:cNvSpPr/>
            <p:nvPr/>
          </p:nvSpPr>
          <p:spPr>
            <a:xfrm>
              <a:off x="4427984" y="5206640"/>
              <a:ext cx="576064" cy="252636"/>
            </a:xfrm>
            <a:prstGeom prs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Arrow: Up 17">
              <a:extLst>
                <a:ext uri="{FF2B5EF4-FFF2-40B4-BE49-F238E27FC236}">
                  <a16:creationId xmlns:a16="http://schemas.microsoft.com/office/drawing/2014/main" id="{BB4C5BF1-ED4B-4F06-A7E8-7DA56BC26B3F}"/>
                </a:ext>
              </a:extLst>
            </p:cNvPr>
            <p:cNvSpPr/>
            <p:nvPr/>
          </p:nvSpPr>
          <p:spPr>
            <a:xfrm>
              <a:off x="5951871" y="5206640"/>
              <a:ext cx="576064" cy="252636"/>
            </a:xfrm>
            <a:prstGeom prs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1730228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1FBB1EC9-E156-497C-BDE6-6B5B2DDAB0EB}"/>
              </a:ext>
            </a:extLst>
          </p:cNvPr>
          <p:cNvSpPr>
            <a:spLocks noGrp="1"/>
          </p:cNvSpPr>
          <p:nvPr>
            <p:ph type="title"/>
          </p:nvPr>
        </p:nvSpPr>
        <p:spPr>
          <a:xfrm>
            <a:off x="0" y="635312"/>
            <a:ext cx="9144000" cy="725488"/>
          </a:xfrm>
        </p:spPr>
        <p:txBody>
          <a:bodyPr/>
          <a:lstStyle/>
          <a:p>
            <a:r>
              <a:rPr lang="en-GB" altLang="en-US" dirty="0"/>
              <a:t>Learning outcomes of this training session</a:t>
            </a:r>
          </a:p>
        </p:txBody>
      </p:sp>
      <p:sp>
        <p:nvSpPr>
          <p:cNvPr id="3" name="Content Placeholder 2">
            <a:extLst>
              <a:ext uri="{FF2B5EF4-FFF2-40B4-BE49-F238E27FC236}">
                <a16:creationId xmlns:a16="http://schemas.microsoft.com/office/drawing/2014/main" id="{0C55BF13-92E2-4239-B7AE-CD16B5A247F1}"/>
              </a:ext>
            </a:extLst>
          </p:cNvPr>
          <p:cNvSpPr>
            <a:spLocks noGrp="1"/>
          </p:cNvSpPr>
          <p:nvPr>
            <p:ph idx="1"/>
          </p:nvPr>
        </p:nvSpPr>
        <p:spPr>
          <a:xfrm>
            <a:off x="395536" y="1360800"/>
            <a:ext cx="5328592" cy="3292336"/>
          </a:xfrm>
        </p:spPr>
        <p:txBody>
          <a:bodyPr/>
          <a:lstStyle/>
          <a:p>
            <a:pPr marL="0" indent="0">
              <a:buFont typeface="Arial" panose="020B0604020202020204" pitchFamily="34" charset="0"/>
              <a:buNone/>
              <a:defRPr/>
            </a:pPr>
            <a:r>
              <a:rPr lang="en-GB" dirty="0">
                <a:solidFill>
                  <a:srgbClr val="00B050"/>
                </a:solidFill>
              </a:rPr>
              <a:t>You will be able to</a:t>
            </a:r>
          </a:p>
          <a:p>
            <a:pPr>
              <a:defRPr/>
            </a:pPr>
            <a:r>
              <a:rPr lang="en-US" dirty="0"/>
              <a:t>Support students with assessing their learning progress related to critical thinking skills</a:t>
            </a:r>
            <a:endParaRPr lang="en-GB" dirty="0"/>
          </a:p>
          <a:p>
            <a:pPr>
              <a:defRPr/>
            </a:pPr>
            <a:r>
              <a:rPr lang="en-US" dirty="0"/>
              <a:t>Align intended learning outcomes with adequate learning assessment and teaching &amp; learning activities</a:t>
            </a:r>
          </a:p>
          <a:p>
            <a:pPr>
              <a:defRPr/>
            </a:pPr>
            <a:endParaRPr lang="en-US" sz="1400" dirty="0"/>
          </a:p>
          <a:p>
            <a:pPr marL="0" indent="0">
              <a:buNone/>
              <a:defRPr/>
            </a:pPr>
            <a:br>
              <a:rPr lang="en-US" altLang="en-US" sz="2800" dirty="0">
                <a:solidFill>
                  <a:srgbClr val="00B050"/>
                </a:solidFill>
              </a:rPr>
            </a:br>
            <a:endParaRPr lang="en-US" dirty="0"/>
          </a:p>
          <a:p>
            <a:pPr marL="0" indent="0">
              <a:buNone/>
              <a:defRPr/>
            </a:pPr>
            <a:endParaRPr lang="en-GB" dirty="0"/>
          </a:p>
        </p:txBody>
      </p:sp>
      <p:sp>
        <p:nvSpPr>
          <p:cNvPr id="4" name="Rectangle 3">
            <a:extLst>
              <a:ext uri="{FF2B5EF4-FFF2-40B4-BE49-F238E27FC236}">
                <a16:creationId xmlns:a16="http://schemas.microsoft.com/office/drawing/2014/main" id="{3F30B2AF-B3B5-42EF-8DDF-C2A404D96B03}"/>
              </a:ext>
            </a:extLst>
          </p:cNvPr>
          <p:cNvSpPr/>
          <p:nvPr/>
        </p:nvSpPr>
        <p:spPr>
          <a:xfrm>
            <a:off x="107504" y="5085184"/>
            <a:ext cx="8928992"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Please note that the SPHEIR project TESCEA (Transforming Employability for Social Change in East Africa) has kindly provided its training material on learning design; that was a great help for preparing this </a:t>
            </a:r>
            <a:r>
              <a:rPr lang="en-US" dirty="0" err="1"/>
              <a:t>AQHEd</a:t>
            </a:r>
            <a:r>
              <a:rPr lang="en-US" dirty="0"/>
              <a:t>-SL training for lecturers.</a:t>
            </a:r>
          </a:p>
        </p:txBody>
      </p:sp>
      <p:pic>
        <p:nvPicPr>
          <p:cNvPr id="7" name="Picture 6" descr="A group of people sitting at a table&#10;&#10;Description automatically generated">
            <a:extLst>
              <a:ext uri="{FF2B5EF4-FFF2-40B4-BE49-F238E27FC236}">
                <a16:creationId xmlns:a16="http://schemas.microsoft.com/office/drawing/2014/main" id="{AF6BEA90-92B1-4BE0-A75A-3AFDCE43A847}"/>
              </a:ext>
            </a:extLst>
          </p:cNvPr>
          <p:cNvPicPr>
            <a:picLocks noChangeAspect="1"/>
          </p:cNvPicPr>
          <p:nvPr/>
        </p:nvPicPr>
        <p:blipFill rotWithShape="1">
          <a:blip r:embed="rId3">
            <a:extLst>
              <a:ext uri="{28A0092B-C50C-407E-A947-70E740481C1C}">
                <a14:useLocalDpi xmlns:a14="http://schemas.microsoft.com/office/drawing/2010/main" val="0"/>
              </a:ext>
            </a:extLst>
          </a:blip>
          <a:srcRect l="16591" t="25121" r="14623" b="8098"/>
          <a:stretch/>
        </p:blipFill>
        <p:spPr>
          <a:xfrm>
            <a:off x="5724129" y="1858099"/>
            <a:ext cx="3419872" cy="2491621"/>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25774C7D-6924-4930-95ED-A22114BD77AD}"/>
              </a:ext>
            </a:extLst>
          </p:cNvPr>
          <p:cNvSpPr>
            <a:spLocks noGrp="1"/>
          </p:cNvSpPr>
          <p:nvPr>
            <p:ph type="title"/>
          </p:nvPr>
        </p:nvSpPr>
        <p:spPr>
          <a:xfrm>
            <a:off x="323850" y="692150"/>
            <a:ext cx="8820150" cy="725488"/>
          </a:xfrm>
        </p:spPr>
        <p:txBody>
          <a:bodyPr/>
          <a:lstStyle/>
          <a:p>
            <a:r>
              <a:rPr lang="en-GB" altLang="en-US" sz="3200" dirty="0"/>
              <a:t>Alignment</a:t>
            </a:r>
          </a:p>
        </p:txBody>
      </p:sp>
      <p:sp>
        <p:nvSpPr>
          <p:cNvPr id="4" name="TextBox 3">
            <a:extLst>
              <a:ext uri="{FF2B5EF4-FFF2-40B4-BE49-F238E27FC236}">
                <a16:creationId xmlns:a16="http://schemas.microsoft.com/office/drawing/2014/main" id="{C0AACCCE-4342-4605-A791-DDB3E209059A}"/>
              </a:ext>
            </a:extLst>
          </p:cNvPr>
          <p:cNvSpPr txBox="1"/>
          <p:nvPr/>
        </p:nvSpPr>
        <p:spPr>
          <a:xfrm>
            <a:off x="323850" y="1628800"/>
            <a:ext cx="8640638" cy="1077218"/>
          </a:xfrm>
          <a:prstGeom prst="rect">
            <a:avLst/>
          </a:prstGeom>
          <a:noFill/>
        </p:spPr>
        <p:txBody>
          <a:bodyPr wrap="square" rtlCol="0">
            <a:spAutoFit/>
          </a:bodyPr>
          <a:lstStyle/>
          <a:p>
            <a:r>
              <a:rPr lang="en-GB" sz="3200" b="1" dirty="0">
                <a:solidFill>
                  <a:srgbClr val="00B050"/>
                </a:solidFill>
                <a:latin typeface="+mj-lt"/>
                <a:ea typeface="+mj-ea"/>
                <a:cs typeface="+mj-cs"/>
              </a:rPr>
              <a:t>Learning outcome: </a:t>
            </a:r>
            <a:br>
              <a:rPr lang="en-GB" sz="3200" b="1" dirty="0">
                <a:solidFill>
                  <a:srgbClr val="215968"/>
                </a:solidFill>
                <a:latin typeface="+mj-lt"/>
                <a:ea typeface="+mj-ea"/>
                <a:cs typeface="+mj-cs"/>
              </a:rPr>
            </a:br>
            <a:r>
              <a:rPr lang="en-US" sz="3200" b="1" dirty="0">
                <a:solidFill>
                  <a:srgbClr val="215968"/>
                </a:solidFill>
                <a:latin typeface="+mj-lt"/>
                <a:ea typeface="+mj-ea"/>
                <a:cs typeface="+mj-cs"/>
              </a:rPr>
              <a:t>Identify biases when analyzing information</a:t>
            </a:r>
          </a:p>
        </p:txBody>
      </p:sp>
      <p:sp>
        <p:nvSpPr>
          <p:cNvPr id="3" name="Rectangle 2">
            <a:extLst>
              <a:ext uri="{FF2B5EF4-FFF2-40B4-BE49-F238E27FC236}">
                <a16:creationId xmlns:a16="http://schemas.microsoft.com/office/drawing/2014/main" id="{701747FA-1305-41F8-B230-7493541318AA}"/>
              </a:ext>
            </a:extLst>
          </p:cNvPr>
          <p:cNvSpPr/>
          <p:nvPr/>
        </p:nvSpPr>
        <p:spPr>
          <a:xfrm>
            <a:off x="1043608" y="2913360"/>
            <a:ext cx="6768752" cy="29600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solidFill>
                  <a:srgbClr val="FFFF00"/>
                </a:solidFill>
              </a:rPr>
              <a:t>Lecture plan:</a:t>
            </a:r>
          </a:p>
          <a:p>
            <a:pPr marL="514350" indent="-514350">
              <a:buFont typeface="+mj-lt"/>
              <a:buAutoNum type="arabicPeriod"/>
            </a:pPr>
            <a:r>
              <a:rPr lang="en-GB" sz="2800" dirty="0"/>
              <a:t>Introduction to the concept of ‘bias’</a:t>
            </a:r>
          </a:p>
          <a:p>
            <a:pPr marL="514350" indent="-514350">
              <a:buFont typeface="+mj-lt"/>
              <a:buAutoNum type="arabicPeriod"/>
            </a:pPr>
            <a:r>
              <a:rPr lang="en-GB" sz="2800" dirty="0"/>
              <a:t>Reading scenario ‘Confirmation </a:t>
            </a:r>
            <a:r>
              <a:rPr lang="en-GB" sz="2800" dirty="0" err="1"/>
              <a:t>bias’</a:t>
            </a:r>
            <a:endParaRPr lang="en-GB" sz="2800" dirty="0"/>
          </a:p>
          <a:p>
            <a:pPr marL="514350" indent="-514350">
              <a:buFont typeface="+mj-lt"/>
              <a:buAutoNum type="arabicPeriod"/>
            </a:pPr>
            <a:r>
              <a:rPr lang="en-GB" sz="2800" dirty="0"/>
              <a:t>Guided questions to identify the bias in the given example</a:t>
            </a:r>
          </a:p>
        </p:txBody>
      </p:sp>
    </p:spTree>
    <p:extLst>
      <p:ext uri="{BB962C8B-B14F-4D97-AF65-F5344CB8AC3E}">
        <p14:creationId xmlns:p14="http://schemas.microsoft.com/office/powerpoint/2010/main" val="1248101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4CDF3270-A360-4C66-A2E4-A57D12AA59AA}"/>
              </a:ext>
            </a:extLst>
          </p:cNvPr>
          <p:cNvSpPr/>
          <p:nvPr/>
        </p:nvSpPr>
        <p:spPr>
          <a:xfrm>
            <a:off x="0" y="898246"/>
            <a:ext cx="2838450" cy="9342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9EEBAF75-74F1-412A-8C25-D3F46C82ED6F}"/>
              </a:ext>
            </a:extLst>
          </p:cNvPr>
          <p:cNvSpPr/>
          <p:nvPr/>
        </p:nvSpPr>
        <p:spPr>
          <a:xfrm>
            <a:off x="7543800" y="857250"/>
            <a:ext cx="1600199" cy="7086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4C63A119-4BD8-44EE-8845-0B14BF1407B9}"/>
              </a:ext>
            </a:extLst>
          </p:cNvPr>
          <p:cNvSpPr>
            <a:spLocks noGrp="1"/>
          </p:cNvSpPr>
          <p:nvPr>
            <p:ph type="title"/>
          </p:nvPr>
        </p:nvSpPr>
        <p:spPr>
          <a:xfrm>
            <a:off x="0" y="-26269"/>
            <a:ext cx="1999761" cy="1439045"/>
          </a:xfrm>
          <a:solidFill>
            <a:schemeClr val="bg1"/>
          </a:solidFill>
        </p:spPr>
        <p:txBody>
          <a:bodyPr>
            <a:normAutofit fontScale="90000"/>
          </a:bodyPr>
          <a:lstStyle/>
          <a:p>
            <a:r>
              <a:rPr lang="en-US" altLang="en-US" sz="2100" dirty="0">
                <a:solidFill>
                  <a:srgbClr val="00B050"/>
                </a:solidFill>
              </a:rPr>
              <a:t>Rubric to assess</a:t>
            </a:r>
            <a:br>
              <a:rPr lang="en-US" altLang="en-US" sz="2100" dirty="0">
                <a:solidFill>
                  <a:srgbClr val="00B050"/>
                </a:solidFill>
              </a:rPr>
            </a:br>
            <a:r>
              <a:rPr lang="en-US" altLang="en-US" sz="2100" dirty="0">
                <a:solidFill>
                  <a:srgbClr val="00B050"/>
                </a:solidFill>
              </a:rPr>
              <a:t>critical thinking ability</a:t>
            </a:r>
            <a:br>
              <a:rPr lang="en-US" altLang="en-US" sz="2100" dirty="0">
                <a:solidFill>
                  <a:srgbClr val="00B050"/>
                </a:solidFill>
              </a:rPr>
            </a:br>
            <a:endParaRPr lang="en-GB" dirty="0"/>
          </a:p>
        </p:txBody>
      </p:sp>
      <p:sp>
        <p:nvSpPr>
          <p:cNvPr id="12" name="Rectangle 11">
            <a:extLst>
              <a:ext uri="{FF2B5EF4-FFF2-40B4-BE49-F238E27FC236}">
                <a16:creationId xmlns:a16="http://schemas.microsoft.com/office/drawing/2014/main" id="{B32DB7B1-4D65-4BD5-80C2-AB9D7E887CA1}"/>
              </a:ext>
            </a:extLst>
          </p:cNvPr>
          <p:cNvSpPr/>
          <p:nvPr/>
        </p:nvSpPr>
        <p:spPr>
          <a:xfrm>
            <a:off x="71437" y="5959754"/>
            <a:ext cx="2695575" cy="7086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9" name="Table 4">
            <a:extLst>
              <a:ext uri="{FF2B5EF4-FFF2-40B4-BE49-F238E27FC236}">
                <a16:creationId xmlns:a16="http://schemas.microsoft.com/office/drawing/2014/main" id="{97DFAC9B-C3C0-4911-8A2E-1E5124DCB4A5}"/>
              </a:ext>
            </a:extLst>
          </p:cNvPr>
          <p:cNvGraphicFramePr>
            <a:graphicFrameLocks noGrp="1"/>
          </p:cNvGraphicFramePr>
          <p:nvPr/>
        </p:nvGraphicFramePr>
        <p:xfrm>
          <a:off x="1999761" y="0"/>
          <a:ext cx="7144238" cy="6857999"/>
        </p:xfrm>
        <a:graphic>
          <a:graphicData uri="http://schemas.openxmlformats.org/drawingml/2006/table">
            <a:tbl>
              <a:tblPr firstRow="1" bandRow="1">
                <a:tableStyleId>{5C22544A-7EE6-4342-B048-85BDC9FD1C3A}</a:tableStyleId>
              </a:tblPr>
              <a:tblGrid>
                <a:gridCol w="1116962">
                  <a:extLst>
                    <a:ext uri="{9D8B030D-6E8A-4147-A177-3AD203B41FA5}">
                      <a16:colId xmlns:a16="http://schemas.microsoft.com/office/drawing/2014/main" val="1160454557"/>
                    </a:ext>
                  </a:extLst>
                </a:gridCol>
                <a:gridCol w="1592252">
                  <a:extLst>
                    <a:ext uri="{9D8B030D-6E8A-4147-A177-3AD203B41FA5}">
                      <a16:colId xmlns:a16="http://schemas.microsoft.com/office/drawing/2014/main" val="1035828694"/>
                    </a:ext>
                  </a:extLst>
                </a:gridCol>
                <a:gridCol w="1516430">
                  <a:extLst>
                    <a:ext uri="{9D8B030D-6E8A-4147-A177-3AD203B41FA5}">
                      <a16:colId xmlns:a16="http://schemas.microsoft.com/office/drawing/2014/main" val="794557869"/>
                    </a:ext>
                  </a:extLst>
                </a:gridCol>
                <a:gridCol w="1516430">
                  <a:extLst>
                    <a:ext uri="{9D8B030D-6E8A-4147-A177-3AD203B41FA5}">
                      <a16:colId xmlns:a16="http://schemas.microsoft.com/office/drawing/2014/main" val="3061355178"/>
                    </a:ext>
                  </a:extLst>
                </a:gridCol>
                <a:gridCol w="1402164">
                  <a:extLst>
                    <a:ext uri="{9D8B030D-6E8A-4147-A177-3AD203B41FA5}">
                      <a16:colId xmlns:a16="http://schemas.microsoft.com/office/drawing/2014/main" val="665007378"/>
                    </a:ext>
                  </a:extLst>
                </a:gridCol>
              </a:tblGrid>
              <a:tr h="642392">
                <a:tc>
                  <a:txBody>
                    <a:bodyPr/>
                    <a:lstStyle/>
                    <a:p>
                      <a:r>
                        <a:rPr lang="en-GB" sz="1600" dirty="0"/>
                        <a:t>Aspects</a:t>
                      </a:r>
                    </a:p>
                  </a:txBody>
                  <a:tcPr marL="68580" marR="68580" marT="34290" marB="34290"/>
                </a:tc>
                <a:tc>
                  <a:txBody>
                    <a:bodyPr/>
                    <a:lstStyle/>
                    <a:p>
                      <a:r>
                        <a:rPr lang="en-GB" sz="1600" dirty="0"/>
                        <a:t>Beginning</a:t>
                      </a:r>
                    </a:p>
                    <a:p>
                      <a:r>
                        <a:rPr lang="en-GB" sz="1600" dirty="0"/>
                        <a:t>0 points</a:t>
                      </a:r>
                    </a:p>
                  </a:txBody>
                  <a:tcPr marL="68580" marR="68580" marT="34290" marB="34290"/>
                </a:tc>
                <a:tc>
                  <a:txBody>
                    <a:bodyPr/>
                    <a:lstStyle/>
                    <a:p>
                      <a:r>
                        <a:rPr lang="en-GB" sz="1600" dirty="0"/>
                        <a:t>Emerging</a:t>
                      </a:r>
                    </a:p>
                    <a:p>
                      <a:r>
                        <a:rPr lang="en-GB" sz="1600" dirty="0"/>
                        <a:t>1 point</a:t>
                      </a:r>
                    </a:p>
                  </a:txBody>
                  <a:tcPr marL="68580" marR="68580" marT="34290" marB="34290"/>
                </a:tc>
                <a:tc>
                  <a:txBody>
                    <a:bodyPr/>
                    <a:lstStyle/>
                    <a:p>
                      <a:r>
                        <a:rPr lang="en-GB" sz="1600" dirty="0"/>
                        <a:t>Developing</a:t>
                      </a:r>
                    </a:p>
                    <a:p>
                      <a:r>
                        <a:rPr lang="en-GB" sz="1600" dirty="0"/>
                        <a:t>2 points</a:t>
                      </a:r>
                    </a:p>
                  </a:txBody>
                  <a:tcPr marL="68580" marR="68580" marT="34290" marB="34290"/>
                </a:tc>
                <a:tc>
                  <a:txBody>
                    <a:bodyPr/>
                    <a:lstStyle/>
                    <a:p>
                      <a:r>
                        <a:rPr lang="en-GB" sz="1600" dirty="0"/>
                        <a:t>Proficient</a:t>
                      </a:r>
                    </a:p>
                    <a:p>
                      <a:r>
                        <a:rPr lang="en-GB" sz="1600" dirty="0"/>
                        <a:t>3 points</a:t>
                      </a:r>
                    </a:p>
                  </a:txBody>
                  <a:tcPr marL="68580" marR="68580" marT="34290" marB="34290"/>
                </a:tc>
                <a:extLst>
                  <a:ext uri="{0D108BD9-81ED-4DB2-BD59-A6C34878D82A}">
                    <a16:rowId xmlns:a16="http://schemas.microsoft.com/office/drawing/2014/main" val="3191083130"/>
                  </a:ext>
                </a:extLst>
              </a:tr>
              <a:tr h="1947741">
                <a:tc>
                  <a:txBody>
                    <a:bodyPr/>
                    <a:lstStyle/>
                    <a:p>
                      <a:r>
                        <a:rPr lang="en-US" sz="1600" dirty="0"/>
                        <a:t>Ability to break down a situation into its component parts</a:t>
                      </a:r>
                      <a:endParaRPr lang="en-GB" sz="1600" b="1" dirty="0"/>
                    </a:p>
                  </a:txBody>
                  <a:tcPr marL="68580" marR="68580" marT="34290" marB="34290"/>
                </a:tc>
                <a:tc>
                  <a:txBody>
                    <a:bodyPr/>
                    <a:lstStyle/>
                    <a:p>
                      <a:r>
                        <a:rPr lang="en-GB" sz="1600" dirty="0"/>
                        <a:t>Not able to complete any of the sentences a) to d) meaningfully</a:t>
                      </a:r>
                    </a:p>
                  </a:txBody>
                  <a:tcPr marL="68580" marR="68580" marT="34290" marB="34290"/>
                </a:tc>
                <a:tc>
                  <a:txBody>
                    <a:bodyPr/>
                    <a:lstStyle/>
                    <a:p>
                      <a:r>
                        <a:rPr lang="en-GB" sz="1600" dirty="0"/>
                        <a:t>Able to complete one sentence correctly or 2 sentences partially. </a:t>
                      </a:r>
                    </a:p>
                  </a:txBody>
                  <a:tcPr marL="68580" marR="68580" marT="34290" marB="34290"/>
                </a:tc>
                <a:tc>
                  <a:txBody>
                    <a:bodyPr/>
                    <a:lstStyle/>
                    <a:p>
                      <a:r>
                        <a:rPr lang="en-GB" sz="1600" dirty="0"/>
                        <a:t>Able to complete 2 or 3 sentences correctly or min. 3 sentences partially. </a:t>
                      </a:r>
                    </a:p>
                  </a:txBody>
                  <a:tcPr marL="68580" marR="68580" marT="34290" marB="34290"/>
                </a:tc>
                <a:tc>
                  <a:txBody>
                    <a:bodyPr/>
                    <a:lstStyle/>
                    <a:p>
                      <a:r>
                        <a:rPr lang="en-GB" sz="1600" dirty="0"/>
                        <a:t>Able to complete all sentences a) to d) meaningfully and correctly. </a:t>
                      </a:r>
                    </a:p>
                  </a:txBody>
                  <a:tcPr marL="68580" marR="68580" marT="34290" marB="34290"/>
                </a:tc>
                <a:extLst>
                  <a:ext uri="{0D108BD9-81ED-4DB2-BD59-A6C34878D82A}">
                    <a16:rowId xmlns:a16="http://schemas.microsoft.com/office/drawing/2014/main" val="680532593"/>
                  </a:ext>
                </a:extLst>
              </a:tr>
              <a:tr h="2049763">
                <a:tc>
                  <a:txBody>
                    <a:bodyPr/>
                    <a:lstStyle/>
                    <a:p>
                      <a:pPr marL="0" indent="0">
                        <a:buFont typeface="Arial" panose="020B0604020202020204" pitchFamily="34" charset="0"/>
                        <a:buNone/>
                      </a:pPr>
                      <a:r>
                        <a:rPr lang="en-GB" sz="1600" b="0" dirty="0"/>
                        <a:t>Ability to interpret information</a:t>
                      </a:r>
                    </a:p>
                  </a:txBody>
                  <a:tcPr marL="68580" marR="68580" marT="34290" marB="34290"/>
                </a:tc>
                <a:tc>
                  <a:txBody>
                    <a:bodyPr/>
                    <a:lstStyle/>
                    <a:p>
                      <a:r>
                        <a:rPr lang="en-GB" sz="1600" dirty="0"/>
                        <a:t>Not stating any flawed aspects of the physician’s judgement</a:t>
                      </a:r>
                      <a:r>
                        <a:rPr lang="en-GB" sz="1600" dirty="0">
                          <a:solidFill>
                            <a:srgbClr val="FF0000"/>
                          </a:solidFill>
                        </a:rPr>
                        <a:t>*</a:t>
                      </a:r>
                      <a:r>
                        <a:rPr lang="en-GB" sz="1600" dirty="0"/>
                        <a:t>. Not demonstrating any under-standing of the situation.</a:t>
                      </a:r>
                    </a:p>
                  </a:txBody>
                  <a:tcPr marL="68580" marR="68580" marT="34290" marB="34290"/>
                </a:tc>
                <a:tc>
                  <a:txBody>
                    <a:bodyPr/>
                    <a:lstStyle/>
                    <a:p>
                      <a:r>
                        <a:rPr lang="en-GB" sz="1600" dirty="0"/>
                        <a:t>Identifying one of the aspects of flawed judgement</a:t>
                      </a:r>
                      <a:r>
                        <a:rPr lang="en-GB" sz="1600" dirty="0">
                          <a:solidFill>
                            <a:srgbClr val="FF0000"/>
                          </a:solidFill>
                        </a:rPr>
                        <a:t>*</a:t>
                      </a:r>
                      <a:r>
                        <a:rPr lang="en-GB" sz="1600" dirty="0"/>
                        <a:t>. Demonstrating a basic understanding of the situation.</a:t>
                      </a:r>
                    </a:p>
                  </a:txBody>
                  <a:tcPr marL="68580" marR="68580" marT="34290" marB="34290"/>
                </a:tc>
                <a:tc>
                  <a:txBody>
                    <a:bodyPr/>
                    <a:lstStyle/>
                    <a:p>
                      <a:r>
                        <a:rPr lang="en-GB" sz="1600" dirty="0"/>
                        <a:t>Identifying two of the aspects of flawed judgement</a:t>
                      </a:r>
                      <a:r>
                        <a:rPr lang="en-GB" sz="1600" dirty="0">
                          <a:solidFill>
                            <a:srgbClr val="FF0000"/>
                          </a:solidFill>
                        </a:rPr>
                        <a:t>*</a:t>
                      </a:r>
                      <a:r>
                        <a:rPr lang="en-GB" sz="1600" dirty="0"/>
                        <a:t>. Demonstrating a fair understanding of the situation.</a:t>
                      </a:r>
                    </a:p>
                  </a:txBody>
                  <a:tcPr marL="68580" marR="68580" marT="34290" marB="34290">
                    <a:solidFill>
                      <a:schemeClr val="accent3">
                        <a:lumMod val="20000"/>
                        <a:lumOff val="80000"/>
                      </a:schemeClr>
                    </a:solidFill>
                  </a:tcPr>
                </a:tc>
                <a:tc>
                  <a:txBody>
                    <a:bodyPr/>
                    <a:lstStyle/>
                    <a:p>
                      <a:r>
                        <a:rPr lang="en-US" sz="1600" dirty="0"/>
                        <a:t>Identifying all aspects of flawed judgement</a:t>
                      </a:r>
                      <a:r>
                        <a:rPr lang="en-US" sz="1600" dirty="0">
                          <a:solidFill>
                            <a:srgbClr val="FF0000"/>
                          </a:solidFill>
                        </a:rPr>
                        <a:t>*</a:t>
                      </a:r>
                      <a:r>
                        <a:rPr lang="en-US" sz="1600" dirty="0"/>
                        <a:t>. Demonstrating a good under-standing of the situation.</a:t>
                      </a:r>
                    </a:p>
                  </a:txBody>
                  <a:tcPr marL="68580" marR="68580" marT="34290" marB="34290">
                    <a:solidFill>
                      <a:schemeClr val="accent3">
                        <a:lumMod val="20000"/>
                        <a:lumOff val="80000"/>
                      </a:schemeClr>
                    </a:solidFill>
                  </a:tcPr>
                </a:tc>
                <a:extLst>
                  <a:ext uri="{0D108BD9-81ED-4DB2-BD59-A6C34878D82A}">
                    <a16:rowId xmlns:a16="http://schemas.microsoft.com/office/drawing/2014/main" val="3011542916"/>
                  </a:ext>
                </a:extLst>
              </a:tr>
              <a:tr h="2218103">
                <a:tc>
                  <a:txBody>
                    <a:bodyPr/>
                    <a:lstStyle/>
                    <a:p>
                      <a:pPr marL="0" indent="0">
                        <a:buFont typeface="Arial" panose="020B0604020202020204" pitchFamily="34" charset="0"/>
                        <a:buNone/>
                      </a:pPr>
                      <a:r>
                        <a:rPr lang="en-US" sz="1600" dirty="0"/>
                        <a:t>Ability to recognize potential sources of bias </a:t>
                      </a:r>
                    </a:p>
                    <a:p>
                      <a:pPr marL="0" indent="0">
                        <a:buFont typeface="Arial" panose="020B0604020202020204" pitchFamily="34" charset="0"/>
                        <a:buNone/>
                      </a:pPr>
                      <a:endParaRPr lang="en-US" sz="1600" dirty="0"/>
                    </a:p>
                  </a:txBody>
                  <a:tcPr marL="68580" marR="68580" marT="34290" marB="34290">
                    <a:solidFill>
                      <a:schemeClr val="accent3">
                        <a:lumMod val="20000"/>
                        <a:lumOff val="80000"/>
                      </a:schemeClr>
                    </a:solidFill>
                  </a:tcPr>
                </a:tc>
                <a:tc>
                  <a:txBody>
                    <a:bodyPr/>
                    <a:lstStyle/>
                    <a:p>
                      <a:r>
                        <a:rPr lang="en-GB" sz="1600" dirty="0"/>
                        <a:t>Not demonstrating any understanding for the physician’s bias in the scenario.</a:t>
                      </a:r>
                    </a:p>
                  </a:txBody>
                  <a:tcPr marL="68580" marR="68580" marT="34290" marB="34290">
                    <a:solidFill>
                      <a:schemeClr val="accent3">
                        <a:lumMod val="20000"/>
                        <a:lumOff val="80000"/>
                      </a:schemeClr>
                    </a:solidFill>
                  </a:tcPr>
                </a:tc>
                <a:tc>
                  <a:txBody>
                    <a:bodyPr/>
                    <a:lstStyle/>
                    <a:p>
                      <a:r>
                        <a:rPr lang="en-GB" sz="1600" dirty="0"/>
                        <a:t>Mentioning the concept of confirmation bias but no explanation what that means</a:t>
                      </a:r>
                    </a:p>
                  </a:txBody>
                  <a:tcPr marL="68580" marR="68580" marT="34290" marB="34290"/>
                </a:tc>
                <a:tc>
                  <a:txBody>
                    <a:bodyPr/>
                    <a:lstStyle/>
                    <a:p>
                      <a:r>
                        <a:rPr lang="en-GB" sz="1600" dirty="0"/>
                        <a:t>Meaningful explanation of the cause of error, but not mentioning the concept of confirmation bias</a:t>
                      </a:r>
                    </a:p>
                  </a:txBody>
                  <a:tcPr marL="68580" marR="68580" marT="34290" marB="34290"/>
                </a:tc>
                <a:tc>
                  <a:txBody>
                    <a:bodyPr/>
                    <a:lstStyle/>
                    <a:p>
                      <a:r>
                        <a:rPr lang="en-GB" sz="1600" dirty="0"/>
                        <a:t>Meaningful explanation of the cause of error, including that it is based on a confirmation bias</a:t>
                      </a:r>
                    </a:p>
                  </a:txBody>
                  <a:tcPr marL="68580" marR="68580" marT="34290" marB="34290">
                    <a:solidFill>
                      <a:schemeClr val="accent3">
                        <a:lumMod val="20000"/>
                        <a:lumOff val="80000"/>
                      </a:schemeClr>
                    </a:solidFill>
                  </a:tcPr>
                </a:tc>
                <a:extLst>
                  <a:ext uri="{0D108BD9-81ED-4DB2-BD59-A6C34878D82A}">
                    <a16:rowId xmlns:a16="http://schemas.microsoft.com/office/drawing/2014/main" val="1713168415"/>
                  </a:ext>
                </a:extLst>
              </a:tr>
            </a:tbl>
          </a:graphicData>
        </a:graphic>
      </p:graphicFrame>
      <p:sp>
        <p:nvSpPr>
          <p:cNvPr id="8" name="TextBox 7">
            <a:extLst>
              <a:ext uri="{FF2B5EF4-FFF2-40B4-BE49-F238E27FC236}">
                <a16:creationId xmlns:a16="http://schemas.microsoft.com/office/drawing/2014/main" id="{44927B74-D955-4149-9B10-6204DD2495C7}"/>
              </a:ext>
            </a:extLst>
          </p:cNvPr>
          <p:cNvSpPr txBox="1"/>
          <p:nvPr/>
        </p:nvSpPr>
        <p:spPr>
          <a:xfrm>
            <a:off x="0" y="2826127"/>
            <a:ext cx="1907704" cy="4031873"/>
          </a:xfrm>
          <a:prstGeom prst="rect">
            <a:avLst/>
          </a:prstGeom>
          <a:solidFill>
            <a:schemeClr val="accent1">
              <a:lumMod val="75000"/>
            </a:schemeClr>
          </a:solidFill>
          <a:ln>
            <a:solidFill>
              <a:schemeClr val="accent1">
                <a:lumMod val="50000"/>
              </a:schemeClr>
            </a:solidFill>
          </a:ln>
        </p:spPr>
        <p:txBody>
          <a:bodyPr wrap="square" rtlCol="0">
            <a:spAutoFit/>
          </a:bodyPr>
          <a:lstStyle/>
          <a:p>
            <a:r>
              <a:rPr lang="en-GB" sz="1600" dirty="0">
                <a:solidFill>
                  <a:srgbClr val="FF0000"/>
                </a:solidFill>
              </a:rPr>
              <a:t>*</a:t>
            </a:r>
            <a:r>
              <a:rPr lang="en-GB" sz="1600" dirty="0">
                <a:solidFill>
                  <a:schemeClr val="accent2">
                    <a:lumMod val="60000"/>
                    <a:lumOff val="40000"/>
                  </a:schemeClr>
                </a:solidFill>
              </a:rPr>
              <a:t>Flawed judgement aspects :</a:t>
            </a:r>
          </a:p>
          <a:p>
            <a:pPr marL="342900" indent="-342900">
              <a:buAutoNum type="arabicParenR"/>
            </a:pPr>
            <a:r>
              <a:rPr lang="en-GB" sz="1600" dirty="0">
                <a:solidFill>
                  <a:schemeClr val="bg1"/>
                </a:solidFill>
              </a:rPr>
              <a:t>Believing patient is coming for pain medication prescription; </a:t>
            </a:r>
          </a:p>
          <a:p>
            <a:pPr marL="342900" indent="-342900">
              <a:buAutoNum type="arabicParenR"/>
            </a:pPr>
            <a:r>
              <a:rPr lang="en-GB" sz="1600" dirty="0">
                <a:solidFill>
                  <a:schemeClr val="bg1"/>
                </a:solidFill>
              </a:rPr>
              <a:t>Superficial examination to confirm initial assumption;</a:t>
            </a:r>
          </a:p>
          <a:p>
            <a:pPr marL="342900" indent="-342900">
              <a:buAutoNum type="arabicParenR"/>
            </a:pPr>
            <a:r>
              <a:rPr lang="en-GB" sz="1600" dirty="0">
                <a:solidFill>
                  <a:schemeClr val="bg1"/>
                </a:solidFill>
              </a:rPr>
              <a:t>Missing signs for need of surgery. </a:t>
            </a:r>
          </a:p>
        </p:txBody>
      </p:sp>
    </p:spTree>
    <p:extLst>
      <p:ext uri="{BB962C8B-B14F-4D97-AF65-F5344CB8AC3E}">
        <p14:creationId xmlns:p14="http://schemas.microsoft.com/office/powerpoint/2010/main" val="212186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783048BB-0725-4588-9645-CA7459CEA8F6}"/>
              </a:ext>
            </a:extLst>
          </p:cNvPr>
          <p:cNvSpPr/>
          <p:nvPr/>
        </p:nvSpPr>
        <p:spPr>
          <a:xfrm>
            <a:off x="0" y="0"/>
            <a:ext cx="9144000" cy="13475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866" name="Title 1">
            <a:extLst>
              <a:ext uri="{FF2B5EF4-FFF2-40B4-BE49-F238E27FC236}">
                <a16:creationId xmlns:a16="http://schemas.microsoft.com/office/drawing/2014/main" id="{4260FA08-E9C4-4196-9BF9-78B72A9662CC}"/>
              </a:ext>
            </a:extLst>
          </p:cNvPr>
          <p:cNvSpPr>
            <a:spLocks noGrp="1"/>
          </p:cNvSpPr>
          <p:nvPr>
            <p:ph type="title"/>
          </p:nvPr>
        </p:nvSpPr>
        <p:spPr>
          <a:xfrm>
            <a:off x="439350" y="182432"/>
            <a:ext cx="2110089" cy="1131235"/>
          </a:xfrm>
        </p:spPr>
        <p:txBody>
          <a:bodyPr>
            <a:normAutofit/>
          </a:bodyPr>
          <a:lstStyle/>
          <a:p>
            <a:r>
              <a:rPr lang="en-US" altLang="en-US" dirty="0"/>
              <a:t>Constructive Alignment</a:t>
            </a:r>
            <a:endParaRPr lang="en-GB" altLang="en-US" dirty="0"/>
          </a:p>
        </p:txBody>
      </p:sp>
      <p:sp>
        <p:nvSpPr>
          <p:cNvPr id="2" name="Oval 1">
            <a:extLst>
              <a:ext uri="{FF2B5EF4-FFF2-40B4-BE49-F238E27FC236}">
                <a16:creationId xmlns:a16="http://schemas.microsoft.com/office/drawing/2014/main" id="{8A2EEEE8-8423-49C3-BF8E-572C2F9346B6}"/>
              </a:ext>
            </a:extLst>
          </p:cNvPr>
          <p:cNvSpPr/>
          <p:nvPr/>
        </p:nvSpPr>
        <p:spPr>
          <a:xfrm>
            <a:off x="3427308" y="75915"/>
            <a:ext cx="2512844" cy="1967055"/>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Learning outcome:</a:t>
            </a:r>
            <a:r>
              <a:rPr lang="en-US" sz="2000" b="1" dirty="0">
                <a:solidFill>
                  <a:srgbClr val="215968"/>
                </a:solidFill>
                <a:latin typeface="+mj-lt"/>
                <a:ea typeface="+mj-ea"/>
                <a:cs typeface="+mj-cs"/>
              </a:rPr>
              <a:t> </a:t>
            </a:r>
            <a:r>
              <a:rPr lang="en-US" sz="2000" dirty="0">
                <a:solidFill>
                  <a:srgbClr val="215968"/>
                </a:solidFill>
                <a:latin typeface="+mj-lt"/>
                <a:ea typeface="+mj-ea"/>
                <a:cs typeface="+mj-cs"/>
              </a:rPr>
              <a:t>Identify biases when analyzing information</a:t>
            </a:r>
            <a:r>
              <a:rPr lang="en-GB" sz="2000" dirty="0">
                <a:solidFill>
                  <a:schemeClr val="tx1"/>
                </a:solidFill>
              </a:rPr>
              <a:t> </a:t>
            </a:r>
          </a:p>
        </p:txBody>
      </p:sp>
      <p:sp>
        <p:nvSpPr>
          <p:cNvPr id="5" name="Oval 4">
            <a:extLst>
              <a:ext uri="{FF2B5EF4-FFF2-40B4-BE49-F238E27FC236}">
                <a16:creationId xmlns:a16="http://schemas.microsoft.com/office/drawing/2014/main" id="{13DCD422-4073-4AC5-B63C-A9261D5C273F}"/>
              </a:ext>
            </a:extLst>
          </p:cNvPr>
          <p:cNvSpPr/>
          <p:nvPr/>
        </p:nvSpPr>
        <p:spPr>
          <a:xfrm>
            <a:off x="36004" y="1921698"/>
            <a:ext cx="4535996" cy="3451518"/>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Teaching &amp; Learning activities:</a:t>
            </a:r>
          </a:p>
          <a:p>
            <a:pPr marL="342900" indent="-342900" algn="ctr">
              <a:buFont typeface="Arial" panose="020B0604020202020204" pitchFamily="34" charset="0"/>
              <a:buChar char="•"/>
            </a:pPr>
            <a:r>
              <a:rPr lang="en-GB" sz="2000" dirty="0">
                <a:solidFill>
                  <a:srgbClr val="215968"/>
                </a:solidFill>
                <a:latin typeface="+mj-lt"/>
                <a:ea typeface="+mj-ea"/>
                <a:cs typeface="+mj-cs"/>
              </a:rPr>
              <a:t>Acquisition: </a:t>
            </a:r>
            <a:r>
              <a:rPr lang="en-US" sz="2000" dirty="0">
                <a:solidFill>
                  <a:srgbClr val="215968"/>
                </a:solidFill>
                <a:latin typeface="+mj-lt"/>
                <a:ea typeface="+mj-ea"/>
                <a:cs typeface="+mj-cs"/>
              </a:rPr>
              <a:t>Introduction to the concept of ‘bias’</a:t>
            </a:r>
          </a:p>
          <a:p>
            <a:pPr marL="342900" indent="-342900" algn="ctr">
              <a:buFont typeface="Arial" panose="020B0604020202020204" pitchFamily="34" charset="0"/>
              <a:buChar char="•"/>
            </a:pPr>
            <a:r>
              <a:rPr lang="en-US" sz="2000" dirty="0">
                <a:solidFill>
                  <a:srgbClr val="215968"/>
                </a:solidFill>
                <a:latin typeface="+mj-lt"/>
                <a:ea typeface="+mj-ea"/>
                <a:cs typeface="+mj-cs"/>
              </a:rPr>
              <a:t>Practice: Apply reading skills</a:t>
            </a:r>
          </a:p>
          <a:p>
            <a:pPr marL="342900" indent="-342900" algn="ctr">
              <a:buFont typeface="Arial" panose="020B0604020202020204" pitchFamily="34" charset="0"/>
              <a:buChar char="•"/>
            </a:pPr>
            <a:r>
              <a:rPr lang="en-GB" sz="2000" dirty="0">
                <a:solidFill>
                  <a:srgbClr val="215968"/>
                </a:solidFill>
                <a:latin typeface="+mj-lt"/>
                <a:ea typeface="+mj-ea"/>
                <a:cs typeface="+mj-cs"/>
              </a:rPr>
              <a:t>Investigation: </a:t>
            </a:r>
            <a:r>
              <a:rPr lang="en-US" sz="2000" dirty="0">
                <a:solidFill>
                  <a:srgbClr val="215968"/>
                </a:solidFill>
                <a:latin typeface="+mj-lt"/>
                <a:ea typeface="+mj-ea"/>
                <a:cs typeface="+mj-cs"/>
              </a:rPr>
              <a:t>Assignment to identify the bias when analyzing a  given scenario</a:t>
            </a:r>
          </a:p>
        </p:txBody>
      </p:sp>
      <p:sp>
        <p:nvSpPr>
          <p:cNvPr id="6" name="Oval 5">
            <a:extLst>
              <a:ext uri="{FF2B5EF4-FFF2-40B4-BE49-F238E27FC236}">
                <a16:creationId xmlns:a16="http://schemas.microsoft.com/office/drawing/2014/main" id="{19652536-F858-4A38-B570-3AD82635F84E}"/>
              </a:ext>
            </a:extLst>
          </p:cNvPr>
          <p:cNvSpPr/>
          <p:nvPr/>
        </p:nvSpPr>
        <p:spPr>
          <a:xfrm>
            <a:off x="5205174" y="1604760"/>
            <a:ext cx="3887924" cy="3597968"/>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Learning assessment:</a:t>
            </a:r>
          </a:p>
          <a:p>
            <a:pPr marL="342900" indent="-342900" algn="ctr">
              <a:buFont typeface="Arial" panose="020B0604020202020204" pitchFamily="34" charset="0"/>
              <a:buChar char="•"/>
            </a:pPr>
            <a:r>
              <a:rPr lang="en-US" sz="2000" dirty="0">
                <a:solidFill>
                  <a:srgbClr val="215968"/>
                </a:solidFill>
                <a:latin typeface="+mj-lt"/>
                <a:ea typeface="+mj-ea"/>
                <a:cs typeface="+mj-cs"/>
              </a:rPr>
              <a:t>Ability to break down a situation into its component parts</a:t>
            </a:r>
          </a:p>
          <a:p>
            <a:pPr marL="342900" indent="-342900" algn="ctr">
              <a:buFont typeface="Arial" panose="020B0604020202020204" pitchFamily="34" charset="0"/>
              <a:buChar char="•"/>
            </a:pPr>
            <a:r>
              <a:rPr lang="en-US" sz="2000" dirty="0">
                <a:solidFill>
                  <a:srgbClr val="215968"/>
                </a:solidFill>
                <a:latin typeface="+mj-lt"/>
                <a:ea typeface="+mj-ea"/>
                <a:cs typeface="+mj-cs"/>
              </a:rPr>
              <a:t>Ability to interpret information</a:t>
            </a:r>
          </a:p>
          <a:p>
            <a:pPr marL="342900" indent="-342900" algn="ctr">
              <a:buFont typeface="Arial" panose="020B0604020202020204" pitchFamily="34" charset="0"/>
              <a:buChar char="•"/>
            </a:pPr>
            <a:r>
              <a:rPr lang="en-US" sz="2000" dirty="0">
                <a:solidFill>
                  <a:srgbClr val="215968"/>
                </a:solidFill>
                <a:latin typeface="+mj-lt"/>
                <a:ea typeface="+mj-ea"/>
                <a:cs typeface="+mj-cs"/>
              </a:rPr>
              <a:t>Ability to recognize potential sources of bias </a:t>
            </a:r>
          </a:p>
        </p:txBody>
      </p:sp>
      <p:cxnSp>
        <p:nvCxnSpPr>
          <p:cNvPr id="7" name="Straight Arrow Connector 6">
            <a:extLst>
              <a:ext uri="{FF2B5EF4-FFF2-40B4-BE49-F238E27FC236}">
                <a16:creationId xmlns:a16="http://schemas.microsoft.com/office/drawing/2014/main" id="{433A3770-4D36-4053-8131-A62EBBF49B4D}"/>
              </a:ext>
            </a:extLst>
          </p:cNvPr>
          <p:cNvCxnSpPr>
            <a:cxnSpLocks/>
          </p:cNvCxnSpPr>
          <p:nvPr/>
        </p:nvCxnSpPr>
        <p:spPr>
          <a:xfrm>
            <a:off x="4826771" y="2142762"/>
            <a:ext cx="321293" cy="639188"/>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9626E442-D56D-438F-AA5F-F2C9C989AE61}"/>
              </a:ext>
            </a:extLst>
          </p:cNvPr>
          <p:cNvCxnSpPr>
            <a:cxnSpLocks/>
          </p:cNvCxnSpPr>
          <p:nvPr/>
        </p:nvCxnSpPr>
        <p:spPr>
          <a:xfrm>
            <a:off x="4426536" y="4509120"/>
            <a:ext cx="1008112" cy="0"/>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9A6799D3-E265-485B-B88C-772CFCF445E6}"/>
              </a:ext>
            </a:extLst>
          </p:cNvPr>
          <p:cNvCxnSpPr>
            <a:cxnSpLocks/>
          </p:cNvCxnSpPr>
          <p:nvPr/>
        </p:nvCxnSpPr>
        <p:spPr>
          <a:xfrm flipV="1">
            <a:off x="4333937" y="2142762"/>
            <a:ext cx="311674" cy="663066"/>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15" name="Group 14">
            <a:extLst>
              <a:ext uri="{FF2B5EF4-FFF2-40B4-BE49-F238E27FC236}">
                <a16:creationId xmlns:a16="http://schemas.microsoft.com/office/drawing/2014/main" id="{9A7C04F9-ADF6-48DC-9078-B3BDC1D1FA13}"/>
              </a:ext>
            </a:extLst>
          </p:cNvPr>
          <p:cNvGrpSpPr/>
          <p:nvPr/>
        </p:nvGrpSpPr>
        <p:grpSpPr>
          <a:xfrm>
            <a:off x="2267744" y="5211550"/>
            <a:ext cx="5544615" cy="810634"/>
            <a:chOff x="2043090" y="5350806"/>
            <a:chExt cx="5544615" cy="810634"/>
          </a:xfrm>
        </p:grpSpPr>
        <p:sp>
          <p:nvSpPr>
            <p:cNvPr id="3" name="Rectangle 2">
              <a:extLst>
                <a:ext uri="{FF2B5EF4-FFF2-40B4-BE49-F238E27FC236}">
                  <a16:creationId xmlns:a16="http://schemas.microsoft.com/office/drawing/2014/main" id="{BAC654B8-96C4-470D-9012-97A73805C7E3}"/>
                </a:ext>
              </a:extLst>
            </p:cNvPr>
            <p:cNvSpPr/>
            <p:nvPr/>
          </p:nvSpPr>
          <p:spPr>
            <a:xfrm>
              <a:off x="2043090" y="5612264"/>
              <a:ext cx="5544615" cy="549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Situational Factors: </a:t>
              </a:r>
              <a:r>
                <a:rPr lang="en-GB" sz="2000" dirty="0">
                  <a:solidFill>
                    <a:schemeClr val="accent3">
                      <a:lumMod val="40000"/>
                      <a:lumOff val="60000"/>
                    </a:schemeClr>
                  </a:solidFill>
                </a:rPr>
                <a:t>Lockdown; Zoom class; …</a:t>
              </a:r>
            </a:p>
          </p:txBody>
        </p:sp>
        <p:sp>
          <p:nvSpPr>
            <p:cNvPr id="13" name="Arrow: Up 12">
              <a:extLst>
                <a:ext uri="{FF2B5EF4-FFF2-40B4-BE49-F238E27FC236}">
                  <a16:creationId xmlns:a16="http://schemas.microsoft.com/office/drawing/2014/main" id="{545B1997-F6E1-4547-8CCF-F097C44CAA72}"/>
                </a:ext>
              </a:extLst>
            </p:cNvPr>
            <p:cNvSpPr/>
            <p:nvPr/>
          </p:nvSpPr>
          <p:spPr>
            <a:xfrm>
              <a:off x="2794724" y="5362690"/>
              <a:ext cx="576064" cy="252636"/>
            </a:xfrm>
            <a:prstGeom prs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Arrow: Up 16">
              <a:extLst>
                <a:ext uri="{FF2B5EF4-FFF2-40B4-BE49-F238E27FC236}">
                  <a16:creationId xmlns:a16="http://schemas.microsoft.com/office/drawing/2014/main" id="{19EF5695-740C-4892-9E28-5C2B7763A9EF}"/>
                </a:ext>
              </a:extLst>
            </p:cNvPr>
            <p:cNvSpPr/>
            <p:nvPr/>
          </p:nvSpPr>
          <p:spPr>
            <a:xfrm>
              <a:off x="4314085" y="5363767"/>
              <a:ext cx="576064" cy="252636"/>
            </a:xfrm>
            <a:prstGeom prs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Arrow: Up 17">
              <a:extLst>
                <a:ext uri="{FF2B5EF4-FFF2-40B4-BE49-F238E27FC236}">
                  <a16:creationId xmlns:a16="http://schemas.microsoft.com/office/drawing/2014/main" id="{BB4C5BF1-ED4B-4F06-A7E8-7DA56BC26B3F}"/>
                </a:ext>
              </a:extLst>
            </p:cNvPr>
            <p:cNvSpPr/>
            <p:nvPr/>
          </p:nvSpPr>
          <p:spPr>
            <a:xfrm>
              <a:off x="5950895" y="5350806"/>
              <a:ext cx="576064" cy="252636"/>
            </a:xfrm>
            <a:prstGeom prs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9" name="Oval 18">
            <a:extLst>
              <a:ext uri="{FF2B5EF4-FFF2-40B4-BE49-F238E27FC236}">
                <a16:creationId xmlns:a16="http://schemas.microsoft.com/office/drawing/2014/main" id="{7A6F30AF-4210-45E8-AAF7-75E646762230}"/>
              </a:ext>
            </a:extLst>
          </p:cNvPr>
          <p:cNvSpPr/>
          <p:nvPr/>
        </p:nvSpPr>
        <p:spPr>
          <a:xfrm>
            <a:off x="4426536" y="748050"/>
            <a:ext cx="5544615" cy="4637811"/>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gd name="adj" fmla="val 10814370"/>
              </a:avLst>
            </a:prstTxWarp>
          </a:bodyPr>
          <a:lstStyle/>
          <a:p>
            <a:pPr algn="ctr"/>
            <a:r>
              <a:rPr lang="en-GB" dirty="0">
                <a:solidFill>
                  <a:schemeClr val="tx1"/>
                </a:solidFill>
              </a:rPr>
              <a:t>      Designed to assess the learning outcome</a:t>
            </a:r>
          </a:p>
        </p:txBody>
      </p:sp>
      <p:sp>
        <p:nvSpPr>
          <p:cNvPr id="22" name="Oval 21">
            <a:extLst>
              <a:ext uri="{FF2B5EF4-FFF2-40B4-BE49-F238E27FC236}">
                <a16:creationId xmlns:a16="http://schemas.microsoft.com/office/drawing/2014/main" id="{FA519594-0493-4225-A93E-B850EF858872}"/>
              </a:ext>
            </a:extLst>
          </p:cNvPr>
          <p:cNvSpPr/>
          <p:nvPr/>
        </p:nvSpPr>
        <p:spPr>
          <a:xfrm rot="192048">
            <a:off x="-721337" y="1084837"/>
            <a:ext cx="6241904" cy="463781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gd name="adj" fmla="val 10814370"/>
              </a:avLst>
            </a:prstTxWarp>
          </a:bodyPr>
          <a:lstStyle/>
          <a:p>
            <a:pPr algn="ctr"/>
            <a:r>
              <a:rPr lang="en-GB" dirty="0">
                <a:solidFill>
                  <a:schemeClr val="tx1"/>
                </a:solidFill>
              </a:rPr>
              <a:t>  Designed to meet the learning outcome</a:t>
            </a:r>
          </a:p>
        </p:txBody>
      </p:sp>
    </p:spTree>
    <p:extLst>
      <p:ext uri="{BB962C8B-B14F-4D97-AF65-F5344CB8AC3E}">
        <p14:creationId xmlns:p14="http://schemas.microsoft.com/office/powerpoint/2010/main" val="14829658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389F76E-385D-4AA9-99E7-764624BA8742}"/>
              </a:ext>
            </a:extLst>
          </p:cNvPr>
          <p:cNvSpPr/>
          <p:nvPr/>
        </p:nvSpPr>
        <p:spPr>
          <a:xfrm>
            <a:off x="2267745" y="-27111"/>
            <a:ext cx="6876256" cy="12069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866" name="Title 1">
            <a:extLst>
              <a:ext uri="{FF2B5EF4-FFF2-40B4-BE49-F238E27FC236}">
                <a16:creationId xmlns:a16="http://schemas.microsoft.com/office/drawing/2014/main" id="{4260FA08-E9C4-4196-9BF9-78B72A9662CC}"/>
              </a:ext>
            </a:extLst>
          </p:cNvPr>
          <p:cNvSpPr>
            <a:spLocks noGrp="1"/>
          </p:cNvSpPr>
          <p:nvPr>
            <p:ph type="title"/>
          </p:nvPr>
        </p:nvSpPr>
        <p:spPr>
          <a:xfrm>
            <a:off x="17209" y="10387"/>
            <a:ext cx="2110089" cy="1131235"/>
          </a:xfrm>
          <a:solidFill>
            <a:schemeClr val="bg1"/>
          </a:solidFill>
        </p:spPr>
        <p:txBody>
          <a:bodyPr>
            <a:normAutofit/>
          </a:bodyPr>
          <a:lstStyle/>
          <a:p>
            <a:r>
              <a:rPr lang="en-US" altLang="en-US" dirty="0"/>
              <a:t>Discussion</a:t>
            </a:r>
            <a:endParaRPr lang="en-GB" altLang="en-US" dirty="0"/>
          </a:p>
        </p:txBody>
      </p:sp>
      <p:grpSp>
        <p:nvGrpSpPr>
          <p:cNvPr id="8" name="Group 7">
            <a:extLst>
              <a:ext uri="{FF2B5EF4-FFF2-40B4-BE49-F238E27FC236}">
                <a16:creationId xmlns:a16="http://schemas.microsoft.com/office/drawing/2014/main" id="{FEB8453A-93E7-4651-B0DD-B4752ED4965E}"/>
              </a:ext>
            </a:extLst>
          </p:cNvPr>
          <p:cNvGrpSpPr/>
          <p:nvPr/>
        </p:nvGrpSpPr>
        <p:grpSpPr>
          <a:xfrm>
            <a:off x="1331640" y="116632"/>
            <a:ext cx="7795151" cy="4176464"/>
            <a:chOff x="-721337" y="0"/>
            <a:chExt cx="10692488" cy="6022184"/>
          </a:xfrm>
        </p:grpSpPr>
        <p:grpSp>
          <p:nvGrpSpPr>
            <p:cNvPr id="4" name="Group 3">
              <a:extLst>
                <a:ext uri="{FF2B5EF4-FFF2-40B4-BE49-F238E27FC236}">
                  <a16:creationId xmlns:a16="http://schemas.microsoft.com/office/drawing/2014/main" id="{4B5EEEDC-2678-4BE8-9647-AAEE0DABA75B}"/>
                </a:ext>
              </a:extLst>
            </p:cNvPr>
            <p:cNvGrpSpPr/>
            <p:nvPr/>
          </p:nvGrpSpPr>
          <p:grpSpPr>
            <a:xfrm>
              <a:off x="0" y="0"/>
              <a:ext cx="9144000" cy="6022184"/>
              <a:chOff x="0" y="0"/>
              <a:chExt cx="9144000" cy="6022184"/>
            </a:xfrm>
          </p:grpSpPr>
          <p:sp>
            <p:nvSpPr>
              <p:cNvPr id="20" name="Rectangle 19">
                <a:extLst>
                  <a:ext uri="{FF2B5EF4-FFF2-40B4-BE49-F238E27FC236}">
                    <a16:creationId xmlns:a16="http://schemas.microsoft.com/office/drawing/2014/main" id="{783048BB-0725-4588-9645-CA7459CEA8F6}"/>
                  </a:ext>
                </a:extLst>
              </p:cNvPr>
              <p:cNvSpPr/>
              <p:nvPr/>
            </p:nvSpPr>
            <p:spPr>
              <a:xfrm>
                <a:off x="0" y="0"/>
                <a:ext cx="9144000" cy="13475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Oval 1">
                <a:extLst>
                  <a:ext uri="{FF2B5EF4-FFF2-40B4-BE49-F238E27FC236}">
                    <a16:creationId xmlns:a16="http://schemas.microsoft.com/office/drawing/2014/main" id="{8A2EEEE8-8423-49C3-BF8E-572C2F9346B6}"/>
                  </a:ext>
                </a:extLst>
              </p:cNvPr>
              <p:cNvSpPr/>
              <p:nvPr/>
            </p:nvSpPr>
            <p:spPr>
              <a:xfrm>
                <a:off x="3427308" y="75915"/>
                <a:ext cx="2512844" cy="1967055"/>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Learning outcome:</a:t>
                </a:r>
              </a:p>
            </p:txBody>
          </p:sp>
          <p:sp>
            <p:nvSpPr>
              <p:cNvPr id="5" name="Oval 4">
                <a:extLst>
                  <a:ext uri="{FF2B5EF4-FFF2-40B4-BE49-F238E27FC236}">
                    <a16:creationId xmlns:a16="http://schemas.microsoft.com/office/drawing/2014/main" id="{13DCD422-4073-4AC5-B63C-A9261D5C273F}"/>
                  </a:ext>
                </a:extLst>
              </p:cNvPr>
              <p:cNvSpPr/>
              <p:nvPr/>
            </p:nvSpPr>
            <p:spPr>
              <a:xfrm>
                <a:off x="36004" y="1921698"/>
                <a:ext cx="4535996" cy="3451518"/>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Teaching &amp; Learning activities</a:t>
                </a:r>
              </a:p>
            </p:txBody>
          </p:sp>
          <p:sp>
            <p:nvSpPr>
              <p:cNvPr id="6" name="Oval 5">
                <a:extLst>
                  <a:ext uri="{FF2B5EF4-FFF2-40B4-BE49-F238E27FC236}">
                    <a16:creationId xmlns:a16="http://schemas.microsoft.com/office/drawing/2014/main" id="{19652536-F858-4A38-B570-3AD82635F84E}"/>
                  </a:ext>
                </a:extLst>
              </p:cNvPr>
              <p:cNvSpPr/>
              <p:nvPr/>
            </p:nvSpPr>
            <p:spPr>
              <a:xfrm>
                <a:off x="5205174" y="1604760"/>
                <a:ext cx="3887924" cy="3597968"/>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Learning assessment</a:t>
                </a:r>
              </a:p>
            </p:txBody>
          </p:sp>
          <p:cxnSp>
            <p:nvCxnSpPr>
              <p:cNvPr id="7" name="Straight Arrow Connector 6">
                <a:extLst>
                  <a:ext uri="{FF2B5EF4-FFF2-40B4-BE49-F238E27FC236}">
                    <a16:creationId xmlns:a16="http://schemas.microsoft.com/office/drawing/2014/main" id="{433A3770-4D36-4053-8131-A62EBBF49B4D}"/>
                  </a:ext>
                </a:extLst>
              </p:cNvPr>
              <p:cNvCxnSpPr>
                <a:cxnSpLocks/>
              </p:cNvCxnSpPr>
              <p:nvPr/>
            </p:nvCxnSpPr>
            <p:spPr>
              <a:xfrm>
                <a:off x="4826771" y="2142762"/>
                <a:ext cx="321293" cy="639188"/>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9626E442-D56D-438F-AA5F-F2C9C989AE61}"/>
                  </a:ext>
                </a:extLst>
              </p:cNvPr>
              <p:cNvCxnSpPr>
                <a:cxnSpLocks/>
              </p:cNvCxnSpPr>
              <p:nvPr/>
            </p:nvCxnSpPr>
            <p:spPr>
              <a:xfrm>
                <a:off x="4426536" y="4509120"/>
                <a:ext cx="1008112" cy="0"/>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9A6799D3-E265-485B-B88C-772CFCF445E6}"/>
                  </a:ext>
                </a:extLst>
              </p:cNvPr>
              <p:cNvCxnSpPr>
                <a:cxnSpLocks/>
              </p:cNvCxnSpPr>
              <p:nvPr/>
            </p:nvCxnSpPr>
            <p:spPr>
              <a:xfrm flipV="1">
                <a:off x="4333937" y="2142762"/>
                <a:ext cx="311674" cy="663066"/>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15" name="Group 14">
                <a:extLst>
                  <a:ext uri="{FF2B5EF4-FFF2-40B4-BE49-F238E27FC236}">
                    <a16:creationId xmlns:a16="http://schemas.microsoft.com/office/drawing/2014/main" id="{9A7C04F9-ADF6-48DC-9078-B3BDC1D1FA13}"/>
                  </a:ext>
                </a:extLst>
              </p:cNvPr>
              <p:cNvGrpSpPr/>
              <p:nvPr/>
            </p:nvGrpSpPr>
            <p:grpSpPr>
              <a:xfrm>
                <a:off x="2267744" y="5211550"/>
                <a:ext cx="5544615" cy="810634"/>
                <a:chOff x="2043090" y="5350806"/>
                <a:chExt cx="5544615" cy="810634"/>
              </a:xfrm>
            </p:grpSpPr>
            <p:sp>
              <p:nvSpPr>
                <p:cNvPr id="3" name="Rectangle 2">
                  <a:extLst>
                    <a:ext uri="{FF2B5EF4-FFF2-40B4-BE49-F238E27FC236}">
                      <a16:creationId xmlns:a16="http://schemas.microsoft.com/office/drawing/2014/main" id="{BAC654B8-96C4-470D-9012-97A73805C7E3}"/>
                    </a:ext>
                  </a:extLst>
                </p:cNvPr>
                <p:cNvSpPr/>
                <p:nvPr/>
              </p:nvSpPr>
              <p:spPr>
                <a:xfrm>
                  <a:off x="2043090" y="5612264"/>
                  <a:ext cx="5544615" cy="549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Situational Factors</a:t>
                  </a:r>
                  <a:endParaRPr lang="en-GB" sz="2000" dirty="0">
                    <a:solidFill>
                      <a:schemeClr val="accent3">
                        <a:lumMod val="40000"/>
                        <a:lumOff val="60000"/>
                      </a:schemeClr>
                    </a:solidFill>
                  </a:endParaRPr>
                </a:p>
              </p:txBody>
            </p:sp>
            <p:sp>
              <p:nvSpPr>
                <p:cNvPr id="13" name="Arrow: Up 12">
                  <a:extLst>
                    <a:ext uri="{FF2B5EF4-FFF2-40B4-BE49-F238E27FC236}">
                      <a16:creationId xmlns:a16="http://schemas.microsoft.com/office/drawing/2014/main" id="{545B1997-F6E1-4547-8CCF-F097C44CAA72}"/>
                    </a:ext>
                  </a:extLst>
                </p:cNvPr>
                <p:cNvSpPr/>
                <p:nvPr/>
              </p:nvSpPr>
              <p:spPr>
                <a:xfrm>
                  <a:off x="2794724" y="5362690"/>
                  <a:ext cx="576064" cy="252636"/>
                </a:xfrm>
                <a:prstGeom prs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Arrow: Up 16">
                  <a:extLst>
                    <a:ext uri="{FF2B5EF4-FFF2-40B4-BE49-F238E27FC236}">
                      <a16:creationId xmlns:a16="http://schemas.microsoft.com/office/drawing/2014/main" id="{19EF5695-740C-4892-9E28-5C2B7763A9EF}"/>
                    </a:ext>
                  </a:extLst>
                </p:cNvPr>
                <p:cNvSpPr/>
                <p:nvPr/>
              </p:nvSpPr>
              <p:spPr>
                <a:xfrm>
                  <a:off x="4314085" y="5363767"/>
                  <a:ext cx="576064" cy="252636"/>
                </a:xfrm>
                <a:prstGeom prs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Arrow: Up 17">
                  <a:extLst>
                    <a:ext uri="{FF2B5EF4-FFF2-40B4-BE49-F238E27FC236}">
                      <a16:creationId xmlns:a16="http://schemas.microsoft.com/office/drawing/2014/main" id="{BB4C5BF1-ED4B-4F06-A7E8-7DA56BC26B3F}"/>
                    </a:ext>
                  </a:extLst>
                </p:cNvPr>
                <p:cNvSpPr/>
                <p:nvPr/>
              </p:nvSpPr>
              <p:spPr>
                <a:xfrm>
                  <a:off x="5950895" y="5350806"/>
                  <a:ext cx="576064" cy="252636"/>
                </a:xfrm>
                <a:prstGeom prs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19" name="Oval 18">
              <a:extLst>
                <a:ext uri="{FF2B5EF4-FFF2-40B4-BE49-F238E27FC236}">
                  <a16:creationId xmlns:a16="http://schemas.microsoft.com/office/drawing/2014/main" id="{7A6F30AF-4210-45E8-AAF7-75E646762230}"/>
                </a:ext>
              </a:extLst>
            </p:cNvPr>
            <p:cNvSpPr/>
            <p:nvPr/>
          </p:nvSpPr>
          <p:spPr>
            <a:xfrm>
              <a:off x="4426536" y="748050"/>
              <a:ext cx="5544615" cy="4637811"/>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gd name="adj" fmla="val 10814370"/>
                </a:avLst>
              </a:prstTxWarp>
            </a:bodyPr>
            <a:lstStyle/>
            <a:p>
              <a:pPr algn="ctr"/>
              <a:r>
                <a:rPr lang="en-GB" dirty="0">
                  <a:solidFill>
                    <a:schemeClr val="tx1"/>
                  </a:solidFill>
                </a:rPr>
                <a:t>      Designed to assess the learning outcome</a:t>
              </a:r>
            </a:p>
          </p:txBody>
        </p:sp>
        <p:sp>
          <p:nvSpPr>
            <p:cNvPr id="22" name="Oval 21">
              <a:extLst>
                <a:ext uri="{FF2B5EF4-FFF2-40B4-BE49-F238E27FC236}">
                  <a16:creationId xmlns:a16="http://schemas.microsoft.com/office/drawing/2014/main" id="{FA519594-0493-4225-A93E-B850EF858872}"/>
                </a:ext>
              </a:extLst>
            </p:cNvPr>
            <p:cNvSpPr/>
            <p:nvPr/>
          </p:nvSpPr>
          <p:spPr>
            <a:xfrm rot="192048">
              <a:off x="-721337" y="1084837"/>
              <a:ext cx="6241904" cy="463781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
                <a:avLst>
                  <a:gd name="adj" fmla="val 10814370"/>
                </a:avLst>
              </a:prstTxWarp>
            </a:bodyPr>
            <a:lstStyle/>
            <a:p>
              <a:pPr algn="ctr"/>
              <a:r>
                <a:rPr lang="en-GB" dirty="0">
                  <a:solidFill>
                    <a:schemeClr val="tx1"/>
                  </a:solidFill>
                </a:rPr>
                <a:t>  Designed to meet the learning outcome</a:t>
              </a:r>
            </a:p>
          </p:txBody>
        </p:sp>
      </p:grpSp>
      <p:sp>
        <p:nvSpPr>
          <p:cNvPr id="11" name="TextBox 10">
            <a:extLst>
              <a:ext uri="{FF2B5EF4-FFF2-40B4-BE49-F238E27FC236}">
                <a16:creationId xmlns:a16="http://schemas.microsoft.com/office/drawing/2014/main" id="{88455FC9-C8C4-4F87-BD60-A9E7D3FF264D}"/>
              </a:ext>
            </a:extLst>
          </p:cNvPr>
          <p:cNvSpPr txBox="1"/>
          <p:nvPr/>
        </p:nvSpPr>
        <p:spPr>
          <a:xfrm>
            <a:off x="0" y="4563753"/>
            <a:ext cx="9126791" cy="2308324"/>
          </a:xfrm>
          <a:prstGeom prst="rect">
            <a:avLst/>
          </a:prstGeom>
          <a:solidFill>
            <a:schemeClr val="accent1">
              <a:lumMod val="75000"/>
            </a:schemeClr>
          </a:solidFill>
        </p:spPr>
        <p:txBody>
          <a:bodyPr wrap="square" rtlCol="0">
            <a:spAutoFit/>
          </a:bodyPr>
          <a:lstStyle/>
          <a:p>
            <a:pPr marL="285750" indent="-285750">
              <a:buFont typeface="Arial" panose="020B0604020202020204" pitchFamily="34" charset="0"/>
              <a:buChar char="•"/>
            </a:pPr>
            <a:r>
              <a:rPr lang="en-GB" sz="2400" dirty="0">
                <a:solidFill>
                  <a:schemeClr val="bg1"/>
                </a:solidFill>
              </a:rPr>
              <a:t>Have our teaching &amp; learning activities facilitated the students’ learning towards the learning outcome? </a:t>
            </a:r>
          </a:p>
          <a:p>
            <a:pPr marL="285750" indent="-285750">
              <a:buFont typeface="Arial" panose="020B0604020202020204" pitchFamily="34" charset="0"/>
              <a:buChar char="•"/>
            </a:pPr>
            <a:r>
              <a:rPr lang="en-GB" sz="2400" dirty="0">
                <a:solidFill>
                  <a:schemeClr val="bg1"/>
                </a:solidFill>
              </a:rPr>
              <a:t>Has  our learning assessment method (rubric) helped to assess the learning outcome?</a:t>
            </a:r>
          </a:p>
          <a:p>
            <a:pPr marL="285750" indent="-285750">
              <a:buFont typeface="Arial" panose="020B0604020202020204" pitchFamily="34" charset="0"/>
              <a:buChar char="•"/>
            </a:pPr>
            <a:r>
              <a:rPr lang="en-GB" sz="2400" dirty="0">
                <a:solidFill>
                  <a:schemeClr val="bg1"/>
                </a:solidFill>
              </a:rPr>
              <a:t>Who should apply the rubric? The lecturer, the student? What would support the learning best?</a:t>
            </a:r>
          </a:p>
        </p:txBody>
      </p:sp>
    </p:spTree>
    <p:extLst>
      <p:ext uri="{BB962C8B-B14F-4D97-AF65-F5344CB8AC3E}">
        <p14:creationId xmlns:p14="http://schemas.microsoft.com/office/powerpoint/2010/main" val="29121956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65DB2-C1D5-4F80-8C36-861CF26A2385}"/>
              </a:ext>
            </a:extLst>
          </p:cNvPr>
          <p:cNvSpPr>
            <a:spLocks noGrp="1"/>
          </p:cNvSpPr>
          <p:nvPr>
            <p:ph type="title"/>
          </p:nvPr>
        </p:nvSpPr>
        <p:spPr/>
        <p:txBody>
          <a:bodyPr>
            <a:normAutofit/>
          </a:bodyPr>
          <a:lstStyle/>
          <a:p>
            <a:r>
              <a:rPr lang="en-GB" sz="3600" dirty="0">
                <a:solidFill>
                  <a:srgbClr val="00B050"/>
                </a:solidFill>
              </a:rPr>
              <a:t>Thanks for your active participation!</a:t>
            </a:r>
          </a:p>
        </p:txBody>
      </p:sp>
      <p:sp>
        <p:nvSpPr>
          <p:cNvPr id="3" name="Content Placeholder 2">
            <a:extLst>
              <a:ext uri="{FF2B5EF4-FFF2-40B4-BE49-F238E27FC236}">
                <a16:creationId xmlns:a16="http://schemas.microsoft.com/office/drawing/2014/main" id="{32E656DC-E0E6-477D-BE54-FF4F5721026C}"/>
              </a:ext>
            </a:extLst>
          </p:cNvPr>
          <p:cNvSpPr>
            <a:spLocks noGrp="1"/>
          </p:cNvSpPr>
          <p:nvPr>
            <p:ph idx="1"/>
          </p:nvPr>
        </p:nvSpPr>
        <p:spPr>
          <a:xfrm>
            <a:off x="323528" y="1340768"/>
            <a:ext cx="5328592" cy="4448545"/>
          </a:xfrm>
        </p:spPr>
        <p:txBody>
          <a:bodyPr/>
          <a:lstStyle/>
          <a:p>
            <a:pPr marL="0" indent="0">
              <a:buNone/>
            </a:pPr>
            <a:r>
              <a:rPr lang="en-GB" sz="3200" dirty="0"/>
              <a:t>What have you accomplished in this training?</a:t>
            </a:r>
          </a:p>
          <a:p>
            <a:r>
              <a:rPr lang="en-GB" dirty="0"/>
              <a:t> You familiarized yourself with a teaching &amp; learning activity that strengthens critical thinking skills</a:t>
            </a:r>
          </a:p>
          <a:p>
            <a:r>
              <a:rPr lang="en-GB" dirty="0"/>
              <a:t>You developed a rubric that helps with assessing CT skills</a:t>
            </a:r>
          </a:p>
          <a:p>
            <a:r>
              <a:rPr lang="en-GB" dirty="0"/>
              <a:t>You checked whether the learning outcome, activity and assessment were well aligned</a:t>
            </a:r>
          </a:p>
          <a:p>
            <a:endParaRPr lang="en-GB" dirty="0"/>
          </a:p>
        </p:txBody>
      </p:sp>
      <p:pic>
        <p:nvPicPr>
          <p:cNvPr id="5" name="Picture 4" descr="Text, whiteboard&#10;&#10;Description automatically generated">
            <a:extLst>
              <a:ext uri="{FF2B5EF4-FFF2-40B4-BE49-F238E27FC236}">
                <a16:creationId xmlns:a16="http://schemas.microsoft.com/office/drawing/2014/main" id="{84A6B287-3E59-4668-A541-E26EE6B4A4B4}"/>
              </a:ext>
            </a:extLst>
          </p:cNvPr>
          <p:cNvPicPr>
            <a:picLocks noChangeAspect="1"/>
          </p:cNvPicPr>
          <p:nvPr/>
        </p:nvPicPr>
        <p:blipFill rotWithShape="1">
          <a:blip r:embed="rId3">
            <a:extLst>
              <a:ext uri="{28A0092B-C50C-407E-A947-70E740481C1C}">
                <a14:useLocalDpi xmlns:a14="http://schemas.microsoft.com/office/drawing/2010/main" val="0"/>
              </a:ext>
            </a:extLst>
          </a:blip>
          <a:srcRect l="6951" t="9424" r="6951" b="5227"/>
          <a:stretch/>
        </p:blipFill>
        <p:spPr>
          <a:xfrm rot="5400000">
            <a:off x="5244323" y="2108605"/>
            <a:ext cx="4309392" cy="3205766"/>
          </a:xfrm>
          <a:prstGeom prst="rect">
            <a:avLst/>
          </a:prstGeom>
        </p:spPr>
      </p:pic>
      <p:pic>
        <p:nvPicPr>
          <p:cNvPr id="6" name="Picture 5" descr="Text, whiteboard&#10;&#10;Description automatically generated">
            <a:extLst>
              <a:ext uri="{FF2B5EF4-FFF2-40B4-BE49-F238E27FC236}">
                <a16:creationId xmlns:a16="http://schemas.microsoft.com/office/drawing/2014/main" id="{9B4A3FF6-EC52-43C4-9D47-0C363811986F}"/>
              </a:ext>
            </a:extLst>
          </p:cNvPr>
          <p:cNvPicPr>
            <a:picLocks noChangeAspect="1"/>
          </p:cNvPicPr>
          <p:nvPr/>
        </p:nvPicPr>
        <p:blipFill rotWithShape="1">
          <a:blip r:embed="rId3">
            <a:extLst>
              <a:ext uri="{28A0092B-C50C-407E-A947-70E740481C1C}">
                <a14:useLocalDpi xmlns:a14="http://schemas.microsoft.com/office/drawing/2010/main" val="0"/>
              </a:ext>
            </a:extLst>
          </a:blip>
          <a:srcRect l="61093" t="45706" r="25161" b="48189"/>
          <a:stretch/>
        </p:blipFill>
        <p:spPr>
          <a:xfrm rot="5400000">
            <a:off x="6660232" y="4509120"/>
            <a:ext cx="648072" cy="216024"/>
          </a:xfrm>
          <a:prstGeom prst="rect">
            <a:avLst/>
          </a:prstGeom>
        </p:spPr>
      </p:pic>
      <p:pic>
        <p:nvPicPr>
          <p:cNvPr id="7" name="Picture 6" descr="Text, whiteboard&#10;&#10;Description automatically generated">
            <a:extLst>
              <a:ext uri="{FF2B5EF4-FFF2-40B4-BE49-F238E27FC236}">
                <a16:creationId xmlns:a16="http://schemas.microsoft.com/office/drawing/2014/main" id="{DC909237-C6A7-4D89-90E3-DE8EC79792B4}"/>
              </a:ext>
            </a:extLst>
          </p:cNvPr>
          <p:cNvPicPr>
            <a:picLocks noChangeAspect="1"/>
          </p:cNvPicPr>
          <p:nvPr/>
        </p:nvPicPr>
        <p:blipFill rotWithShape="1">
          <a:blip r:embed="rId3">
            <a:extLst>
              <a:ext uri="{28A0092B-C50C-407E-A947-70E740481C1C}">
                <a14:useLocalDpi xmlns:a14="http://schemas.microsoft.com/office/drawing/2010/main" val="0"/>
              </a:ext>
            </a:extLst>
          </a:blip>
          <a:srcRect l="61093" t="45706" r="25161" b="48189"/>
          <a:stretch/>
        </p:blipFill>
        <p:spPr>
          <a:xfrm rot="5400000">
            <a:off x="6228184" y="3645024"/>
            <a:ext cx="648072" cy="216024"/>
          </a:xfrm>
          <a:prstGeom prst="rect">
            <a:avLst/>
          </a:prstGeom>
        </p:spPr>
      </p:pic>
      <p:pic>
        <p:nvPicPr>
          <p:cNvPr id="8" name="Picture 7" descr="Text, whiteboard&#10;&#10;Description automatically generated">
            <a:extLst>
              <a:ext uri="{FF2B5EF4-FFF2-40B4-BE49-F238E27FC236}">
                <a16:creationId xmlns:a16="http://schemas.microsoft.com/office/drawing/2014/main" id="{CD3D0872-875B-41CB-A3EB-B1FAD5A3BDCE}"/>
              </a:ext>
            </a:extLst>
          </p:cNvPr>
          <p:cNvPicPr>
            <a:picLocks noChangeAspect="1"/>
          </p:cNvPicPr>
          <p:nvPr/>
        </p:nvPicPr>
        <p:blipFill rotWithShape="1">
          <a:blip r:embed="rId3">
            <a:extLst>
              <a:ext uri="{28A0092B-C50C-407E-A947-70E740481C1C}">
                <a14:useLocalDpi xmlns:a14="http://schemas.microsoft.com/office/drawing/2010/main" val="0"/>
              </a:ext>
            </a:extLst>
          </a:blip>
          <a:srcRect l="61093" t="45706" r="25161" b="48189"/>
          <a:stretch/>
        </p:blipFill>
        <p:spPr>
          <a:xfrm rot="5400000">
            <a:off x="6262693" y="5229200"/>
            <a:ext cx="648072" cy="216024"/>
          </a:xfrm>
          <a:prstGeom prst="rect">
            <a:avLst/>
          </a:prstGeom>
        </p:spPr>
      </p:pic>
    </p:spTree>
    <p:extLst>
      <p:ext uri="{BB962C8B-B14F-4D97-AF65-F5344CB8AC3E}">
        <p14:creationId xmlns:p14="http://schemas.microsoft.com/office/powerpoint/2010/main" val="18772934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4260FA08-E9C4-4196-9BF9-78B72A9662CC}"/>
              </a:ext>
            </a:extLst>
          </p:cNvPr>
          <p:cNvSpPr>
            <a:spLocks noGrp="1"/>
          </p:cNvSpPr>
          <p:nvPr>
            <p:ph type="title"/>
          </p:nvPr>
        </p:nvSpPr>
        <p:spPr>
          <a:xfrm>
            <a:off x="0" y="692150"/>
            <a:ext cx="9144000" cy="725488"/>
          </a:xfrm>
        </p:spPr>
        <p:txBody>
          <a:bodyPr/>
          <a:lstStyle/>
          <a:p>
            <a:r>
              <a:rPr lang="en-GB" altLang="en-US"/>
              <a:t>References and further resources</a:t>
            </a:r>
          </a:p>
        </p:txBody>
      </p:sp>
      <p:sp>
        <p:nvSpPr>
          <p:cNvPr id="36867" name="Content Placeholder 2">
            <a:extLst>
              <a:ext uri="{FF2B5EF4-FFF2-40B4-BE49-F238E27FC236}">
                <a16:creationId xmlns:a16="http://schemas.microsoft.com/office/drawing/2014/main" id="{74E74D94-F9FC-4212-A1A0-2AB3CAEFC9E7}"/>
              </a:ext>
            </a:extLst>
          </p:cNvPr>
          <p:cNvSpPr>
            <a:spLocks noGrp="1"/>
          </p:cNvSpPr>
          <p:nvPr>
            <p:ph idx="1"/>
          </p:nvPr>
        </p:nvSpPr>
        <p:spPr>
          <a:xfrm>
            <a:off x="971550" y="1385888"/>
            <a:ext cx="7632700" cy="4779962"/>
          </a:xfrm>
        </p:spPr>
        <p:txBody>
          <a:bodyPr/>
          <a:lstStyle/>
          <a:p>
            <a:r>
              <a:rPr lang="en-US" altLang="en-US" sz="2000" dirty="0"/>
              <a:t>Fink, L.D. (2003). </a:t>
            </a:r>
            <a:r>
              <a:rPr lang="en-US" sz="2000" dirty="0"/>
              <a:t>A Self-Directed Guide to Designing Courses for Significant Learning. An Overview of Integrated Course Design, page 2. </a:t>
            </a:r>
            <a:r>
              <a:rPr lang="en-US" sz="2000" dirty="0">
                <a:hlinkClick r:id="rId2"/>
              </a:rPr>
              <a:t>https://www.deefinkandassociates.com/GuidetoCourseDesignAug05.pdf</a:t>
            </a:r>
            <a:r>
              <a:rPr lang="en-US" sz="2000" dirty="0"/>
              <a:t> </a:t>
            </a:r>
          </a:p>
          <a:p>
            <a:r>
              <a:rPr lang="en-US" altLang="en-US" sz="2000" dirty="0"/>
              <a:t>University of Reading (accessed 20/11/2020). Formative Feedback Guidelines to Enhance Learning (Things to Do). </a:t>
            </a:r>
            <a:r>
              <a:rPr lang="en-US" altLang="en-US" sz="2000" dirty="0">
                <a:hlinkClick r:id="rId3"/>
              </a:rPr>
              <a:t>http://www.reading.ac.uk/web/files/EngageinFeedback/shute_review_p30.pdf</a:t>
            </a:r>
            <a:r>
              <a:rPr lang="en-US" altLang="en-US" sz="2000" dirty="0"/>
              <a:t> </a:t>
            </a:r>
          </a:p>
          <a:p>
            <a:r>
              <a:rPr lang="en-GB" altLang="en-US" sz="2000" dirty="0"/>
              <a:t>Wild, J. &amp; </a:t>
            </a:r>
            <a:r>
              <a:rPr lang="en-GB" altLang="en-US" sz="2000" dirty="0" err="1"/>
              <a:t>Omingo</a:t>
            </a:r>
            <a:r>
              <a:rPr lang="en-GB" altLang="en-US" sz="2000" dirty="0"/>
              <a:t>, M. (2020). </a:t>
            </a:r>
            <a:r>
              <a:rPr lang="en-US" sz="2000" dirty="0"/>
              <a:t>Graduate skills for employability in East Africa: Evolution of a skills matrix for course redesign. </a:t>
            </a:r>
            <a:r>
              <a:rPr lang="en-US" sz="2000" dirty="0">
                <a:hlinkClick r:id="rId4"/>
              </a:rPr>
              <a:t>https://moodle.inasp.info/pluginfile.php/282631/mod_book/chapter/5444/2020-01%20TESCEA%20skills%20matrix%20paper_0.pdf</a:t>
            </a:r>
            <a:r>
              <a:rPr lang="en-US" sz="2000" dirty="0"/>
              <a:t> </a:t>
            </a:r>
          </a:p>
          <a:p>
            <a:r>
              <a:rPr lang="en-GB" altLang="en-US" sz="2000" dirty="0"/>
              <a:t>Biggs, J. (accessed 27/11/2020). Constructive Alignment. </a:t>
            </a:r>
            <a:r>
              <a:rPr lang="en-GB" altLang="en-US" sz="2000" dirty="0">
                <a:hlinkClick r:id="rId5"/>
              </a:rPr>
              <a:t>https://www.johnbiggs.com.au/academic/constructive-alignment/</a:t>
            </a:r>
            <a:r>
              <a:rPr lang="en-GB" altLang="en-US" sz="2000" dirty="0"/>
              <a:t> </a:t>
            </a:r>
          </a:p>
        </p:txBody>
      </p:sp>
    </p:spTree>
    <p:extLst>
      <p:ext uri="{BB962C8B-B14F-4D97-AF65-F5344CB8AC3E}">
        <p14:creationId xmlns:p14="http://schemas.microsoft.com/office/powerpoint/2010/main" val="27351894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Placeholder 7">
            <a:extLst>
              <a:ext uri="{FF2B5EF4-FFF2-40B4-BE49-F238E27FC236}">
                <a16:creationId xmlns:a16="http://schemas.microsoft.com/office/drawing/2014/main" id="{EECAB105-B8A9-4019-8C21-3B832FF34617}"/>
              </a:ext>
            </a:extLst>
          </p:cNvPr>
          <p:cNvSpPr txBox="1">
            <a:spLocks/>
          </p:cNvSpPr>
          <p:nvPr/>
        </p:nvSpPr>
        <p:spPr bwMode="auto">
          <a:xfrm>
            <a:off x="466725" y="3971925"/>
            <a:ext cx="7772400" cy="150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buFont typeface="Arial" panose="020B0604020202020204" pitchFamily="34" charset="0"/>
              <a:buChar char="•"/>
              <a:defRPr sz="2800">
                <a:solidFill>
                  <a:srgbClr val="215968"/>
                </a:solidFill>
                <a:latin typeface="Calibri" panose="020F0502020204030204" pitchFamily="34" charset="0"/>
              </a:defRPr>
            </a:lvl1pPr>
            <a:lvl2pPr marL="498475" indent="-279400" defTabSz="912813">
              <a:buFont typeface="Courier New" panose="02070309020205020404" pitchFamily="49" charset="0"/>
              <a:buChar char="o"/>
              <a:defRPr sz="2400">
                <a:solidFill>
                  <a:srgbClr val="215968"/>
                </a:solidFill>
                <a:latin typeface="Calibri" panose="020F0502020204030204" pitchFamily="34" charset="0"/>
              </a:defRPr>
            </a:lvl2pPr>
            <a:lvl3pPr marL="717550" indent="-204788" defTabSz="912813">
              <a:buFont typeface="Wingdings" panose="05000000000000000000" pitchFamily="2" charset="2"/>
              <a:buChar char="§"/>
              <a:defRPr sz="2000">
                <a:solidFill>
                  <a:srgbClr val="215968"/>
                </a:solidFill>
                <a:latin typeface="Calibri" panose="020F0502020204030204" pitchFamily="34" charset="0"/>
              </a:defRPr>
            </a:lvl3pPr>
            <a:lvl4pPr marL="938213" indent="-242888" defTabSz="912813">
              <a:buFont typeface="Arial" panose="020B0604020202020204" pitchFamily="34" charset="0"/>
              <a:buChar char="–"/>
              <a:defRPr>
                <a:solidFill>
                  <a:srgbClr val="215968"/>
                </a:solidFill>
                <a:latin typeface="Calibri" panose="020F0502020204030204" pitchFamily="34" charset="0"/>
              </a:defRPr>
            </a:lvl4pPr>
            <a:lvl5pPr marL="1157288" indent="-242888" defTabSz="912813">
              <a:buFont typeface="Arial" panose="020B0604020202020204" pitchFamily="34" charset="0"/>
              <a:buChar char="»"/>
              <a:defRPr sz="1600">
                <a:solidFill>
                  <a:srgbClr val="215968"/>
                </a:solidFill>
                <a:latin typeface="Calibri" panose="020F0502020204030204" pitchFamily="34" charset="0"/>
              </a:defRPr>
            </a:lvl5pPr>
            <a:lvl6pPr marL="1614488" indent="-242888" defTabSz="912813" eaLnBrk="0" fontAlgn="base" hangingPunct="0">
              <a:spcBef>
                <a:spcPct val="0"/>
              </a:spcBef>
              <a:spcAft>
                <a:spcPct val="0"/>
              </a:spcAft>
              <a:buFont typeface="Arial" panose="020B0604020202020204" pitchFamily="34" charset="0"/>
              <a:buChar char="»"/>
              <a:defRPr sz="1600">
                <a:solidFill>
                  <a:srgbClr val="215968"/>
                </a:solidFill>
                <a:latin typeface="Calibri" panose="020F0502020204030204" pitchFamily="34" charset="0"/>
              </a:defRPr>
            </a:lvl6pPr>
            <a:lvl7pPr marL="2071688" indent="-242888" defTabSz="912813" eaLnBrk="0" fontAlgn="base" hangingPunct="0">
              <a:spcBef>
                <a:spcPct val="0"/>
              </a:spcBef>
              <a:spcAft>
                <a:spcPct val="0"/>
              </a:spcAft>
              <a:buFont typeface="Arial" panose="020B0604020202020204" pitchFamily="34" charset="0"/>
              <a:buChar char="»"/>
              <a:defRPr sz="1600">
                <a:solidFill>
                  <a:srgbClr val="215968"/>
                </a:solidFill>
                <a:latin typeface="Calibri" panose="020F0502020204030204" pitchFamily="34" charset="0"/>
              </a:defRPr>
            </a:lvl7pPr>
            <a:lvl8pPr marL="2528888" indent="-242888" defTabSz="912813" eaLnBrk="0" fontAlgn="base" hangingPunct="0">
              <a:spcBef>
                <a:spcPct val="0"/>
              </a:spcBef>
              <a:spcAft>
                <a:spcPct val="0"/>
              </a:spcAft>
              <a:buFont typeface="Arial" panose="020B0604020202020204" pitchFamily="34" charset="0"/>
              <a:buChar char="»"/>
              <a:defRPr sz="1600">
                <a:solidFill>
                  <a:srgbClr val="215968"/>
                </a:solidFill>
                <a:latin typeface="Calibri" panose="020F0502020204030204" pitchFamily="34" charset="0"/>
              </a:defRPr>
            </a:lvl8pPr>
            <a:lvl9pPr marL="2986088" indent="-242888" defTabSz="912813" eaLnBrk="0" fontAlgn="base" hangingPunct="0">
              <a:spcBef>
                <a:spcPct val="0"/>
              </a:spcBef>
              <a:spcAft>
                <a:spcPct val="0"/>
              </a:spcAft>
              <a:buFont typeface="Arial" panose="020B0604020202020204" pitchFamily="34" charset="0"/>
              <a:buChar char="»"/>
              <a:defRPr sz="1600">
                <a:solidFill>
                  <a:srgbClr val="215968"/>
                </a:solidFill>
                <a:latin typeface="Calibri" panose="020F0502020204030204" pitchFamily="34" charset="0"/>
              </a:defRPr>
            </a:lvl9pPr>
          </a:lstStyle>
          <a:p>
            <a:pPr algn="ctr">
              <a:buFont typeface="Arial" panose="020B0604020202020204" pitchFamily="34" charset="0"/>
              <a:buNone/>
            </a:pPr>
            <a:br>
              <a:rPr lang="en-GB" altLang="en-US"/>
            </a:br>
            <a:r>
              <a:rPr lang="en-GB" altLang="en-US"/>
              <a:t>This work is licensed under a </a:t>
            </a:r>
            <a:r>
              <a:rPr lang="en-GB" altLang="en-US">
                <a:hlinkClick r:id="rId3"/>
              </a:rPr>
              <a:t>Creative Commons Attribution ShareAlike 4.0 International licence</a:t>
            </a:r>
            <a:r>
              <a:rPr lang="en-GB" altLang="en-US"/>
              <a:t>.</a:t>
            </a:r>
          </a:p>
        </p:txBody>
      </p:sp>
      <p:pic>
        <p:nvPicPr>
          <p:cNvPr id="37891" name="Picture 2">
            <a:hlinkClick r:id="rId4"/>
            <a:extLst>
              <a:ext uri="{FF2B5EF4-FFF2-40B4-BE49-F238E27FC236}">
                <a16:creationId xmlns:a16="http://schemas.microsoft.com/office/drawing/2014/main" id="{35003027-6D63-4944-BB4F-6AEC3E1223B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79838" y="3716338"/>
            <a:ext cx="12985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4260FA08-E9C4-4196-9BF9-78B72A9662CC}"/>
              </a:ext>
            </a:extLst>
          </p:cNvPr>
          <p:cNvSpPr>
            <a:spLocks noGrp="1"/>
          </p:cNvSpPr>
          <p:nvPr>
            <p:ph type="title"/>
          </p:nvPr>
        </p:nvSpPr>
        <p:spPr>
          <a:xfrm>
            <a:off x="0" y="692150"/>
            <a:ext cx="9144000" cy="725488"/>
          </a:xfrm>
        </p:spPr>
        <p:txBody>
          <a:bodyPr/>
          <a:lstStyle/>
          <a:p>
            <a:r>
              <a:rPr lang="en-GB" altLang="en-US" dirty="0"/>
              <a:t>Learning assessment - recap</a:t>
            </a:r>
          </a:p>
        </p:txBody>
      </p:sp>
      <p:sp>
        <p:nvSpPr>
          <p:cNvPr id="36867" name="Content Placeholder 2">
            <a:extLst>
              <a:ext uri="{FF2B5EF4-FFF2-40B4-BE49-F238E27FC236}">
                <a16:creationId xmlns:a16="http://schemas.microsoft.com/office/drawing/2014/main" id="{74E74D94-F9FC-4212-A1A0-2AB3CAEFC9E7}"/>
              </a:ext>
            </a:extLst>
          </p:cNvPr>
          <p:cNvSpPr>
            <a:spLocks noGrp="1"/>
          </p:cNvSpPr>
          <p:nvPr>
            <p:ph idx="1"/>
          </p:nvPr>
        </p:nvSpPr>
        <p:spPr>
          <a:xfrm>
            <a:off x="971550" y="1385888"/>
            <a:ext cx="7632700" cy="1683072"/>
          </a:xfrm>
        </p:spPr>
        <p:txBody>
          <a:bodyPr/>
          <a:lstStyle/>
          <a:p>
            <a:r>
              <a:rPr lang="en-US" altLang="en-US" dirty="0"/>
              <a:t>Summative vs. formative assessment (assessment for learning)</a:t>
            </a:r>
          </a:p>
          <a:p>
            <a:r>
              <a:rPr lang="en-US" altLang="en-US" dirty="0"/>
              <a:t>Model of integrated course design</a:t>
            </a:r>
          </a:p>
          <a:p>
            <a:endParaRPr lang="en-US" altLang="en-US" dirty="0"/>
          </a:p>
        </p:txBody>
      </p:sp>
      <p:sp>
        <p:nvSpPr>
          <p:cNvPr id="2" name="Oval 1">
            <a:extLst>
              <a:ext uri="{FF2B5EF4-FFF2-40B4-BE49-F238E27FC236}">
                <a16:creationId xmlns:a16="http://schemas.microsoft.com/office/drawing/2014/main" id="{8A2EEEE8-8423-49C3-BF8E-572C2F9346B6}"/>
              </a:ext>
            </a:extLst>
          </p:cNvPr>
          <p:cNvSpPr/>
          <p:nvPr/>
        </p:nvSpPr>
        <p:spPr>
          <a:xfrm>
            <a:off x="3491880" y="2852936"/>
            <a:ext cx="2088232" cy="1008112"/>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Learning outcomes</a:t>
            </a:r>
          </a:p>
        </p:txBody>
      </p:sp>
      <p:sp>
        <p:nvSpPr>
          <p:cNvPr id="5" name="Oval 4">
            <a:extLst>
              <a:ext uri="{FF2B5EF4-FFF2-40B4-BE49-F238E27FC236}">
                <a16:creationId xmlns:a16="http://schemas.microsoft.com/office/drawing/2014/main" id="{13DCD422-4073-4AC5-B63C-A9261D5C273F}"/>
              </a:ext>
            </a:extLst>
          </p:cNvPr>
          <p:cNvSpPr/>
          <p:nvPr/>
        </p:nvSpPr>
        <p:spPr>
          <a:xfrm>
            <a:off x="1907704" y="4072210"/>
            <a:ext cx="2088232" cy="1008112"/>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Teaching &amp; Learning activities</a:t>
            </a:r>
          </a:p>
        </p:txBody>
      </p:sp>
      <p:sp>
        <p:nvSpPr>
          <p:cNvPr id="6" name="Oval 5">
            <a:extLst>
              <a:ext uri="{FF2B5EF4-FFF2-40B4-BE49-F238E27FC236}">
                <a16:creationId xmlns:a16="http://schemas.microsoft.com/office/drawing/2014/main" id="{19652536-F858-4A38-B570-3AD82635F84E}"/>
              </a:ext>
            </a:extLst>
          </p:cNvPr>
          <p:cNvSpPr/>
          <p:nvPr/>
        </p:nvSpPr>
        <p:spPr>
          <a:xfrm>
            <a:off x="5220072" y="4072210"/>
            <a:ext cx="2088232" cy="1008112"/>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rPr>
              <a:t>Learning assessment &amp; feedback</a:t>
            </a:r>
          </a:p>
        </p:txBody>
      </p:sp>
      <p:sp>
        <p:nvSpPr>
          <p:cNvPr id="3" name="Rectangle 2">
            <a:extLst>
              <a:ext uri="{FF2B5EF4-FFF2-40B4-BE49-F238E27FC236}">
                <a16:creationId xmlns:a16="http://schemas.microsoft.com/office/drawing/2014/main" id="{BAC654B8-96C4-470D-9012-97A73805C7E3}"/>
              </a:ext>
            </a:extLst>
          </p:cNvPr>
          <p:cNvSpPr/>
          <p:nvPr/>
        </p:nvSpPr>
        <p:spPr>
          <a:xfrm>
            <a:off x="1835697" y="5472112"/>
            <a:ext cx="5544615" cy="5491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Situational Factors</a:t>
            </a:r>
          </a:p>
        </p:txBody>
      </p:sp>
      <p:cxnSp>
        <p:nvCxnSpPr>
          <p:cNvPr id="7" name="Straight Arrow Connector 6">
            <a:extLst>
              <a:ext uri="{FF2B5EF4-FFF2-40B4-BE49-F238E27FC236}">
                <a16:creationId xmlns:a16="http://schemas.microsoft.com/office/drawing/2014/main" id="{433A3770-4D36-4053-8131-A62EBBF49B4D}"/>
              </a:ext>
            </a:extLst>
          </p:cNvPr>
          <p:cNvCxnSpPr>
            <a:cxnSpLocks/>
          </p:cNvCxnSpPr>
          <p:nvPr/>
        </p:nvCxnSpPr>
        <p:spPr>
          <a:xfrm>
            <a:off x="5346306" y="3713413"/>
            <a:ext cx="737862" cy="286789"/>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9626E442-D56D-438F-AA5F-F2C9C989AE61}"/>
              </a:ext>
            </a:extLst>
          </p:cNvPr>
          <p:cNvCxnSpPr>
            <a:cxnSpLocks/>
          </p:cNvCxnSpPr>
          <p:nvPr/>
        </p:nvCxnSpPr>
        <p:spPr>
          <a:xfrm>
            <a:off x="4139952" y="4576266"/>
            <a:ext cx="1008112" cy="0"/>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9A6799D3-E265-485B-B88C-772CFCF445E6}"/>
              </a:ext>
            </a:extLst>
          </p:cNvPr>
          <p:cNvCxnSpPr>
            <a:cxnSpLocks/>
          </p:cNvCxnSpPr>
          <p:nvPr/>
        </p:nvCxnSpPr>
        <p:spPr>
          <a:xfrm flipV="1">
            <a:off x="3020034" y="3713413"/>
            <a:ext cx="701858" cy="286790"/>
          </a:xfrm>
          <a:prstGeom prst="straightConnector1">
            <a:avLst/>
          </a:prstGeom>
          <a:ln w="25400">
            <a:headEnd type="triangle"/>
            <a:tailEnd type="triangle"/>
          </a:ln>
        </p:spPr>
        <p:style>
          <a:lnRef idx="1">
            <a:schemeClr val="accent1"/>
          </a:lnRef>
          <a:fillRef idx="0">
            <a:schemeClr val="accent1"/>
          </a:fillRef>
          <a:effectRef idx="0">
            <a:schemeClr val="accent1"/>
          </a:effectRef>
          <a:fontRef idx="minor">
            <a:schemeClr val="tx1"/>
          </a:fontRef>
        </p:style>
      </p:cxnSp>
      <p:sp>
        <p:nvSpPr>
          <p:cNvPr id="13" name="Arrow: Up 12">
            <a:extLst>
              <a:ext uri="{FF2B5EF4-FFF2-40B4-BE49-F238E27FC236}">
                <a16:creationId xmlns:a16="http://schemas.microsoft.com/office/drawing/2014/main" id="{545B1997-F6E1-4547-8CCF-F097C44CAA72}"/>
              </a:ext>
            </a:extLst>
          </p:cNvPr>
          <p:cNvSpPr/>
          <p:nvPr/>
        </p:nvSpPr>
        <p:spPr>
          <a:xfrm>
            <a:off x="2735795" y="5206640"/>
            <a:ext cx="576064" cy="252636"/>
          </a:xfrm>
          <a:prstGeom prs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Arrow: Up 16">
            <a:extLst>
              <a:ext uri="{FF2B5EF4-FFF2-40B4-BE49-F238E27FC236}">
                <a16:creationId xmlns:a16="http://schemas.microsoft.com/office/drawing/2014/main" id="{19EF5695-740C-4892-9E28-5C2B7763A9EF}"/>
              </a:ext>
            </a:extLst>
          </p:cNvPr>
          <p:cNvSpPr/>
          <p:nvPr/>
        </p:nvSpPr>
        <p:spPr>
          <a:xfrm>
            <a:off x="4427984" y="5206640"/>
            <a:ext cx="576064" cy="252636"/>
          </a:xfrm>
          <a:prstGeom prs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Arrow: Up 17">
            <a:extLst>
              <a:ext uri="{FF2B5EF4-FFF2-40B4-BE49-F238E27FC236}">
                <a16:creationId xmlns:a16="http://schemas.microsoft.com/office/drawing/2014/main" id="{BB4C5BF1-ED4B-4F06-A7E8-7DA56BC26B3F}"/>
              </a:ext>
            </a:extLst>
          </p:cNvPr>
          <p:cNvSpPr/>
          <p:nvPr/>
        </p:nvSpPr>
        <p:spPr>
          <a:xfrm>
            <a:off x="5951871" y="5206640"/>
            <a:ext cx="576064" cy="252636"/>
          </a:xfrm>
          <a:prstGeom prs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F5D86366-A416-439A-A2E3-F9D34C0CA375}"/>
              </a:ext>
            </a:extLst>
          </p:cNvPr>
          <p:cNvGraphicFramePr>
            <a:graphicFrameLocks noGrp="1"/>
          </p:cNvGraphicFramePr>
          <p:nvPr>
            <p:ph idx="1"/>
            <p:extLst>
              <p:ext uri="{D42A27DB-BD31-4B8C-83A1-F6EECF244321}">
                <p14:modId xmlns:p14="http://schemas.microsoft.com/office/powerpoint/2010/main" val="1581366217"/>
              </p:ext>
            </p:extLst>
          </p:nvPr>
        </p:nvGraphicFramePr>
        <p:xfrm>
          <a:off x="0" y="16771"/>
          <a:ext cx="9144001" cy="6770357"/>
        </p:xfrm>
        <a:graphic>
          <a:graphicData uri="http://schemas.openxmlformats.org/drawingml/2006/table">
            <a:tbl>
              <a:tblPr firstRow="1" bandRow="1">
                <a:tableStyleId>{5C22544A-7EE6-4342-B048-85BDC9FD1C3A}</a:tableStyleId>
              </a:tblPr>
              <a:tblGrid>
                <a:gridCol w="2303044">
                  <a:extLst>
                    <a:ext uri="{9D8B030D-6E8A-4147-A177-3AD203B41FA5}">
                      <a16:colId xmlns:a16="http://schemas.microsoft.com/office/drawing/2014/main" val="2525650328"/>
                    </a:ext>
                  </a:extLst>
                </a:gridCol>
                <a:gridCol w="3564357">
                  <a:extLst>
                    <a:ext uri="{9D8B030D-6E8A-4147-A177-3AD203B41FA5}">
                      <a16:colId xmlns:a16="http://schemas.microsoft.com/office/drawing/2014/main" val="3477562916"/>
                    </a:ext>
                  </a:extLst>
                </a:gridCol>
                <a:gridCol w="3276600">
                  <a:extLst>
                    <a:ext uri="{9D8B030D-6E8A-4147-A177-3AD203B41FA5}">
                      <a16:colId xmlns:a16="http://schemas.microsoft.com/office/drawing/2014/main" val="1007122969"/>
                    </a:ext>
                  </a:extLst>
                </a:gridCol>
              </a:tblGrid>
              <a:tr h="390891">
                <a:tc>
                  <a:txBody>
                    <a:bodyPr/>
                    <a:lstStyle/>
                    <a:p>
                      <a:pPr>
                        <a:spcBef>
                          <a:spcPts val="0"/>
                        </a:spcBef>
                        <a:spcAft>
                          <a:spcPts val="600"/>
                        </a:spcAft>
                      </a:pPr>
                      <a:r>
                        <a:rPr lang="en-GB" sz="2000" dirty="0"/>
                        <a:t>Distinction aspects</a:t>
                      </a:r>
                    </a:p>
                  </a:txBody>
                  <a:tcPr/>
                </a:tc>
                <a:tc>
                  <a:txBody>
                    <a:bodyPr/>
                    <a:lstStyle/>
                    <a:p>
                      <a:pPr>
                        <a:spcBef>
                          <a:spcPts val="0"/>
                        </a:spcBef>
                        <a:spcAft>
                          <a:spcPts val="600"/>
                        </a:spcAft>
                      </a:pPr>
                      <a:r>
                        <a:rPr lang="en-GB" sz="2000" dirty="0"/>
                        <a:t>Summative assessment</a:t>
                      </a:r>
                    </a:p>
                  </a:txBody>
                  <a:tcPr/>
                </a:tc>
                <a:tc>
                  <a:txBody>
                    <a:bodyPr/>
                    <a:lstStyle/>
                    <a:p>
                      <a:pPr>
                        <a:spcBef>
                          <a:spcPts val="0"/>
                        </a:spcBef>
                        <a:spcAft>
                          <a:spcPts val="600"/>
                        </a:spcAft>
                      </a:pPr>
                      <a:r>
                        <a:rPr lang="en-GB" sz="2000" dirty="0"/>
                        <a:t>Formative assessment</a:t>
                      </a:r>
                    </a:p>
                  </a:txBody>
                  <a:tcPr/>
                </a:tc>
                <a:extLst>
                  <a:ext uri="{0D108BD9-81ED-4DB2-BD59-A6C34878D82A}">
                    <a16:rowId xmlns:a16="http://schemas.microsoft.com/office/drawing/2014/main" val="1159767923"/>
                  </a:ext>
                </a:extLst>
              </a:tr>
              <a:tr h="629206">
                <a:tc>
                  <a:txBody>
                    <a:bodyPr/>
                    <a:lstStyle/>
                    <a:p>
                      <a:r>
                        <a:rPr lang="en-US" dirty="0"/>
                        <a:t>Typical methods</a:t>
                      </a:r>
                      <a:endParaRPr lang="en-GB" dirty="0"/>
                    </a:p>
                  </a:txBody>
                  <a:tcPr/>
                </a:tc>
                <a:tc>
                  <a:txBody>
                    <a:bodyPr/>
                    <a:lstStyle/>
                    <a:p>
                      <a:r>
                        <a:rPr lang="en-US"/>
                        <a:t>Tests; oral/written exams	</a:t>
                      </a:r>
                      <a:endParaRPr lang="en-GB"/>
                    </a:p>
                  </a:txBody>
                  <a:tcPr/>
                </a:tc>
                <a:tc>
                  <a:txBody>
                    <a:bodyPr/>
                    <a:lstStyle/>
                    <a:p>
                      <a:r>
                        <a:rPr lang="en-US" dirty="0"/>
                        <a:t>Mind maps; blog entries; reflective journals; rubrics</a:t>
                      </a:r>
                      <a:endParaRPr lang="en-GB" dirty="0"/>
                    </a:p>
                  </a:txBody>
                  <a:tcPr/>
                </a:tc>
                <a:extLst>
                  <a:ext uri="{0D108BD9-81ED-4DB2-BD59-A6C34878D82A}">
                    <a16:rowId xmlns:a16="http://schemas.microsoft.com/office/drawing/2014/main" val="358423547"/>
                  </a:ext>
                </a:extLst>
              </a:tr>
              <a:tr h="538881">
                <a:tc>
                  <a:txBody>
                    <a:bodyPr/>
                    <a:lstStyle/>
                    <a:p>
                      <a:r>
                        <a:rPr lang="en-GB" dirty="0"/>
                        <a:t>When does it happen?</a:t>
                      </a:r>
                    </a:p>
                  </a:txBody>
                  <a:tcPr/>
                </a:tc>
                <a:tc>
                  <a:txBody>
                    <a:bodyPr/>
                    <a:lstStyle/>
                    <a:p>
                      <a:r>
                        <a:rPr lang="en-US" dirty="0"/>
                        <a:t>End of unit/lecture/term/year</a:t>
                      </a:r>
                      <a:endParaRPr lang="en-GB" dirty="0"/>
                    </a:p>
                  </a:txBody>
                  <a:tcPr/>
                </a:tc>
                <a:tc>
                  <a:txBody>
                    <a:bodyPr/>
                    <a:lstStyle/>
                    <a:p>
                      <a:r>
                        <a:rPr lang="en-GB" dirty="0"/>
                        <a:t>All the time</a:t>
                      </a:r>
                    </a:p>
                  </a:txBody>
                  <a:tcPr/>
                </a:tc>
                <a:extLst>
                  <a:ext uri="{0D108BD9-81ED-4DB2-BD59-A6C34878D82A}">
                    <a16:rowId xmlns:a16="http://schemas.microsoft.com/office/drawing/2014/main" val="4228104259"/>
                  </a:ext>
                </a:extLst>
              </a:tr>
              <a:tr h="629206">
                <a:tc>
                  <a:txBody>
                    <a:bodyPr/>
                    <a:lstStyle/>
                    <a:p>
                      <a:r>
                        <a:rPr lang="en-US" dirty="0"/>
                        <a:t>Student’s role</a:t>
                      </a:r>
                      <a:endParaRPr lang="en-GB" dirty="0"/>
                    </a:p>
                  </a:txBody>
                  <a:tcPr/>
                </a:tc>
                <a:tc>
                  <a:txBody>
                    <a:bodyPr/>
                    <a:lstStyle/>
                    <a:p>
                      <a:r>
                        <a:rPr lang="en-US" dirty="0"/>
                        <a:t>Passive, forced to take part</a:t>
                      </a:r>
                      <a:endParaRPr lang="en-GB" dirty="0"/>
                    </a:p>
                  </a:txBody>
                  <a:tcPr/>
                </a:tc>
                <a:tc>
                  <a:txBody>
                    <a:bodyPr/>
                    <a:lstStyle/>
                    <a:p>
                      <a:r>
                        <a:rPr lang="en-GB" dirty="0"/>
                        <a:t>A</a:t>
                      </a:r>
                      <a:r>
                        <a:rPr lang="en-US" sz="1800" b="0" i="0" kern="1200" dirty="0" err="1">
                          <a:solidFill>
                            <a:schemeClr val="dk1"/>
                          </a:solidFill>
                          <a:effectLst/>
                          <a:latin typeface="+mn-lt"/>
                          <a:ea typeface="+mn-ea"/>
                          <a:cs typeface="+mn-cs"/>
                        </a:rPr>
                        <a:t>ctive</a:t>
                      </a:r>
                      <a:r>
                        <a:rPr lang="en-US" sz="1800" b="0" i="0" kern="1200" dirty="0">
                          <a:solidFill>
                            <a:schemeClr val="dk1"/>
                          </a:solidFill>
                          <a:effectLst/>
                          <a:latin typeface="+mn-lt"/>
                          <a:ea typeface="+mn-ea"/>
                          <a:cs typeface="+mn-cs"/>
                        </a:rPr>
                        <a:t>; taking the lead; making choices, taking risks</a:t>
                      </a:r>
                      <a:endParaRPr lang="en-GB" dirty="0"/>
                    </a:p>
                  </a:txBody>
                  <a:tcPr/>
                </a:tc>
                <a:extLst>
                  <a:ext uri="{0D108BD9-81ED-4DB2-BD59-A6C34878D82A}">
                    <a16:rowId xmlns:a16="http://schemas.microsoft.com/office/drawing/2014/main" val="925081063"/>
                  </a:ext>
                </a:extLst>
              </a:tr>
              <a:tr h="629206">
                <a:tc>
                  <a:txBody>
                    <a:bodyPr/>
                    <a:lstStyle/>
                    <a:p>
                      <a:r>
                        <a:rPr lang="en-US" dirty="0"/>
                        <a:t>Learning environment</a:t>
                      </a:r>
                      <a:endParaRPr lang="en-GB" dirty="0"/>
                    </a:p>
                  </a:txBody>
                  <a:tcPr/>
                </a:tc>
                <a:tc>
                  <a:txBody>
                    <a:bodyPr/>
                    <a:lstStyle/>
                    <a:p>
                      <a:r>
                        <a:rPr lang="en-US" dirty="0"/>
                        <a:t>Silence; on an individual basis; highly disciplined</a:t>
                      </a:r>
                      <a:endParaRPr lang="en-GB" dirty="0"/>
                    </a:p>
                  </a:txBody>
                  <a:tcPr/>
                </a:tc>
                <a:tc>
                  <a:txBody>
                    <a:bodyPr/>
                    <a:lstStyle/>
                    <a:p>
                      <a:r>
                        <a:rPr lang="en-US" dirty="0"/>
                        <a:t>During learning process; messy and noisy at times</a:t>
                      </a:r>
                      <a:endParaRPr lang="en-GB" dirty="0"/>
                    </a:p>
                  </a:txBody>
                  <a:tcPr/>
                </a:tc>
                <a:extLst>
                  <a:ext uri="{0D108BD9-81ED-4DB2-BD59-A6C34878D82A}">
                    <a16:rowId xmlns:a16="http://schemas.microsoft.com/office/drawing/2014/main" val="1495205821"/>
                  </a:ext>
                </a:extLst>
              </a:tr>
              <a:tr h="988916">
                <a:tc>
                  <a:txBody>
                    <a:bodyPr/>
                    <a:lstStyle/>
                    <a:p>
                      <a:r>
                        <a:rPr lang="en-US" dirty="0"/>
                        <a:t>Purpose/function</a:t>
                      </a:r>
                      <a:endParaRPr lang="en-GB" dirty="0"/>
                    </a:p>
                  </a:txBody>
                  <a:tcPr/>
                </a:tc>
                <a:tc>
                  <a:txBody>
                    <a:bodyPr/>
                    <a:lstStyle/>
                    <a:p>
                      <a:r>
                        <a:rPr lang="en-US" dirty="0"/>
                        <a:t>Selection; assess impact of learning, efficiency, effectiveness of teacher, university &amp; teaching; certificate</a:t>
                      </a:r>
                      <a:endParaRPr lang="en-GB" dirty="0"/>
                    </a:p>
                  </a:txBody>
                  <a:tcPr/>
                </a:tc>
                <a:tc>
                  <a:txBody>
                    <a:bodyPr/>
                    <a:lstStyle/>
                    <a:p>
                      <a:r>
                        <a:rPr lang="en-US" dirty="0"/>
                        <a:t>Identify strengths &amp; weaknesses, target areas that need work, difficult content / concepts</a:t>
                      </a:r>
                      <a:endParaRPr lang="en-GB" dirty="0"/>
                    </a:p>
                  </a:txBody>
                  <a:tcPr/>
                </a:tc>
                <a:extLst>
                  <a:ext uri="{0D108BD9-81ED-4DB2-BD59-A6C34878D82A}">
                    <a16:rowId xmlns:a16="http://schemas.microsoft.com/office/drawing/2014/main" val="317560943"/>
                  </a:ext>
                </a:extLst>
              </a:tr>
              <a:tr h="359547">
                <a:tc>
                  <a:txBody>
                    <a:bodyPr/>
                    <a:lstStyle/>
                    <a:p>
                      <a:r>
                        <a:rPr lang="en-GB" dirty="0"/>
                        <a:t>Reporting</a:t>
                      </a:r>
                    </a:p>
                  </a:txBody>
                  <a:tcPr/>
                </a:tc>
                <a:tc>
                  <a:txBody>
                    <a:bodyPr/>
                    <a:lstStyle/>
                    <a:p>
                      <a:r>
                        <a:rPr lang="en-GB" dirty="0"/>
                        <a:t>Formal; statistics; grades, marks</a:t>
                      </a:r>
                    </a:p>
                  </a:txBody>
                  <a:tcPr/>
                </a:tc>
                <a:tc>
                  <a:txBody>
                    <a:bodyPr/>
                    <a:lstStyle/>
                    <a:p>
                      <a:r>
                        <a:rPr lang="en-US" dirty="0"/>
                        <a:t>Ongoing; informal</a:t>
                      </a:r>
                      <a:endParaRPr lang="en-GB" dirty="0"/>
                    </a:p>
                  </a:txBody>
                  <a:tcPr/>
                </a:tc>
                <a:extLst>
                  <a:ext uri="{0D108BD9-81ED-4DB2-BD59-A6C34878D82A}">
                    <a16:rowId xmlns:a16="http://schemas.microsoft.com/office/drawing/2014/main" val="1967678246"/>
                  </a:ext>
                </a:extLst>
              </a:tr>
              <a:tr h="629206">
                <a:tc>
                  <a:txBody>
                    <a:bodyPr/>
                    <a:lstStyle/>
                    <a:p>
                      <a:r>
                        <a:rPr lang="en-US" dirty="0"/>
                        <a:t>Audience</a:t>
                      </a:r>
                      <a:endParaRPr lang="en-GB" dirty="0"/>
                    </a:p>
                  </a:txBody>
                  <a:tcPr/>
                </a:tc>
                <a:tc>
                  <a:txBody>
                    <a:bodyPr/>
                    <a:lstStyle/>
                    <a:p>
                      <a:r>
                        <a:rPr lang="en-US" dirty="0"/>
                        <a:t>Teachers, Heads, students, Dep. of Education, governors</a:t>
                      </a:r>
                      <a:endParaRPr lang="en-GB" dirty="0"/>
                    </a:p>
                  </a:txBody>
                  <a:tcPr/>
                </a:tc>
                <a:tc>
                  <a:txBody>
                    <a:bodyPr/>
                    <a:lstStyle/>
                    <a:p>
                      <a:r>
                        <a:rPr lang="en-GB" dirty="0"/>
                        <a:t>Students and teachers</a:t>
                      </a:r>
                    </a:p>
                  </a:txBody>
                  <a:tcPr/>
                </a:tc>
                <a:extLst>
                  <a:ext uri="{0D108BD9-81ED-4DB2-BD59-A6C34878D82A}">
                    <a16:rowId xmlns:a16="http://schemas.microsoft.com/office/drawing/2014/main" val="4103799114"/>
                  </a:ext>
                </a:extLst>
              </a:tr>
              <a:tr h="629206">
                <a:tc>
                  <a:txBody>
                    <a:bodyPr/>
                    <a:lstStyle/>
                    <a:p>
                      <a:r>
                        <a:rPr lang="en-US" dirty="0"/>
                        <a:t>Influence on student’s </a:t>
                      </a:r>
                      <a:r>
                        <a:rPr lang="en-US" dirty="0" err="1"/>
                        <a:t>behaviour</a:t>
                      </a:r>
                      <a:r>
                        <a:rPr lang="en-US" dirty="0"/>
                        <a:t> </a:t>
                      </a:r>
                      <a:endParaRPr lang="en-GB" dirty="0"/>
                    </a:p>
                  </a:txBody>
                  <a:tcPr/>
                </a:tc>
                <a:tc>
                  <a:txBody>
                    <a:bodyPr/>
                    <a:lstStyle/>
                    <a:p>
                      <a:r>
                        <a:rPr lang="en-US" dirty="0"/>
                        <a:t>Confidence or anxiety; performance; competitive spirit</a:t>
                      </a:r>
                      <a:endParaRPr lang="en-GB" dirty="0"/>
                    </a:p>
                  </a:txBody>
                  <a:tcPr/>
                </a:tc>
                <a:tc>
                  <a:txBody>
                    <a:bodyPr/>
                    <a:lstStyle/>
                    <a:p>
                      <a:r>
                        <a:rPr lang="en-US" dirty="0"/>
                        <a:t>Motivation; success building on previous learning</a:t>
                      </a:r>
                      <a:endParaRPr lang="en-GB" dirty="0"/>
                    </a:p>
                  </a:txBody>
                  <a:tcPr/>
                </a:tc>
                <a:extLst>
                  <a:ext uri="{0D108BD9-81ED-4DB2-BD59-A6C34878D82A}">
                    <a16:rowId xmlns:a16="http://schemas.microsoft.com/office/drawing/2014/main" val="3737786184"/>
                  </a:ext>
                </a:extLst>
              </a:tr>
              <a:tr h="527395">
                <a:tc>
                  <a:txBody>
                    <a:bodyPr/>
                    <a:lstStyle/>
                    <a:p>
                      <a:r>
                        <a:rPr lang="en-US" dirty="0"/>
                        <a:t>Influence on teaching and learning</a:t>
                      </a:r>
                      <a:endParaRPr lang="en-GB" dirty="0"/>
                    </a:p>
                  </a:txBody>
                  <a:tcPr/>
                </a:tc>
                <a:tc>
                  <a:txBody>
                    <a:bodyPr/>
                    <a:lstStyle/>
                    <a:p>
                      <a:r>
                        <a:rPr lang="en-US" dirty="0"/>
                        <a:t>Possibly curriculum modifications; teacher’s performance</a:t>
                      </a:r>
                      <a:endParaRPr lang="en-GB" dirty="0"/>
                    </a:p>
                  </a:txBody>
                  <a:tcPr/>
                </a:tc>
                <a:tc>
                  <a:txBody>
                    <a:bodyPr/>
                    <a:lstStyle/>
                    <a:p>
                      <a:r>
                        <a:rPr lang="en-US" dirty="0"/>
                        <a:t>Student’s curiosity and desire to learn </a:t>
                      </a:r>
                      <a:endParaRPr lang="en-GB" dirty="0"/>
                    </a:p>
                  </a:txBody>
                  <a:tcPr/>
                </a:tc>
                <a:extLst>
                  <a:ext uri="{0D108BD9-81ED-4DB2-BD59-A6C34878D82A}">
                    <a16:rowId xmlns:a16="http://schemas.microsoft.com/office/drawing/2014/main" val="4242546261"/>
                  </a:ext>
                </a:extLst>
              </a:tr>
              <a:tr h="527395">
                <a:tc>
                  <a:txBody>
                    <a:bodyPr/>
                    <a:lstStyle/>
                    <a:p>
                      <a:r>
                        <a:rPr lang="en-GB" dirty="0"/>
                        <a:t>Conclusion</a:t>
                      </a:r>
                    </a:p>
                  </a:txBody>
                  <a:tcPr/>
                </a:tc>
                <a:tc>
                  <a:txBody>
                    <a:bodyPr/>
                    <a:lstStyle/>
                    <a:p>
                      <a:r>
                        <a:rPr lang="en-GB" dirty="0"/>
                        <a:t>Often more useful for other audiences, not so much the student</a:t>
                      </a:r>
                    </a:p>
                  </a:txBody>
                  <a:tcPr/>
                </a:tc>
                <a:tc>
                  <a:txBody>
                    <a:bodyPr/>
                    <a:lstStyle/>
                    <a:p>
                      <a:r>
                        <a:rPr lang="en-GB" dirty="0"/>
                        <a:t>Often very useful for student</a:t>
                      </a:r>
                    </a:p>
                  </a:txBody>
                  <a:tcPr/>
                </a:tc>
                <a:extLst>
                  <a:ext uri="{0D108BD9-81ED-4DB2-BD59-A6C34878D82A}">
                    <a16:rowId xmlns:a16="http://schemas.microsoft.com/office/drawing/2014/main" val="2225439670"/>
                  </a:ext>
                </a:extLst>
              </a:tr>
            </a:tbl>
          </a:graphicData>
        </a:graphic>
      </p:graphicFrame>
    </p:spTree>
    <p:extLst>
      <p:ext uri="{BB962C8B-B14F-4D97-AF65-F5344CB8AC3E}">
        <p14:creationId xmlns:p14="http://schemas.microsoft.com/office/powerpoint/2010/main" val="2264230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1FBB1EC9-E156-497C-BDE6-6B5B2DDAB0EB}"/>
              </a:ext>
            </a:extLst>
          </p:cNvPr>
          <p:cNvSpPr>
            <a:spLocks noGrp="1"/>
          </p:cNvSpPr>
          <p:nvPr>
            <p:ph type="title"/>
          </p:nvPr>
        </p:nvSpPr>
        <p:spPr>
          <a:xfrm>
            <a:off x="12700" y="576660"/>
            <a:ext cx="9144000" cy="725488"/>
          </a:xfrm>
        </p:spPr>
        <p:txBody>
          <a:bodyPr/>
          <a:lstStyle/>
          <a:p>
            <a:r>
              <a:rPr lang="en-GB" altLang="en-US" dirty="0"/>
              <a:t>Formative learning assessment</a:t>
            </a:r>
          </a:p>
        </p:txBody>
      </p:sp>
      <p:sp>
        <p:nvSpPr>
          <p:cNvPr id="3" name="Content Placeholder 2">
            <a:extLst>
              <a:ext uri="{FF2B5EF4-FFF2-40B4-BE49-F238E27FC236}">
                <a16:creationId xmlns:a16="http://schemas.microsoft.com/office/drawing/2014/main" id="{0C55BF13-92E2-4239-B7AE-CD16B5A247F1}"/>
              </a:ext>
            </a:extLst>
          </p:cNvPr>
          <p:cNvSpPr>
            <a:spLocks noGrp="1"/>
          </p:cNvSpPr>
          <p:nvPr>
            <p:ph idx="1"/>
          </p:nvPr>
        </p:nvSpPr>
        <p:spPr>
          <a:xfrm>
            <a:off x="25400" y="1274168"/>
            <a:ext cx="9118600" cy="643210"/>
          </a:xfrm>
        </p:spPr>
        <p:txBody>
          <a:bodyPr/>
          <a:lstStyle/>
          <a:p>
            <a:pPr marL="0" indent="0">
              <a:buFont typeface="Arial" panose="020B0604020202020204" pitchFamily="34" charset="0"/>
              <a:buNone/>
              <a:defRPr/>
            </a:pPr>
            <a:r>
              <a:rPr lang="en-US" sz="2700" dirty="0">
                <a:solidFill>
                  <a:srgbClr val="00B050"/>
                </a:solidFill>
              </a:rPr>
              <a:t>Nicol &amp; Macfarlane-Dick: 7 principles of good feedback practice</a:t>
            </a:r>
          </a:p>
        </p:txBody>
      </p:sp>
      <p:sp>
        <p:nvSpPr>
          <p:cNvPr id="4" name="Content Placeholder 2">
            <a:extLst>
              <a:ext uri="{FF2B5EF4-FFF2-40B4-BE49-F238E27FC236}">
                <a16:creationId xmlns:a16="http://schemas.microsoft.com/office/drawing/2014/main" id="{B4049792-53EB-4849-8C7A-BEBBE67EAF3D}"/>
              </a:ext>
            </a:extLst>
          </p:cNvPr>
          <p:cNvSpPr txBox="1">
            <a:spLocks/>
          </p:cNvSpPr>
          <p:nvPr/>
        </p:nvSpPr>
        <p:spPr bwMode="auto">
          <a:xfrm>
            <a:off x="25400" y="1839962"/>
            <a:ext cx="9118600" cy="5018038"/>
          </a:xfrm>
          <a:prstGeom prst="rect">
            <a:avLst/>
          </a:prstGeom>
          <a:solidFill>
            <a:schemeClr val="bg1"/>
          </a:solidFill>
          <a:ln>
            <a:noFill/>
          </a:ln>
        </p:spPr>
        <p:txBody>
          <a:bodyPr vert="horz" wrap="square" lIns="91440" tIns="45720" rIns="91440" bIns="45720" numCol="1" anchor="t" anchorCtr="0" compatLnSpc="1">
            <a:prstTxWarp prst="textNoShape">
              <a:avLst/>
            </a:prstTxWarp>
          </a:bodyPr>
          <a:lstStyle>
            <a:lvl1pPr marL="341313" indent="-341313" algn="l" defTabSz="912813" rtl="0" eaLnBrk="0" fontAlgn="base" hangingPunct="0">
              <a:spcBef>
                <a:spcPct val="0"/>
              </a:spcBef>
              <a:spcAft>
                <a:spcPct val="0"/>
              </a:spcAft>
              <a:buFont typeface="Arial" panose="020B0604020202020204" pitchFamily="34" charset="0"/>
              <a:buChar char="•"/>
              <a:defRPr sz="2800" kern="1200">
                <a:solidFill>
                  <a:srgbClr val="215968"/>
                </a:solidFill>
                <a:latin typeface="+mn-lt"/>
                <a:ea typeface="+mn-ea"/>
                <a:cs typeface="+mn-cs"/>
              </a:defRPr>
            </a:lvl1pPr>
            <a:lvl2pPr marL="498475" indent="-279400" algn="l" defTabSz="912813" rtl="0" eaLnBrk="0" fontAlgn="base" hangingPunct="0">
              <a:spcBef>
                <a:spcPct val="0"/>
              </a:spcBef>
              <a:spcAft>
                <a:spcPct val="0"/>
              </a:spcAft>
              <a:buFont typeface="Courier New" panose="02070309020205020404" pitchFamily="49" charset="0"/>
              <a:buChar char="o"/>
              <a:defRPr sz="2400" kern="1200">
                <a:solidFill>
                  <a:srgbClr val="215968"/>
                </a:solidFill>
                <a:latin typeface="+mn-lt"/>
                <a:ea typeface="+mn-ea"/>
                <a:cs typeface="+mn-cs"/>
              </a:defRPr>
            </a:lvl2pPr>
            <a:lvl3pPr marL="717550" indent="-204788" algn="l" defTabSz="912813" rtl="0" eaLnBrk="0" fontAlgn="base" hangingPunct="0">
              <a:spcBef>
                <a:spcPct val="0"/>
              </a:spcBef>
              <a:spcAft>
                <a:spcPct val="0"/>
              </a:spcAft>
              <a:buFont typeface="Wingdings" panose="05000000000000000000" pitchFamily="2" charset="2"/>
              <a:buChar char="§"/>
              <a:defRPr sz="2000" kern="1200">
                <a:solidFill>
                  <a:srgbClr val="215968"/>
                </a:solidFill>
                <a:latin typeface="+mn-lt"/>
                <a:ea typeface="+mn-ea"/>
                <a:cs typeface="+mn-cs"/>
              </a:defRPr>
            </a:lvl3pPr>
            <a:lvl4pPr marL="938213" indent="-242888" algn="l" defTabSz="912813" rtl="0" eaLnBrk="0" fontAlgn="base" hangingPunct="0">
              <a:spcBef>
                <a:spcPct val="0"/>
              </a:spcBef>
              <a:spcAft>
                <a:spcPct val="0"/>
              </a:spcAft>
              <a:buFont typeface="Arial" panose="020B0604020202020204" pitchFamily="34" charset="0"/>
              <a:buChar char="–"/>
              <a:defRPr kern="1200">
                <a:solidFill>
                  <a:srgbClr val="215968"/>
                </a:solidFill>
                <a:latin typeface="+mn-lt"/>
                <a:ea typeface="+mn-ea"/>
                <a:cs typeface="+mn-cs"/>
              </a:defRPr>
            </a:lvl4pPr>
            <a:lvl5pPr marL="1157288" indent="-242888" algn="l" defTabSz="912813" rtl="0" eaLnBrk="0" fontAlgn="base" hangingPunct="0">
              <a:spcBef>
                <a:spcPct val="0"/>
              </a:spcBef>
              <a:spcAft>
                <a:spcPct val="0"/>
              </a:spcAft>
              <a:buFont typeface="Arial" panose="020B0604020202020204" pitchFamily="34" charset="0"/>
              <a:buChar char="»"/>
              <a:defRPr sz="1600" kern="1200">
                <a:solidFill>
                  <a:srgbClr val="215968"/>
                </a:solidFill>
                <a:latin typeface="+mn-lt"/>
                <a:ea typeface="+mn-ea"/>
                <a:cs typeface="+mn-cs"/>
              </a:defRPr>
            </a:lvl5pPr>
            <a:lvl6pPr marL="2514499"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81"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63"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44"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a:buFont typeface="+mj-lt"/>
              <a:buAutoNum type="arabicPeriod"/>
              <a:defRPr/>
            </a:pPr>
            <a:r>
              <a:rPr lang="en-US" dirty="0"/>
              <a:t>Clarifies what constitutes good performance; referring to learning outcomes, criteria, and expected standards</a:t>
            </a:r>
          </a:p>
          <a:p>
            <a:pPr marL="514350" indent="-514350">
              <a:buFont typeface="+mj-lt"/>
              <a:buAutoNum type="arabicPeriod"/>
              <a:defRPr/>
            </a:pPr>
            <a:r>
              <a:rPr lang="en-US" dirty="0"/>
              <a:t>Helps students develop self-assessment (reflection) in learning</a:t>
            </a:r>
          </a:p>
          <a:p>
            <a:pPr marL="514350" indent="-514350">
              <a:buFont typeface="+mj-lt"/>
              <a:buAutoNum type="arabicPeriod"/>
              <a:defRPr/>
            </a:pPr>
            <a:r>
              <a:rPr lang="en-US" dirty="0"/>
              <a:t>Gives quality information to students about their learning</a:t>
            </a:r>
          </a:p>
          <a:p>
            <a:pPr marL="514350" indent="-514350">
              <a:buFont typeface="+mj-lt"/>
              <a:buAutoNum type="arabicPeriod"/>
              <a:defRPr/>
            </a:pPr>
            <a:r>
              <a:rPr lang="en-US" dirty="0"/>
              <a:t>Encourages teacher and peer discussion about learning</a:t>
            </a:r>
          </a:p>
          <a:p>
            <a:pPr marL="514350" indent="-514350">
              <a:buFont typeface="+mj-lt"/>
              <a:buAutoNum type="arabicPeriod"/>
              <a:defRPr/>
            </a:pPr>
            <a:r>
              <a:rPr lang="en-US" dirty="0"/>
              <a:t>Encourages positive motivational beliefs and self-esteem</a:t>
            </a:r>
          </a:p>
          <a:p>
            <a:pPr marL="514350" indent="-514350">
              <a:buFont typeface="+mj-lt"/>
              <a:buAutoNum type="arabicPeriod"/>
              <a:defRPr/>
            </a:pPr>
            <a:r>
              <a:rPr lang="en-US" dirty="0"/>
              <a:t>Provides opportunities to improve work quality and close the gap between current and desired work quality</a:t>
            </a:r>
          </a:p>
          <a:p>
            <a:pPr marL="514350" indent="-514350">
              <a:buFont typeface="+mj-lt"/>
              <a:buAutoNum type="arabicPeriod"/>
              <a:defRPr/>
            </a:pPr>
            <a:r>
              <a:rPr lang="en-US" dirty="0"/>
              <a:t>Guides teachers to adapt and adjust teaching to accommodate students' learning needs</a:t>
            </a:r>
            <a:endParaRPr lang="en-GB" dirty="0"/>
          </a:p>
        </p:txBody>
      </p:sp>
    </p:spTree>
    <p:extLst>
      <p:ext uri="{BB962C8B-B14F-4D97-AF65-F5344CB8AC3E}">
        <p14:creationId xmlns:p14="http://schemas.microsoft.com/office/powerpoint/2010/main" val="889250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1FBB1EC9-E156-497C-BDE6-6B5B2DDAB0EB}"/>
              </a:ext>
            </a:extLst>
          </p:cNvPr>
          <p:cNvSpPr>
            <a:spLocks noGrp="1"/>
          </p:cNvSpPr>
          <p:nvPr>
            <p:ph type="title"/>
          </p:nvPr>
        </p:nvSpPr>
        <p:spPr>
          <a:xfrm>
            <a:off x="12700" y="576660"/>
            <a:ext cx="9144000" cy="725488"/>
          </a:xfrm>
        </p:spPr>
        <p:txBody>
          <a:bodyPr/>
          <a:lstStyle/>
          <a:p>
            <a:r>
              <a:rPr lang="en-GB" altLang="en-US" dirty="0"/>
              <a:t>Formative learning assessment</a:t>
            </a:r>
          </a:p>
        </p:txBody>
      </p:sp>
      <p:sp>
        <p:nvSpPr>
          <p:cNvPr id="3" name="Content Placeholder 2">
            <a:extLst>
              <a:ext uri="{FF2B5EF4-FFF2-40B4-BE49-F238E27FC236}">
                <a16:creationId xmlns:a16="http://schemas.microsoft.com/office/drawing/2014/main" id="{0C55BF13-92E2-4239-B7AE-CD16B5A247F1}"/>
              </a:ext>
            </a:extLst>
          </p:cNvPr>
          <p:cNvSpPr>
            <a:spLocks noGrp="1"/>
          </p:cNvSpPr>
          <p:nvPr>
            <p:ph idx="1"/>
          </p:nvPr>
        </p:nvSpPr>
        <p:spPr>
          <a:xfrm>
            <a:off x="25400" y="1274168"/>
            <a:ext cx="9118600" cy="643210"/>
          </a:xfrm>
        </p:spPr>
        <p:txBody>
          <a:bodyPr/>
          <a:lstStyle/>
          <a:p>
            <a:pPr marL="0" indent="0">
              <a:buFont typeface="Arial" panose="020B0604020202020204" pitchFamily="34" charset="0"/>
              <a:buNone/>
              <a:defRPr/>
            </a:pPr>
            <a:r>
              <a:rPr lang="en-US" sz="2700" dirty="0">
                <a:solidFill>
                  <a:srgbClr val="00B050"/>
                </a:solidFill>
              </a:rPr>
              <a:t>Providing feedback in the context of large classes</a:t>
            </a:r>
          </a:p>
        </p:txBody>
      </p:sp>
      <p:sp>
        <p:nvSpPr>
          <p:cNvPr id="4" name="Content Placeholder 2">
            <a:extLst>
              <a:ext uri="{FF2B5EF4-FFF2-40B4-BE49-F238E27FC236}">
                <a16:creationId xmlns:a16="http://schemas.microsoft.com/office/drawing/2014/main" id="{B4049792-53EB-4849-8C7A-BEBBE67EAF3D}"/>
              </a:ext>
            </a:extLst>
          </p:cNvPr>
          <p:cNvSpPr txBox="1">
            <a:spLocks/>
          </p:cNvSpPr>
          <p:nvPr/>
        </p:nvSpPr>
        <p:spPr bwMode="auto">
          <a:xfrm>
            <a:off x="336228" y="1844824"/>
            <a:ext cx="8820472" cy="2741166"/>
          </a:xfrm>
          <a:prstGeom prst="rect">
            <a:avLst/>
          </a:prstGeom>
          <a:solidFill>
            <a:schemeClr val="bg1"/>
          </a:solidFill>
          <a:ln>
            <a:noFill/>
          </a:ln>
        </p:spPr>
        <p:txBody>
          <a:bodyPr vert="horz" wrap="square" lIns="91440" tIns="45720" rIns="91440" bIns="45720" numCol="1" anchor="t" anchorCtr="0" compatLnSpc="1">
            <a:prstTxWarp prst="textNoShape">
              <a:avLst/>
            </a:prstTxWarp>
          </a:bodyPr>
          <a:lstStyle>
            <a:lvl1pPr marL="341313" indent="-341313" algn="l" defTabSz="912813" rtl="0" eaLnBrk="0" fontAlgn="base" hangingPunct="0">
              <a:spcBef>
                <a:spcPct val="0"/>
              </a:spcBef>
              <a:spcAft>
                <a:spcPct val="0"/>
              </a:spcAft>
              <a:buFont typeface="Arial" panose="020B0604020202020204" pitchFamily="34" charset="0"/>
              <a:buChar char="•"/>
              <a:defRPr sz="2800" kern="1200">
                <a:solidFill>
                  <a:srgbClr val="215968"/>
                </a:solidFill>
                <a:latin typeface="+mn-lt"/>
                <a:ea typeface="+mn-ea"/>
                <a:cs typeface="+mn-cs"/>
              </a:defRPr>
            </a:lvl1pPr>
            <a:lvl2pPr marL="498475" indent="-279400" algn="l" defTabSz="912813" rtl="0" eaLnBrk="0" fontAlgn="base" hangingPunct="0">
              <a:spcBef>
                <a:spcPct val="0"/>
              </a:spcBef>
              <a:spcAft>
                <a:spcPct val="0"/>
              </a:spcAft>
              <a:buFont typeface="Courier New" panose="02070309020205020404" pitchFamily="49" charset="0"/>
              <a:buChar char="o"/>
              <a:defRPr sz="2400" kern="1200">
                <a:solidFill>
                  <a:srgbClr val="215968"/>
                </a:solidFill>
                <a:latin typeface="+mn-lt"/>
                <a:ea typeface="+mn-ea"/>
                <a:cs typeface="+mn-cs"/>
              </a:defRPr>
            </a:lvl2pPr>
            <a:lvl3pPr marL="717550" indent="-204788" algn="l" defTabSz="912813" rtl="0" eaLnBrk="0" fontAlgn="base" hangingPunct="0">
              <a:spcBef>
                <a:spcPct val="0"/>
              </a:spcBef>
              <a:spcAft>
                <a:spcPct val="0"/>
              </a:spcAft>
              <a:buFont typeface="Wingdings" panose="05000000000000000000" pitchFamily="2" charset="2"/>
              <a:buChar char="§"/>
              <a:defRPr sz="2000" kern="1200">
                <a:solidFill>
                  <a:srgbClr val="215968"/>
                </a:solidFill>
                <a:latin typeface="+mn-lt"/>
                <a:ea typeface="+mn-ea"/>
                <a:cs typeface="+mn-cs"/>
              </a:defRPr>
            </a:lvl3pPr>
            <a:lvl4pPr marL="938213" indent="-242888" algn="l" defTabSz="912813" rtl="0" eaLnBrk="0" fontAlgn="base" hangingPunct="0">
              <a:spcBef>
                <a:spcPct val="0"/>
              </a:spcBef>
              <a:spcAft>
                <a:spcPct val="0"/>
              </a:spcAft>
              <a:buFont typeface="Arial" panose="020B0604020202020204" pitchFamily="34" charset="0"/>
              <a:buChar char="–"/>
              <a:defRPr kern="1200">
                <a:solidFill>
                  <a:srgbClr val="215968"/>
                </a:solidFill>
                <a:latin typeface="+mn-lt"/>
                <a:ea typeface="+mn-ea"/>
                <a:cs typeface="+mn-cs"/>
              </a:defRPr>
            </a:lvl4pPr>
            <a:lvl5pPr marL="1157288" indent="-242888" algn="l" defTabSz="912813" rtl="0" eaLnBrk="0" fontAlgn="base" hangingPunct="0">
              <a:spcBef>
                <a:spcPct val="0"/>
              </a:spcBef>
              <a:spcAft>
                <a:spcPct val="0"/>
              </a:spcAft>
              <a:buFont typeface="Arial" panose="020B0604020202020204" pitchFamily="34" charset="0"/>
              <a:buChar char="»"/>
              <a:defRPr sz="1600" kern="1200">
                <a:solidFill>
                  <a:srgbClr val="215968"/>
                </a:solidFill>
                <a:latin typeface="+mn-lt"/>
                <a:ea typeface="+mn-ea"/>
                <a:cs typeface="+mn-cs"/>
              </a:defRPr>
            </a:lvl5pPr>
            <a:lvl6pPr marL="2514499"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81"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63"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44"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defRPr/>
            </a:pPr>
            <a:r>
              <a:rPr lang="en-US" sz="3200" b="1" dirty="0"/>
              <a:t>Generic feedback</a:t>
            </a:r>
          </a:p>
          <a:p>
            <a:pPr>
              <a:defRPr/>
            </a:pPr>
            <a:r>
              <a:rPr lang="en-US" dirty="0"/>
              <a:t>Highlighting common successes and problems with an assignment</a:t>
            </a:r>
          </a:p>
          <a:p>
            <a:pPr>
              <a:defRPr/>
            </a:pPr>
            <a:r>
              <a:rPr lang="en-US" dirty="0"/>
              <a:t>Pointing the class towards areas of development and improvement. </a:t>
            </a:r>
            <a:endParaRPr lang="en-GB" dirty="0"/>
          </a:p>
        </p:txBody>
      </p:sp>
      <p:sp>
        <p:nvSpPr>
          <p:cNvPr id="2" name="Rectangle 1">
            <a:extLst>
              <a:ext uri="{FF2B5EF4-FFF2-40B4-BE49-F238E27FC236}">
                <a16:creationId xmlns:a16="http://schemas.microsoft.com/office/drawing/2014/main" id="{607E82D5-C1DC-4482-81F9-2376F530B928}"/>
              </a:ext>
            </a:extLst>
          </p:cNvPr>
          <p:cNvSpPr/>
          <p:nvPr/>
        </p:nvSpPr>
        <p:spPr>
          <a:xfrm>
            <a:off x="1421396" y="4221088"/>
            <a:ext cx="6624736" cy="17281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FFFF00"/>
                </a:solidFill>
              </a:rPr>
              <a:t>Generic feedback should be detailed and respond to the assignment in relation to the expected standards.</a:t>
            </a:r>
            <a:endParaRPr lang="en-GB" sz="2800" dirty="0">
              <a:solidFill>
                <a:srgbClr val="FFFF00"/>
              </a:solidFill>
            </a:endParaRPr>
          </a:p>
        </p:txBody>
      </p:sp>
    </p:spTree>
    <p:extLst>
      <p:ext uri="{BB962C8B-B14F-4D97-AF65-F5344CB8AC3E}">
        <p14:creationId xmlns:p14="http://schemas.microsoft.com/office/powerpoint/2010/main" val="2807218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1FBB1EC9-E156-497C-BDE6-6B5B2DDAB0EB}"/>
              </a:ext>
            </a:extLst>
          </p:cNvPr>
          <p:cNvSpPr>
            <a:spLocks noGrp="1"/>
          </p:cNvSpPr>
          <p:nvPr>
            <p:ph type="title"/>
          </p:nvPr>
        </p:nvSpPr>
        <p:spPr>
          <a:xfrm>
            <a:off x="12700" y="576660"/>
            <a:ext cx="9144000" cy="725488"/>
          </a:xfrm>
        </p:spPr>
        <p:txBody>
          <a:bodyPr/>
          <a:lstStyle/>
          <a:p>
            <a:r>
              <a:rPr lang="en-GB" altLang="en-US" dirty="0"/>
              <a:t>Formative learning assessment techniques</a:t>
            </a:r>
          </a:p>
        </p:txBody>
      </p:sp>
      <p:sp>
        <p:nvSpPr>
          <p:cNvPr id="3" name="Content Placeholder 2">
            <a:extLst>
              <a:ext uri="{FF2B5EF4-FFF2-40B4-BE49-F238E27FC236}">
                <a16:creationId xmlns:a16="http://schemas.microsoft.com/office/drawing/2014/main" id="{0C55BF13-92E2-4239-B7AE-CD16B5A247F1}"/>
              </a:ext>
            </a:extLst>
          </p:cNvPr>
          <p:cNvSpPr>
            <a:spLocks noGrp="1"/>
          </p:cNvSpPr>
          <p:nvPr>
            <p:ph idx="1"/>
          </p:nvPr>
        </p:nvSpPr>
        <p:spPr>
          <a:xfrm>
            <a:off x="25400" y="1196752"/>
            <a:ext cx="9118600" cy="643210"/>
          </a:xfrm>
        </p:spPr>
        <p:txBody>
          <a:bodyPr/>
          <a:lstStyle/>
          <a:p>
            <a:pPr marL="0" indent="0">
              <a:buFont typeface="Arial" panose="020B0604020202020204" pitchFamily="34" charset="0"/>
              <a:buNone/>
              <a:defRPr/>
            </a:pPr>
            <a:r>
              <a:rPr lang="en-US" sz="2700" b="1" dirty="0">
                <a:solidFill>
                  <a:srgbClr val="00B050"/>
                </a:solidFill>
              </a:rPr>
              <a:t>Tips for giving generic feedback</a:t>
            </a:r>
          </a:p>
        </p:txBody>
      </p:sp>
      <p:sp>
        <p:nvSpPr>
          <p:cNvPr id="4" name="Content Placeholder 2">
            <a:extLst>
              <a:ext uri="{FF2B5EF4-FFF2-40B4-BE49-F238E27FC236}">
                <a16:creationId xmlns:a16="http://schemas.microsoft.com/office/drawing/2014/main" id="{B4049792-53EB-4849-8C7A-BEBBE67EAF3D}"/>
              </a:ext>
            </a:extLst>
          </p:cNvPr>
          <p:cNvSpPr txBox="1">
            <a:spLocks/>
          </p:cNvSpPr>
          <p:nvPr/>
        </p:nvSpPr>
        <p:spPr bwMode="auto">
          <a:xfrm>
            <a:off x="0" y="1700808"/>
            <a:ext cx="9144000" cy="5157192"/>
          </a:xfrm>
          <a:prstGeom prst="rect">
            <a:avLst/>
          </a:prstGeom>
          <a:solidFill>
            <a:schemeClr val="bg1"/>
          </a:solidFill>
          <a:ln>
            <a:noFill/>
          </a:ln>
        </p:spPr>
        <p:txBody>
          <a:bodyPr vert="horz" wrap="square" lIns="91440" tIns="45720" rIns="91440" bIns="45720" numCol="1" anchor="t" anchorCtr="0" compatLnSpc="1">
            <a:prstTxWarp prst="textNoShape">
              <a:avLst/>
            </a:prstTxWarp>
          </a:bodyPr>
          <a:lstStyle>
            <a:lvl1pPr marL="341313" indent="-341313" algn="l" defTabSz="912813" rtl="0" eaLnBrk="0" fontAlgn="base" hangingPunct="0">
              <a:spcBef>
                <a:spcPct val="0"/>
              </a:spcBef>
              <a:spcAft>
                <a:spcPct val="0"/>
              </a:spcAft>
              <a:buFont typeface="Arial" panose="020B0604020202020204" pitchFamily="34" charset="0"/>
              <a:buChar char="•"/>
              <a:defRPr sz="2800" kern="1200">
                <a:solidFill>
                  <a:srgbClr val="215968"/>
                </a:solidFill>
                <a:latin typeface="+mn-lt"/>
                <a:ea typeface="+mn-ea"/>
                <a:cs typeface="+mn-cs"/>
              </a:defRPr>
            </a:lvl1pPr>
            <a:lvl2pPr marL="498475" indent="-279400" algn="l" defTabSz="912813" rtl="0" eaLnBrk="0" fontAlgn="base" hangingPunct="0">
              <a:spcBef>
                <a:spcPct val="0"/>
              </a:spcBef>
              <a:spcAft>
                <a:spcPct val="0"/>
              </a:spcAft>
              <a:buFont typeface="Courier New" panose="02070309020205020404" pitchFamily="49" charset="0"/>
              <a:buChar char="o"/>
              <a:defRPr sz="2400" kern="1200">
                <a:solidFill>
                  <a:srgbClr val="215968"/>
                </a:solidFill>
                <a:latin typeface="+mn-lt"/>
                <a:ea typeface="+mn-ea"/>
                <a:cs typeface="+mn-cs"/>
              </a:defRPr>
            </a:lvl2pPr>
            <a:lvl3pPr marL="717550" indent="-204788" algn="l" defTabSz="912813" rtl="0" eaLnBrk="0" fontAlgn="base" hangingPunct="0">
              <a:spcBef>
                <a:spcPct val="0"/>
              </a:spcBef>
              <a:spcAft>
                <a:spcPct val="0"/>
              </a:spcAft>
              <a:buFont typeface="Wingdings" panose="05000000000000000000" pitchFamily="2" charset="2"/>
              <a:buChar char="§"/>
              <a:defRPr sz="2000" kern="1200">
                <a:solidFill>
                  <a:srgbClr val="215968"/>
                </a:solidFill>
                <a:latin typeface="+mn-lt"/>
                <a:ea typeface="+mn-ea"/>
                <a:cs typeface="+mn-cs"/>
              </a:defRPr>
            </a:lvl3pPr>
            <a:lvl4pPr marL="938213" indent="-242888" algn="l" defTabSz="912813" rtl="0" eaLnBrk="0" fontAlgn="base" hangingPunct="0">
              <a:spcBef>
                <a:spcPct val="0"/>
              </a:spcBef>
              <a:spcAft>
                <a:spcPct val="0"/>
              </a:spcAft>
              <a:buFont typeface="Arial" panose="020B0604020202020204" pitchFamily="34" charset="0"/>
              <a:buChar char="–"/>
              <a:defRPr kern="1200">
                <a:solidFill>
                  <a:srgbClr val="215968"/>
                </a:solidFill>
                <a:latin typeface="+mn-lt"/>
                <a:ea typeface="+mn-ea"/>
                <a:cs typeface="+mn-cs"/>
              </a:defRPr>
            </a:lvl4pPr>
            <a:lvl5pPr marL="1157288" indent="-242888" algn="l" defTabSz="912813" rtl="0" eaLnBrk="0" fontAlgn="base" hangingPunct="0">
              <a:spcBef>
                <a:spcPct val="0"/>
              </a:spcBef>
              <a:spcAft>
                <a:spcPct val="0"/>
              </a:spcAft>
              <a:buFont typeface="Arial" panose="020B0604020202020204" pitchFamily="34" charset="0"/>
              <a:buChar char="»"/>
              <a:defRPr sz="1600" kern="1200">
                <a:solidFill>
                  <a:srgbClr val="215968"/>
                </a:solidFill>
                <a:latin typeface="+mn-lt"/>
                <a:ea typeface="+mn-ea"/>
                <a:cs typeface="+mn-cs"/>
              </a:defRPr>
            </a:lvl5pPr>
            <a:lvl6pPr marL="2514499"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81"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63"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44"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defRPr/>
            </a:pPr>
            <a:r>
              <a:rPr lang="en-US" dirty="0"/>
              <a:t>Sample a number of the students’ responses and note down the common similar challenges </a:t>
            </a:r>
          </a:p>
          <a:p>
            <a:pPr>
              <a:defRPr/>
            </a:pPr>
            <a:r>
              <a:rPr lang="en-US" dirty="0"/>
              <a:t>Provide it verbally or in writing, during a class session</a:t>
            </a:r>
          </a:p>
          <a:p>
            <a:pPr>
              <a:defRPr/>
            </a:pPr>
            <a:r>
              <a:rPr lang="en-US" dirty="0"/>
              <a:t>Reiterate what was expected from the assignment</a:t>
            </a:r>
          </a:p>
          <a:p>
            <a:pPr>
              <a:defRPr/>
            </a:pPr>
            <a:r>
              <a:rPr lang="en-US" dirty="0"/>
              <a:t>Summarize which elements were generally produced successfully and any common problems</a:t>
            </a:r>
          </a:p>
          <a:p>
            <a:pPr>
              <a:defRPr/>
            </a:pPr>
            <a:r>
              <a:rPr lang="en-US" dirty="0"/>
              <a:t>Provide information or links for further development of difficult areas</a:t>
            </a:r>
          </a:p>
          <a:p>
            <a:pPr>
              <a:defRPr/>
            </a:pPr>
            <a:r>
              <a:rPr lang="en-US" dirty="0"/>
              <a:t>Indicate where revision is needed</a:t>
            </a:r>
          </a:p>
          <a:p>
            <a:pPr>
              <a:defRPr/>
            </a:pPr>
            <a:r>
              <a:rPr lang="en-US" dirty="0"/>
              <a:t>Encourage the students to use the feedback information; </a:t>
            </a:r>
            <a:r>
              <a:rPr lang="en-US" sz="2400" dirty="0"/>
              <a:t>e.g. by going back over their own work, amending the assignment or learning for future assignments</a:t>
            </a:r>
            <a:endParaRPr lang="en-GB" sz="2400" dirty="0"/>
          </a:p>
        </p:txBody>
      </p:sp>
    </p:spTree>
    <p:extLst>
      <p:ext uri="{BB962C8B-B14F-4D97-AF65-F5344CB8AC3E}">
        <p14:creationId xmlns:p14="http://schemas.microsoft.com/office/powerpoint/2010/main" val="3126411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1FBB1EC9-E156-497C-BDE6-6B5B2DDAB0EB}"/>
              </a:ext>
            </a:extLst>
          </p:cNvPr>
          <p:cNvSpPr>
            <a:spLocks noGrp="1"/>
          </p:cNvSpPr>
          <p:nvPr>
            <p:ph type="title"/>
          </p:nvPr>
        </p:nvSpPr>
        <p:spPr>
          <a:xfrm>
            <a:off x="12700" y="576660"/>
            <a:ext cx="9144000" cy="725488"/>
          </a:xfrm>
        </p:spPr>
        <p:txBody>
          <a:bodyPr/>
          <a:lstStyle/>
          <a:p>
            <a:r>
              <a:rPr lang="en-GB" altLang="en-US" dirty="0"/>
              <a:t>Formative learning assessment techniques</a:t>
            </a:r>
          </a:p>
        </p:txBody>
      </p:sp>
      <p:sp>
        <p:nvSpPr>
          <p:cNvPr id="3" name="Content Placeholder 2">
            <a:extLst>
              <a:ext uri="{FF2B5EF4-FFF2-40B4-BE49-F238E27FC236}">
                <a16:creationId xmlns:a16="http://schemas.microsoft.com/office/drawing/2014/main" id="{0C55BF13-92E2-4239-B7AE-CD16B5A247F1}"/>
              </a:ext>
            </a:extLst>
          </p:cNvPr>
          <p:cNvSpPr>
            <a:spLocks noGrp="1"/>
          </p:cNvSpPr>
          <p:nvPr>
            <p:ph idx="1"/>
          </p:nvPr>
        </p:nvSpPr>
        <p:spPr>
          <a:xfrm>
            <a:off x="25400" y="1196752"/>
            <a:ext cx="9118600" cy="643210"/>
          </a:xfrm>
        </p:spPr>
        <p:txBody>
          <a:bodyPr/>
          <a:lstStyle/>
          <a:p>
            <a:pPr marL="0" indent="0">
              <a:buFont typeface="Arial" panose="020B0604020202020204" pitchFamily="34" charset="0"/>
              <a:buNone/>
              <a:defRPr/>
            </a:pPr>
            <a:r>
              <a:rPr lang="en-US" sz="2700" b="1" dirty="0">
                <a:solidFill>
                  <a:srgbClr val="00B050"/>
                </a:solidFill>
              </a:rPr>
              <a:t>Rubrics - recap</a:t>
            </a:r>
          </a:p>
        </p:txBody>
      </p:sp>
      <p:sp>
        <p:nvSpPr>
          <p:cNvPr id="5" name="TextBox 4">
            <a:extLst>
              <a:ext uri="{FF2B5EF4-FFF2-40B4-BE49-F238E27FC236}">
                <a16:creationId xmlns:a16="http://schemas.microsoft.com/office/drawing/2014/main" id="{60003B7B-9365-4AF0-94D0-E63C9654FE1E}"/>
              </a:ext>
            </a:extLst>
          </p:cNvPr>
          <p:cNvSpPr txBox="1"/>
          <p:nvPr/>
        </p:nvSpPr>
        <p:spPr>
          <a:xfrm>
            <a:off x="1778295" y="2007462"/>
            <a:ext cx="5366784" cy="507831"/>
          </a:xfrm>
          <a:prstGeom prst="rect">
            <a:avLst/>
          </a:prstGeom>
          <a:noFill/>
        </p:spPr>
        <p:txBody>
          <a:bodyPr wrap="square" rtlCol="0">
            <a:spAutoFit/>
          </a:bodyPr>
          <a:lstStyle/>
          <a:p>
            <a:pPr algn="ctr"/>
            <a:r>
              <a:rPr lang="en-GB" sz="2700" dirty="0"/>
              <a:t>What is a rubric?</a:t>
            </a:r>
          </a:p>
        </p:txBody>
      </p:sp>
      <p:grpSp>
        <p:nvGrpSpPr>
          <p:cNvPr id="2" name="Group 1">
            <a:extLst>
              <a:ext uri="{FF2B5EF4-FFF2-40B4-BE49-F238E27FC236}">
                <a16:creationId xmlns:a16="http://schemas.microsoft.com/office/drawing/2014/main" id="{BC113F3C-73DD-4870-88C0-2C3BE9708D3C}"/>
              </a:ext>
            </a:extLst>
          </p:cNvPr>
          <p:cNvGrpSpPr/>
          <p:nvPr/>
        </p:nvGrpSpPr>
        <p:grpSpPr>
          <a:xfrm>
            <a:off x="801020" y="2734243"/>
            <a:ext cx="7541958" cy="2393674"/>
            <a:chOff x="801020" y="2734243"/>
            <a:chExt cx="7541958" cy="2393674"/>
          </a:xfrm>
        </p:grpSpPr>
        <p:sp>
          <p:nvSpPr>
            <p:cNvPr id="7" name="Rectangle: Rounded Corners 6">
              <a:extLst>
                <a:ext uri="{FF2B5EF4-FFF2-40B4-BE49-F238E27FC236}">
                  <a16:creationId xmlns:a16="http://schemas.microsoft.com/office/drawing/2014/main" id="{6BA8CFF5-F373-491F-B901-90513ECC7EF2}"/>
                </a:ext>
              </a:extLst>
            </p:cNvPr>
            <p:cNvSpPr/>
            <p:nvPr/>
          </p:nvSpPr>
          <p:spPr>
            <a:xfrm>
              <a:off x="801020" y="2734243"/>
              <a:ext cx="3232267" cy="2052490"/>
            </a:xfrm>
            <a:prstGeom prst="roundRect">
              <a:avLst>
                <a:gd name="adj" fmla="val 10000"/>
              </a:avLst>
            </a:prstGeom>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sp>
        <p:sp>
          <p:nvSpPr>
            <p:cNvPr id="8" name="Freeform: Shape 7">
              <a:extLst>
                <a:ext uri="{FF2B5EF4-FFF2-40B4-BE49-F238E27FC236}">
                  <a16:creationId xmlns:a16="http://schemas.microsoft.com/office/drawing/2014/main" id="{663F0AC3-E5DD-4AD1-8EA4-2DF542804230}"/>
                </a:ext>
              </a:extLst>
            </p:cNvPr>
            <p:cNvSpPr/>
            <p:nvPr/>
          </p:nvSpPr>
          <p:spPr>
            <a:xfrm>
              <a:off x="1160161" y="3075427"/>
              <a:ext cx="3232267" cy="2052490"/>
            </a:xfrm>
            <a:custGeom>
              <a:avLst/>
              <a:gdLst>
                <a:gd name="connsiteX0" fmla="*/ 0 w 3232267"/>
                <a:gd name="connsiteY0" fmla="*/ 205249 h 2052490"/>
                <a:gd name="connsiteX1" fmla="*/ 205249 w 3232267"/>
                <a:gd name="connsiteY1" fmla="*/ 0 h 2052490"/>
                <a:gd name="connsiteX2" fmla="*/ 3027018 w 3232267"/>
                <a:gd name="connsiteY2" fmla="*/ 0 h 2052490"/>
                <a:gd name="connsiteX3" fmla="*/ 3232267 w 3232267"/>
                <a:gd name="connsiteY3" fmla="*/ 205249 h 2052490"/>
                <a:gd name="connsiteX4" fmla="*/ 3232267 w 3232267"/>
                <a:gd name="connsiteY4" fmla="*/ 1847241 h 2052490"/>
                <a:gd name="connsiteX5" fmla="*/ 3027018 w 3232267"/>
                <a:gd name="connsiteY5" fmla="*/ 2052490 h 2052490"/>
                <a:gd name="connsiteX6" fmla="*/ 205249 w 3232267"/>
                <a:gd name="connsiteY6" fmla="*/ 2052490 h 2052490"/>
                <a:gd name="connsiteX7" fmla="*/ 0 w 3232267"/>
                <a:gd name="connsiteY7" fmla="*/ 1847241 h 2052490"/>
                <a:gd name="connsiteX8" fmla="*/ 0 w 3232267"/>
                <a:gd name="connsiteY8" fmla="*/ 205249 h 2052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32267" h="2052490">
                  <a:moveTo>
                    <a:pt x="0" y="205249"/>
                  </a:moveTo>
                  <a:cubicBezTo>
                    <a:pt x="0" y="91893"/>
                    <a:pt x="91893" y="0"/>
                    <a:pt x="205249" y="0"/>
                  </a:cubicBezTo>
                  <a:lnTo>
                    <a:pt x="3027018" y="0"/>
                  </a:lnTo>
                  <a:cubicBezTo>
                    <a:pt x="3140374" y="0"/>
                    <a:pt x="3232267" y="91893"/>
                    <a:pt x="3232267" y="205249"/>
                  </a:cubicBezTo>
                  <a:lnTo>
                    <a:pt x="3232267" y="1847241"/>
                  </a:lnTo>
                  <a:cubicBezTo>
                    <a:pt x="3232267" y="1960597"/>
                    <a:pt x="3140374" y="2052490"/>
                    <a:pt x="3027018" y="2052490"/>
                  </a:cubicBezTo>
                  <a:lnTo>
                    <a:pt x="205249" y="2052490"/>
                  </a:lnTo>
                  <a:cubicBezTo>
                    <a:pt x="91893" y="2052490"/>
                    <a:pt x="0" y="1960597"/>
                    <a:pt x="0" y="1847241"/>
                  </a:cubicBezTo>
                  <a:lnTo>
                    <a:pt x="0" y="205249"/>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66795" tIns="166795" rIns="166795" bIns="166795" numCol="1" spcCol="1270" anchor="ctr" anchorCtr="0">
              <a:noAutofit/>
            </a:bodyPr>
            <a:lstStyle/>
            <a:p>
              <a:pPr marL="0" lvl="0" indent="0" algn="ctr" defTabSz="1244600">
                <a:lnSpc>
                  <a:spcPct val="90000"/>
                </a:lnSpc>
                <a:spcBef>
                  <a:spcPct val="0"/>
                </a:spcBef>
                <a:spcAft>
                  <a:spcPct val="35000"/>
                </a:spcAft>
                <a:buNone/>
              </a:pPr>
              <a:r>
                <a:rPr lang="en-GB" sz="2400" kern="1200" dirty="0"/>
                <a:t>A rubric is a tool (matrix or grid) used to interpret and grade students’ work against criteria and standards. </a:t>
              </a:r>
              <a:endParaRPr lang="en-US" sz="2400" kern="1200" dirty="0"/>
            </a:p>
          </p:txBody>
        </p:sp>
        <p:sp>
          <p:nvSpPr>
            <p:cNvPr id="9" name="Rectangle: Rounded Corners 8">
              <a:extLst>
                <a:ext uri="{FF2B5EF4-FFF2-40B4-BE49-F238E27FC236}">
                  <a16:creationId xmlns:a16="http://schemas.microsoft.com/office/drawing/2014/main" id="{6CC981FA-5A65-401A-87CE-76667F02C77B}"/>
                </a:ext>
              </a:extLst>
            </p:cNvPr>
            <p:cNvSpPr/>
            <p:nvPr/>
          </p:nvSpPr>
          <p:spPr>
            <a:xfrm>
              <a:off x="4751570" y="2734243"/>
              <a:ext cx="3232267" cy="2052490"/>
            </a:xfrm>
            <a:prstGeom prst="roundRect">
              <a:avLst>
                <a:gd name="adj" fmla="val 10000"/>
              </a:avLst>
            </a:prstGeom>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sp>
        <p:sp>
          <p:nvSpPr>
            <p:cNvPr id="10" name="Freeform: Shape 9">
              <a:extLst>
                <a:ext uri="{FF2B5EF4-FFF2-40B4-BE49-F238E27FC236}">
                  <a16:creationId xmlns:a16="http://schemas.microsoft.com/office/drawing/2014/main" id="{419110CF-2BFE-4EB5-AB0B-EBF16A054792}"/>
                </a:ext>
              </a:extLst>
            </p:cNvPr>
            <p:cNvSpPr/>
            <p:nvPr/>
          </p:nvSpPr>
          <p:spPr>
            <a:xfrm>
              <a:off x="5110711" y="3075427"/>
              <a:ext cx="3232267" cy="2052490"/>
            </a:xfrm>
            <a:custGeom>
              <a:avLst/>
              <a:gdLst>
                <a:gd name="connsiteX0" fmla="*/ 0 w 3232267"/>
                <a:gd name="connsiteY0" fmla="*/ 205249 h 2052490"/>
                <a:gd name="connsiteX1" fmla="*/ 205249 w 3232267"/>
                <a:gd name="connsiteY1" fmla="*/ 0 h 2052490"/>
                <a:gd name="connsiteX2" fmla="*/ 3027018 w 3232267"/>
                <a:gd name="connsiteY2" fmla="*/ 0 h 2052490"/>
                <a:gd name="connsiteX3" fmla="*/ 3232267 w 3232267"/>
                <a:gd name="connsiteY3" fmla="*/ 205249 h 2052490"/>
                <a:gd name="connsiteX4" fmla="*/ 3232267 w 3232267"/>
                <a:gd name="connsiteY4" fmla="*/ 1847241 h 2052490"/>
                <a:gd name="connsiteX5" fmla="*/ 3027018 w 3232267"/>
                <a:gd name="connsiteY5" fmla="*/ 2052490 h 2052490"/>
                <a:gd name="connsiteX6" fmla="*/ 205249 w 3232267"/>
                <a:gd name="connsiteY6" fmla="*/ 2052490 h 2052490"/>
                <a:gd name="connsiteX7" fmla="*/ 0 w 3232267"/>
                <a:gd name="connsiteY7" fmla="*/ 1847241 h 2052490"/>
                <a:gd name="connsiteX8" fmla="*/ 0 w 3232267"/>
                <a:gd name="connsiteY8" fmla="*/ 205249 h 2052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32267" h="2052490">
                  <a:moveTo>
                    <a:pt x="0" y="205249"/>
                  </a:moveTo>
                  <a:cubicBezTo>
                    <a:pt x="0" y="91893"/>
                    <a:pt x="91893" y="0"/>
                    <a:pt x="205249" y="0"/>
                  </a:cubicBezTo>
                  <a:lnTo>
                    <a:pt x="3027018" y="0"/>
                  </a:lnTo>
                  <a:cubicBezTo>
                    <a:pt x="3140374" y="0"/>
                    <a:pt x="3232267" y="91893"/>
                    <a:pt x="3232267" y="205249"/>
                  </a:cubicBezTo>
                  <a:lnTo>
                    <a:pt x="3232267" y="1847241"/>
                  </a:lnTo>
                  <a:cubicBezTo>
                    <a:pt x="3232267" y="1960597"/>
                    <a:pt x="3140374" y="2052490"/>
                    <a:pt x="3027018" y="2052490"/>
                  </a:cubicBezTo>
                  <a:lnTo>
                    <a:pt x="205249" y="2052490"/>
                  </a:lnTo>
                  <a:cubicBezTo>
                    <a:pt x="91893" y="2052490"/>
                    <a:pt x="0" y="1960597"/>
                    <a:pt x="0" y="1847241"/>
                  </a:cubicBezTo>
                  <a:lnTo>
                    <a:pt x="0" y="205249"/>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66795" tIns="166795" rIns="166795" bIns="166795" numCol="1" spcCol="1270" anchor="ctr" anchorCtr="0">
              <a:noAutofit/>
            </a:bodyPr>
            <a:lstStyle/>
            <a:p>
              <a:pPr marL="0" lvl="0" indent="0" algn="l" defTabSz="1244600">
                <a:lnSpc>
                  <a:spcPct val="90000"/>
                </a:lnSpc>
                <a:spcBef>
                  <a:spcPct val="0"/>
                </a:spcBef>
                <a:spcAft>
                  <a:spcPct val="35000"/>
                </a:spcAft>
                <a:buNone/>
              </a:pPr>
              <a:r>
                <a:rPr lang="en-GB" sz="2400" kern="1200" dirty="0"/>
                <a:t>Rubrics are sometimes called “criteria sheets”, “grading </a:t>
              </a:r>
              <a:r>
                <a:rPr lang="en-GB" sz="2400" kern="1200" dirty="0" err="1"/>
                <a:t>schemes”,or</a:t>
              </a:r>
              <a:r>
                <a:rPr lang="en-GB" sz="2400" kern="1200" dirty="0"/>
                <a:t> “scoring guides”.</a:t>
              </a:r>
              <a:endParaRPr lang="en-US" sz="2400" kern="1200" dirty="0"/>
            </a:p>
          </p:txBody>
        </p:sp>
      </p:grpSp>
    </p:spTree>
    <p:extLst>
      <p:ext uri="{BB962C8B-B14F-4D97-AF65-F5344CB8AC3E}">
        <p14:creationId xmlns:p14="http://schemas.microsoft.com/office/powerpoint/2010/main" val="1734510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1FBB1EC9-E156-497C-BDE6-6B5B2DDAB0EB}"/>
              </a:ext>
            </a:extLst>
          </p:cNvPr>
          <p:cNvSpPr>
            <a:spLocks noGrp="1"/>
          </p:cNvSpPr>
          <p:nvPr>
            <p:ph type="title"/>
          </p:nvPr>
        </p:nvSpPr>
        <p:spPr>
          <a:xfrm>
            <a:off x="12700" y="576660"/>
            <a:ext cx="9144000" cy="725488"/>
          </a:xfrm>
        </p:spPr>
        <p:txBody>
          <a:bodyPr/>
          <a:lstStyle/>
          <a:p>
            <a:r>
              <a:rPr lang="en-GB" altLang="en-US" dirty="0"/>
              <a:t>Formative learning assessment techniques</a:t>
            </a:r>
          </a:p>
        </p:txBody>
      </p:sp>
      <p:sp>
        <p:nvSpPr>
          <p:cNvPr id="3" name="Content Placeholder 2">
            <a:extLst>
              <a:ext uri="{FF2B5EF4-FFF2-40B4-BE49-F238E27FC236}">
                <a16:creationId xmlns:a16="http://schemas.microsoft.com/office/drawing/2014/main" id="{0C55BF13-92E2-4239-B7AE-CD16B5A247F1}"/>
              </a:ext>
            </a:extLst>
          </p:cNvPr>
          <p:cNvSpPr>
            <a:spLocks noGrp="1"/>
          </p:cNvSpPr>
          <p:nvPr>
            <p:ph idx="1"/>
          </p:nvPr>
        </p:nvSpPr>
        <p:spPr>
          <a:xfrm>
            <a:off x="25400" y="1196752"/>
            <a:ext cx="9118600" cy="643210"/>
          </a:xfrm>
        </p:spPr>
        <p:txBody>
          <a:bodyPr/>
          <a:lstStyle/>
          <a:p>
            <a:pPr marL="0" indent="0">
              <a:buFont typeface="Arial" panose="020B0604020202020204" pitchFamily="34" charset="0"/>
              <a:buNone/>
              <a:defRPr/>
            </a:pPr>
            <a:r>
              <a:rPr lang="en-US" sz="2700" b="1" dirty="0">
                <a:solidFill>
                  <a:schemeClr val="accent2">
                    <a:lumMod val="75000"/>
                  </a:schemeClr>
                </a:solidFill>
              </a:rPr>
              <a:t>Activity (4.1) - rubrics</a:t>
            </a:r>
          </a:p>
        </p:txBody>
      </p:sp>
      <p:sp>
        <p:nvSpPr>
          <p:cNvPr id="4" name="Content Placeholder 2">
            <a:extLst>
              <a:ext uri="{FF2B5EF4-FFF2-40B4-BE49-F238E27FC236}">
                <a16:creationId xmlns:a16="http://schemas.microsoft.com/office/drawing/2014/main" id="{B4049792-53EB-4849-8C7A-BEBBE67EAF3D}"/>
              </a:ext>
            </a:extLst>
          </p:cNvPr>
          <p:cNvSpPr txBox="1">
            <a:spLocks/>
          </p:cNvSpPr>
          <p:nvPr/>
        </p:nvSpPr>
        <p:spPr bwMode="auto">
          <a:xfrm>
            <a:off x="0" y="1700808"/>
            <a:ext cx="9144000" cy="3600400"/>
          </a:xfrm>
          <a:prstGeom prst="rect">
            <a:avLst/>
          </a:prstGeom>
          <a:solidFill>
            <a:schemeClr val="bg1"/>
          </a:solidFill>
          <a:ln>
            <a:noFill/>
          </a:ln>
        </p:spPr>
        <p:txBody>
          <a:bodyPr vert="horz" wrap="square" lIns="91440" tIns="45720" rIns="91440" bIns="45720" numCol="1" anchor="t" anchorCtr="0" compatLnSpc="1">
            <a:prstTxWarp prst="textNoShape">
              <a:avLst/>
            </a:prstTxWarp>
          </a:bodyPr>
          <a:lstStyle>
            <a:lvl1pPr marL="341313" indent="-341313" algn="l" defTabSz="912813" rtl="0" eaLnBrk="0" fontAlgn="base" hangingPunct="0">
              <a:spcBef>
                <a:spcPct val="0"/>
              </a:spcBef>
              <a:spcAft>
                <a:spcPct val="0"/>
              </a:spcAft>
              <a:buFont typeface="Arial" panose="020B0604020202020204" pitchFamily="34" charset="0"/>
              <a:buChar char="•"/>
              <a:defRPr sz="2800" kern="1200">
                <a:solidFill>
                  <a:srgbClr val="215968"/>
                </a:solidFill>
                <a:latin typeface="+mn-lt"/>
                <a:ea typeface="+mn-ea"/>
                <a:cs typeface="+mn-cs"/>
              </a:defRPr>
            </a:lvl1pPr>
            <a:lvl2pPr marL="498475" indent="-279400" algn="l" defTabSz="912813" rtl="0" eaLnBrk="0" fontAlgn="base" hangingPunct="0">
              <a:spcBef>
                <a:spcPct val="0"/>
              </a:spcBef>
              <a:spcAft>
                <a:spcPct val="0"/>
              </a:spcAft>
              <a:buFont typeface="Courier New" panose="02070309020205020404" pitchFamily="49" charset="0"/>
              <a:buChar char="o"/>
              <a:defRPr sz="2400" kern="1200">
                <a:solidFill>
                  <a:srgbClr val="215968"/>
                </a:solidFill>
                <a:latin typeface="+mn-lt"/>
                <a:ea typeface="+mn-ea"/>
                <a:cs typeface="+mn-cs"/>
              </a:defRPr>
            </a:lvl2pPr>
            <a:lvl3pPr marL="717550" indent="-204788" algn="l" defTabSz="912813" rtl="0" eaLnBrk="0" fontAlgn="base" hangingPunct="0">
              <a:spcBef>
                <a:spcPct val="0"/>
              </a:spcBef>
              <a:spcAft>
                <a:spcPct val="0"/>
              </a:spcAft>
              <a:buFont typeface="Wingdings" panose="05000000000000000000" pitchFamily="2" charset="2"/>
              <a:buChar char="§"/>
              <a:defRPr sz="2000" kern="1200">
                <a:solidFill>
                  <a:srgbClr val="215968"/>
                </a:solidFill>
                <a:latin typeface="+mn-lt"/>
                <a:ea typeface="+mn-ea"/>
                <a:cs typeface="+mn-cs"/>
              </a:defRPr>
            </a:lvl3pPr>
            <a:lvl4pPr marL="938213" indent="-242888" algn="l" defTabSz="912813" rtl="0" eaLnBrk="0" fontAlgn="base" hangingPunct="0">
              <a:spcBef>
                <a:spcPct val="0"/>
              </a:spcBef>
              <a:spcAft>
                <a:spcPct val="0"/>
              </a:spcAft>
              <a:buFont typeface="Arial" panose="020B0604020202020204" pitchFamily="34" charset="0"/>
              <a:buChar char="–"/>
              <a:defRPr kern="1200">
                <a:solidFill>
                  <a:srgbClr val="215968"/>
                </a:solidFill>
                <a:latin typeface="+mn-lt"/>
                <a:ea typeface="+mn-ea"/>
                <a:cs typeface="+mn-cs"/>
              </a:defRPr>
            </a:lvl4pPr>
            <a:lvl5pPr marL="1157288" indent="-242888" algn="l" defTabSz="912813" rtl="0" eaLnBrk="0" fontAlgn="base" hangingPunct="0">
              <a:spcBef>
                <a:spcPct val="0"/>
              </a:spcBef>
              <a:spcAft>
                <a:spcPct val="0"/>
              </a:spcAft>
              <a:buFont typeface="Arial" panose="020B0604020202020204" pitchFamily="34" charset="0"/>
              <a:buChar char="»"/>
              <a:defRPr sz="1600" kern="1200">
                <a:solidFill>
                  <a:srgbClr val="215968"/>
                </a:solidFill>
                <a:latin typeface="+mn-lt"/>
                <a:ea typeface="+mn-ea"/>
                <a:cs typeface="+mn-cs"/>
              </a:defRPr>
            </a:lvl5pPr>
            <a:lvl6pPr marL="2514499"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81"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63"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44"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defRPr/>
            </a:pPr>
            <a:r>
              <a:rPr lang="en-US" b="1" dirty="0"/>
              <a:t>Description</a:t>
            </a:r>
          </a:p>
          <a:p>
            <a:pPr>
              <a:spcBef>
                <a:spcPts val="1200"/>
              </a:spcBef>
              <a:defRPr/>
            </a:pPr>
            <a:r>
              <a:rPr lang="en-US" dirty="0">
                <a:highlight>
                  <a:srgbClr val="00FFFF"/>
                </a:highlight>
              </a:rPr>
              <a:t>Step 1 – Familiarize yourself with a teaching and learning activity – taken from CTTF material for a Zoom class in the health cluster</a:t>
            </a:r>
            <a:endParaRPr lang="en-GB" dirty="0">
              <a:highlight>
                <a:srgbClr val="00FFFF"/>
              </a:highlight>
            </a:endParaRPr>
          </a:p>
          <a:p>
            <a:pPr>
              <a:spcBef>
                <a:spcPts val="1200"/>
              </a:spcBef>
              <a:defRPr/>
            </a:pPr>
            <a:r>
              <a:rPr lang="en-GB" dirty="0"/>
              <a:t>Step 2 –  Develop a rubric that helps assessing the students’ critical thinking skills when doing this teaching &amp; learning activity</a:t>
            </a:r>
            <a:endParaRPr lang="en-US" dirty="0"/>
          </a:p>
        </p:txBody>
      </p:sp>
    </p:spTree>
    <p:extLst>
      <p:ext uri="{BB962C8B-B14F-4D97-AF65-F5344CB8AC3E}">
        <p14:creationId xmlns:p14="http://schemas.microsoft.com/office/powerpoint/2010/main" val="34041406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C8B357A3869E54799809D55AAA6D973" ma:contentTypeVersion="13" ma:contentTypeDescription="Create a new document." ma:contentTypeScope="" ma:versionID="88d1efe3808e5d58d9d04a5f54852b36">
  <xsd:schema xmlns:xsd="http://www.w3.org/2001/XMLSchema" xmlns:xs="http://www.w3.org/2001/XMLSchema" xmlns:p="http://schemas.microsoft.com/office/2006/metadata/properties" xmlns:ns2="508a7ef5-8a04-420a-acfe-2282109fd737" xmlns:ns3="9b05efd7-2e9e-457a-bcc6-d9301ea17797" targetNamespace="http://schemas.microsoft.com/office/2006/metadata/properties" ma:root="true" ma:fieldsID="3106d60efa27ce26ab160d923485203a" ns2:_="" ns3:_="">
    <xsd:import namespace="508a7ef5-8a04-420a-acfe-2282109fd737"/>
    <xsd:import namespace="9b05efd7-2e9e-457a-bcc6-d9301ea1779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EventHashCode" minOccurs="0"/>
                <xsd:element ref="ns2:MediaServiceGenerationTim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8a7ef5-8a04-420a-acfe-2282109fd7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b05efd7-2e9e-457a-bcc6-d9301ea17797"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2BD58DE-13C8-4966-802A-6446403EEC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8a7ef5-8a04-420a-acfe-2282109fd737"/>
    <ds:schemaRef ds:uri="9b05efd7-2e9e-457a-bcc6-d9301ea177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3219193-2AAE-4003-9007-8F60D096FC5A}">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FCA92FAE-41FF-48DF-8959-CEAE1135588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13251</TotalTime>
  <Words>5439</Words>
  <Application>Microsoft Office PowerPoint</Application>
  <PresentationFormat>On-screen Show (4:3)</PresentationFormat>
  <Paragraphs>393</Paragraphs>
  <Slides>26</Slides>
  <Notes>25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26</vt:i4>
      </vt:variant>
    </vt:vector>
  </HeadingPairs>
  <TitlesOfParts>
    <vt:vector size="34" baseType="lpstr">
      <vt:lpstr>Arial</vt:lpstr>
      <vt:lpstr>Calibri</vt:lpstr>
      <vt:lpstr>Courier New</vt:lpstr>
      <vt:lpstr>Helvetica Neue</vt:lpstr>
      <vt:lpstr>Symbol</vt:lpstr>
      <vt:lpstr>Wingdings</vt:lpstr>
      <vt:lpstr>Office Theme</vt:lpstr>
      <vt:lpstr>1_Office Theme</vt:lpstr>
      <vt:lpstr>PowerPoint Presentation</vt:lpstr>
      <vt:lpstr>Learning outcomes of this training session</vt:lpstr>
      <vt:lpstr>Learning assessment - recap</vt:lpstr>
      <vt:lpstr>PowerPoint Presentation</vt:lpstr>
      <vt:lpstr>Formative learning assessment</vt:lpstr>
      <vt:lpstr>Formative learning assessment</vt:lpstr>
      <vt:lpstr>Formative learning assessment techniques</vt:lpstr>
      <vt:lpstr>Formative learning assessment techniques</vt:lpstr>
      <vt:lpstr>Formative learning assessment techniques</vt:lpstr>
      <vt:lpstr>Zoom class on the concept ‘Bias’</vt:lpstr>
      <vt:lpstr>Zoom class on bias 1) Introduction to the concept ‘bias’</vt:lpstr>
      <vt:lpstr>Zoom class on bias</vt:lpstr>
      <vt:lpstr>Zoom class on bias</vt:lpstr>
      <vt:lpstr>Zoom class on bias</vt:lpstr>
      <vt:lpstr>Zoom class on bias</vt:lpstr>
      <vt:lpstr>Formative learning assessment techniques</vt:lpstr>
      <vt:lpstr>Rubric to assess critical thinking skills Activity (4.2) - rubrics  – Fill in the gaps</vt:lpstr>
      <vt:lpstr>PowerPoint Presentation</vt:lpstr>
      <vt:lpstr>Constructive Alignment</vt:lpstr>
      <vt:lpstr>Alignment</vt:lpstr>
      <vt:lpstr>Rubric to assess critical thinking ability </vt:lpstr>
      <vt:lpstr>Constructive Alignment</vt:lpstr>
      <vt:lpstr>Discussion</vt:lpstr>
      <vt:lpstr>Thanks for your active participation!</vt:lpstr>
      <vt:lpstr>References and further resources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Carden</dc:creator>
  <cp:lastModifiedBy>Veronika Schaeffler</cp:lastModifiedBy>
  <cp:revision>297</cp:revision>
  <cp:lastPrinted>2018-09-26T18:29:47Z</cp:lastPrinted>
  <dcterms:created xsi:type="dcterms:W3CDTF">2016-07-26T14:47:58Z</dcterms:created>
  <dcterms:modified xsi:type="dcterms:W3CDTF">2021-11-30T10:08:50Z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0x0101009C8B357A3869E54799809D55AAA6D973</vt:lpwstr>
  </property>
</Properties>
</file>