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93" userDrawn="1">
          <p15:clr>
            <a:srgbClr val="A4A3A4"/>
          </p15:clr>
        </p15:guide>
        <p15:guide id="2" pos="5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8" autoAdjust="0"/>
  </p:normalViewPr>
  <p:slideViewPr>
    <p:cSldViewPr snapToObjects="1" showGuides="1">
      <p:cViewPr varScale="1">
        <p:scale>
          <a:sx n="79" d="100"/>
          <a:sy n="79" d="100"/>
        </p:scale>
        <p:origin x="3030" y="96"/>
      </p:cViewPr>
      <p:guideLst>
        <p:guide orient="horz" pos="2993"/>
        <p:guide pos="572"/>
      </p:guideLst>
    </p:cSldViewPr>
  </p:slideViewPr>
  <p:outlineViewPr>
    <p:cViewPr>
      <p:scale>
        <a:sx n="33" d="100"/>
        <a:sy n="33" d="100"/>
      </p:scale>
      <p:origin x="0" y="0"/>
    </p:cViewPr>
  </p:outlineViewPr>
  <p:notesTextViewPr>
    <p:cViewPr>
      <p:scale>
        <a:sx n="1" d="1"/>
        <a:sy n="1" d="1"/>
      </p:scale>
      <p:origin x="0" y="0"/>
    </p:cViewPr>
  </p:notesTextViewPr>
  <p:gridSpacing cx="90012" cy="90012"/>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0" y="2840569"/>
            <a:ext cx="5829300" cy="1960033"/>
          </a:xfrm>
        </p:spPr>
        <p:txBody>
          <a:bodyPr/>
          <a:lstStyle/>
          <a:p>
            <a:r>
              <a:rPr lang="it-IT"/>
              <a:t>Fare clic per modificare lo stile del titolo</a:t>
            </a:r>
            <a:endParaRPr lang="en-US"/>
          </a:p>
        </p:txBody>
      </p:sp>
      <p:sp>
        <p:nvSpPr>
          <p:cNvPr id="3" name="Sottotito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it-IT"/>
              <a:t>Fare clic per modificare lo stile del sottotitolo dello schema</a:t>
            </a:r>
            <a:endParaRPr lang="en-US"/>
          </a:p>
        </p:txBody>
      </p:sp>
      <p:sp>
        <p:nvSpPr>
          <p:cNvPr id="4" name="Segnaposto data 3"/>
          <p:cNvSpPr>
            <a:spLocks noGrp="1"/>
          </p:cNvSpPr>
          <p:nvPr>
            <p:ph type="dt" sz="half" idx="10"/>
          </p:nvPr>
        </p:nvSpPr>
        <p:spPr/>
        <p:txBody>
          <a:bodyPr/>
          <a:lstStyle/>
          <a:p>
            <a:fld id="{EF8C4E5E-3D9C-44AE-A144-01C1446692C9}" type="datetimeFigureOut">
              <a:rPr lang="en-US" smtClean="0"/>
              <a:t>6/19/2023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29153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EF8C4E5E-3D9C-44AE-A144-01C1446692C9}" type="datetimeFigureOut">
              <a:rPr lang="en-US" smtClean="0"/>
              <a:t>6/19/2023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3177869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4972050" y="366186"/>
            <a:ext cx="1543050" cy="7802033"/>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342900" y="366186"/>
            <a:ext cx="4514850" cy="7802033"/>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EF8C4E5E-3D9C-44AE-A144-01C1446692C9}" type="datetimeFigureOut">
              <a:rPr lang="en-US" smtClean="0"/>
              <a:t>6/19/2023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193801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EF8C4E5E-3D9C-44AE-A144-01C1446692C9}" type="datetimeFigureOut">
              <a:rPr lang="en-US" smtClean="0"/>
              <a:t>6/19/2023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401711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5875867"/>
            <a:ext cx="5829300" cy="1816100"/>
          </a:xfrm>
        </p:spPr>
        <p:txBody>
          <a:bodyPr anchor="t"/>
          <a:lstStyle>
            <a:lvl1pPr algn="l">
              <a:defRPr sz="2250" b="1" cap="all"/>
            </a:lvl1pPr>
          </a:lstStyle>
          <a:p>
            <a:r>
              <a:rPr lang="it-IT"/>
              <a:t>Fare clic per modificare lo stile del titolo</a:t>
            </a:r>
            <a:endParaRPr lang="en-US"/>
          </a:p>
        </p:txBody>
      </p:sp>
      <p:sp>
        <p:nvSpPr>
          <p:cNvPr id="3" name="Segnaposto testo 2"/>
          <p:cNvSpPr>
            <a:spLocks noGrp="1"/>
          </p:cNvSpPr>
          <p:nvPr>
            <p:ph type="body" idx="1"/>
          </p:nvPr>
        </p:nvSpPr>
        <p:spPr>
          <a:xfrm>
            <a:off x="541735" y="3875620"/>
            <a:ext cx="5829300" cy="2000249"/>
          </a:xfrm>
        </p:spPr>
        <p:txBody>
          <a:bodyPr anchor="b"/>
          <a:lstStyle>
            <a:lvl1pPr marL="0" indent="0">
              <a:buNone/>
              <a:defRPr sz="1125">
                <a:solidFill>
                  <a:schemeClr val="tx1">
                    <a:tint val="7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EF8C4E5E-3D9C-44AE-A144-01C1446692C9}" type="datetimeFigureOut">
              <a:rPr lang="en-US" smtClean="0"/>
              <a:t>6/19/2023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1786690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342900" y="2133602"/>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3486150" y="2133602"/>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p>
            <a:fld id="{EF8C4E5E-3D9C-44AE-A144-01C1446692C9}" type="datetimeFigureOut">
              <a:rPr lang="en-US" smtClean="0"/>
              <a:t>6/19/2023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522747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endParaRPr lang="en-US"/>
          </a:p>
        </p:txBody>
      </p:sp>
      <p:sp>
        <p:nvSpPr>
          <p:cNvPr id="3" name="Segnaposto testo 2"/>
          <p:cNvSpPr>
            <a:spLocks noGrp="1"/>
          </p:cNvSpPr>
          <p:nvPr>
            <p:ph type="body" idx="1"/>
          </p:nvPr>
        </p:nvSpPr>
        <p:spPr>
          <a:xfrm>
            <a:off x="342901" y="2046817"/>
            <a:ext cx="3030141" cy="853016"/>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it-IT"/>
              <a:t>Fare clic per modificare stili del testo dello schema</a:t>
            </a:r>
          </a:p>
        </p:txBody>
      </p:sp>
      <p:sp>
        <p:nvSpPr>
          <p:cNvPr id="4" name="Segnaposto contenuto 3"/>
          <p:cNvSpPr>
            <a:spLocks noGrp="1"/>
          </p:cNvSpPr>
          <p:nvPr>
            <p:ph sz="half" idx="2"/>
          </p:nvPr>
        </p:nvSpPr>
        <p:spPr>
          <a:xfrm>
            <a:off x="342901" y="2899833"/>
            <a:ext cx="303014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3483770" y="2046817"/>
            <a:ext cx="3031331" cy="853016"/>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it-IT"/>
              <a:t>Fare clic per modificare stili del testo dello schema</a:t>
            </a:r>
          </a:p>
        </p:txBody>
      </p:sp>
      <p:sp>
        <p:nvSpPr>
          <p:cNvPr id="6" name="Segnaposto contenuto 5"/>
          <p:cNvSpPr>
            <a:spLocks noGrp="1"/>
          </p:cNvSpPr>
          <p:nvPr>
            <p:ph sz="quarter" idx="4"/>
          </p:nvPr>
        </p:nvSpPr>
        <p:spPr>
          <a:xfrm>
            <a:off x="3483770" y="2899833"/>
            <a:ext cx="303133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p:cNvSpPr>
            <a:spLocks noGrp="1"/>
          </p:cNvSpPr>
          <p:nvPr>
            <p:ph type="dt" sz="half" idx="10"/>
          </p:nvPr>
        </p:nvSpPr>
        <p:spPr/>
        <p:txBody>
          <a:bodyPr/>
          <a:lstStyle/>
          <a:p>
            <a:fld id="{EF8C4E5E-3D9C-44AE-A144-01C1446692C9}" type="datetimeFigureOut">
              <a:rPr lang="en-US" smtClean="0"/>
              <a:t>6/19/2023</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324809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
          <p:cNvSpPr>
            <a:spLocks noGrp="1"/>
          </p:cNvSpPr>
          <p:nvPr>
            <p:ph type="dt" sz="half" idx="10"/>
          </p:nvPr>
        </p:nvSpPr>
        <p:spPr/>
        <p:txBody>
          <a:bodyPr/>
          <a:lstStyle/>
          <a:p>
            <a:fld id="{EF8C4E5E-3D9C-44AE-A144-01C1446692C9}" type="datetimeFigureOut">
              <a:rPr lang="en-US" smtClean="0"/>
              <a:t>6/19/2023</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1129690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F8C4E5E-3D9C-44AE-A144-01C1446692C9}" type="datetimeFigureOut">
              <a:rPr lang="en-US" smtClean="0"/>
              <a:t>6/19/2023</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558871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1" y="364067"/>
            <a:ext cx="2256235" cy="1549400"/>
          </a:xfrm>
        </p:spPr>
        <p:txBody>
          <a:bodyPr anchor="b"/>
          <a:lstStyle>
            <a:lvl1pPr algn="l">
              <a:defRPr sz="1125" b="1"/>
            </a:lvl1pPr>
          </a:lstStyle>
          <a:p>
            <a:r>
              <a:rPr lang="it-IT"/>
              <a:t>Fare clic per modificare lo stile del titolo</a:t>
            </a:r>
            <a:endParaRPr lang="en-US"/>
          </a:p>
        </p:txBody>
      </p:sp>
      <p:sp>
        <p:nvSpPr>
          <p:cNvPr id="3" name="Segnaposto contenuto 2"/>
          <p:cNvSpPr>
            <a:spLocks noGrp="1"/>
          </p:cNvSpPr>
          <p:nvPr>
            <p:ph idx="1"/>
          </p:nvPr>
        </p:nvSpPr>
        <p:spPr>
          <a:xfrm>
            <a:off x="2681288" y="364069"/>
            <a:ext cx="3833813" cy="780415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342901" y="1913469"/>
            <a:ext cx="2256235" cy="6254751"/>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F8C4E5E-3D9C-44AE-A144-01C1446692C9}" type="datetimeFigureOut">
              <a:rPr lang="en-US" smtClean="0"/>
              <a:t>6/19/2023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1607413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400801"/>
            <a:ext cx="4114800" cy="755651"/>
          </a:xfrm>
        </p:spPr>
        <p:txBody>
          <a:bodyPr anchor="b"/>
          <a:lstStyle>
            <a:lvl1pPr algn="l">
              <a:defRPr sz="1125" b="1"/>
            </a:lvl1pPr>
          </a:lstStyle>
          <a:p>
            <a:r>
              <a:rPr lang="it-IT"/>
              <a:t>Fare clic per modificare lo stile del titolo</a:t>
            </a:r>
            <a:endParaRPr lang="en-US"/>
          </a:p>
        </p:txBody>
      </p:sp>
      <p:sp>
        <p:nvSpPr>
          <p:cNvPr id="3" name="Segnaposto immagine 2"/>
          <p:cNvSpPr>
            <a:spLocks noGrp="1"/>
          </p:cNvSpPr>
          <p:nvPr>
            <p:ph type="pic" idx="1"/>
          </p:nvPr>
        </p:nvSpPr>
        <p:spPr>
          <a:xfrm>
            <a:off x="1344216" y="817033"/>
            <a:ext cx="4114800" cy="5486400"/>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Segnaposto testo 3"/>
          <p:cNvSpPr>
            <a:spLocks noGrp="1"/>
          </p:cNvSpPr>
          <p:nvPr>
            <p:ph type="body" sz="half" idx="2"/>
          </p:nvPr>
        </p:nvSpPr>
        <p:spPr>
          <a:xfrm>
            <a:off x="1344216" y="7156452"/>
            <a:ext cx="4114800" cy="1073149"/>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F8C4E5E-3D9C-44AE-A144-01C1446692C9}" type="datetimeFigureOut">
              <a:rPr lang="en-US" smtClean="0"/>
              <a:t>6/19/2023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6B580835-55C4-461F-8C88-734697AD3FD0}" type="slidenum">
              <a:rPr lang="en-US" smtClean="0"/>
              <a:t>‹N›</a:t>
            </a:fld>
            <a:endParaRPr lang="en-US"/>
          </a:p>
        </p:txBody>
      </p:sp>
    </p:spTree>
    <p:extLst>
      <p:ext uri="{BB962C8B-B14F-4D97-AF65-F5344CB8AC3E}">
        <p14:creationId xmlns:p14="http://schemas.microsoft.com/office/powerpoint/2010/main" val="1593175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Segnaposto testo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EF8C4E5E-3D9C-44AE-A144-01C1446692C9}" type="datetimeFigureOut">
              <a:rPr lang="en-US" smtClean="0"/>
              <a:t>6/19/2023</a:t>
            </a:fld>
            <a:endParaRPr lang="en-US"/>
          </a:p>
        </p:txBody>
      </p:sp>
      <p:sp>
        <p:nvSpPr>
          <p:cNvPr id="5" name="Segnaposto piè di pagina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6B580835-55C4-461F-8C88-734697AD3FD0}" type="slidenum">
              <a:rPr lang="en-US" smtClean="0"/>
              <a:t>‹N›</a:t>
            </a:fld>
            <a:endParaRPr lang="en-US"/>
          </a:p>
        </p:txBody>
      </p:sp>
    </p:spTree>
    <p:extLst>
      <p:ext uri="{BB962C8B-B14F-4D97-AF65-F5344CB8AC3E}">
        <p14:creationId xmlns:p14="http://schemas.microsoft.com/office/powerpoint/2010/main" val="2760263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14350" rtl="0" eaLnBrk="1" latinLnBrk="0" hangingPunct="1">
        <a:spcBef>
          <a:spcPct val="0"/>
        </a:spcBef>
        <a:buNone/>
        <a:defRPr sz="2475" kern="1200">
          <a:solidFill>
            <a:schemeClr val="tx1"/>
          </a:solidFill>
          <a:latin typeface="+mj-lt"/>
          <a:ea typeface="+mj-ea"/>
          <a:cs typeface="+mj-cs"/>
        </a:defRPr>
      </a:lvl1pPr>
    </p:titleStyle>
    <p:bodyStyle>
      <a:lvl1pPr marL="192881" indent="-192881" algn="l" defTabSz="51435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417910" indent="-160735" algn="l" defTabSz="51435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2pPr>
      <a:lvl3pPr marL="642938" indent="-128588" algn="l" defTabSz="514350" rtl="0" eaLnBrk="1" latinLnBrk="0" hangingPunct="1">
        <a:spcBef>
          <a:spcPct val="20000"/>
        </a:spcBef>
        <a:buFont typeface="Arial" panose="020B0604020202020204" pitchFamily="34" charset="0"/>
        <a:buChar char="•"/>
        <a:defRPr sz="1350" kern="1200">
          <a:solidFill>
            <a:schemeClr val="tx1"/>
          </a:solidFill>
          <a:latin typeface="+mn-lt"/>
          <a:ea typeface="+mn-ea"/>
          <a:cs typeface="+mn-cs"/>
        </a:defRPr>
      </a:lvl3pPr>
      <a:lvl4pPr marL="900113"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4pPr>
      <a:lvl5pPr marL="1157288"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5pPr>
      <a:lvl6pPr marL="1414463"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uppo 27">
            <a:extLst>
              <a:ext uri="{FF2B5EF4-FFF2-40B4-BE49-F238E27FC236}">
                <a16:creationId xmlns:a16="http://schemas.microsoft.com/office/drawing/2014/main" id="{5BFCA67E-3505-39D7-B4AF-D49BE9979B74}"/>
              </a:ext>
            </a:extLst>
          </p:cNvPr>
          <p:cNvGrpSpPr/>
          <p:nvPr/>
        </p:nvGrpSpPr>
        <p:grpSpPr>
          <a:xfrm>
            <a:off x="726225" y="124585"/>
            <a:ext cx="4883286" cy="6287121"/>
            <a:chOff x="726225" y="124585"/>
            <a:chExt cx="4883286" cy="6287121"/>
          </a:xfrm>
        </p:grpSpPr>
        <p:grpSp>
          <p:nvGrpSpPr>
            <p:cNvPr id="47" name="Gruppo 46"/>
            <p:cNvGrpSpPr/>
            <p:nvPr/>
          </p:nvGrpSpPr>
          <p:grpSpPr>
            <a:xfrm>
              <a:off x="726225" y="2690939"/>
              <a:ext cx="4715708" cy="3652950"/>
              <a:chOff x="825383" y="3191545"/>
              <a:chExt cx="4715708" cy="3652950"/>
            </a:xfrm>
          </p:grpSpPr>
          <p:pic>
            <p:nvPicPr>
              <p:cNvPr id="12" name="Immagine 11">
                <a:extLst>
                  <a:ext uri="{FF2B5EF4-FFF2-40B4-BE49-F238E27FC236}">
                    <a16:creationId xmlns:a16="http://schemas.microsoft.com/office/drawing/2014/main" id="{F8D52356-16D7-46C1-BBA2-1A9C6800D3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0826" y="3773627"/>
                <a:ext cx="4409464" cy="1218660"/>
              </a:xfrm>
              <a:prstGeom prst="rect">
                <a:avLst/>
              </a:prstGeom>
              <a:noFill/>
              <a:ln>
                <a:noFill/>
              </a:ln>
            </p:spPr>
          </p:pic>
          <p:sp>
            <p:nvSpPr>
              <p:cNvPr id="5" name="CasellaDiTesto 4">
                <a:extLst>
                  <a:ext uri="{FF2B5EF4-FFF2-40B4-BE49-F238E27FC236}">
                    <a16:creationId xmlns:a16="http://schemas.microsoft.com/office/drawing/2014/main" id="{02A8EDE4-E32E-4667-8442-65012F7FABDE}"/>
                  </a:ext>
                </a:extLst>
              </p:cNvPr>
              <p:cNvSpPr txBox="1"/>
              <p:nvPr/>
            </p:nvSpPr>
            <p:spPr>
              <a:xfrm>
                <a:off x="2749284" y="3349189"/>
                <a:ext cx="1939884" cy="338554"/>
              </a:xfrm>
              <a:prstGeom prst="rect">
                <a:avLst/>
              </a:prstGeom>
              <a:noFill/>
            </p:spPr>
            <p:txBody>
              <a:bodyPr wrap="square" rtlCol="0">
                <a:spAutoFit/>
              </a:bodyPr>
              <a:lstStyle/>
              <a:p>
                <a:r>
                  <a:rPr lang="it-IT" sz="1600" dirty="0"/>
                  <a:t>LATIN</a:t>
                </a:r>
                <a:r>
                  <a:rPr lang="it-IT" sz="1050" dirty="0"/>
                  <a:t> </a:t>
                </a:r>
                <a:r>
                  <a:rPr lang="it-IT" sz="1600" dirty="0"/>
                  <a:t>AMERICA</a:t>
                </a:r>
              </a:p>
            </p:txBody>
          </p:sp>
          <p:sp>
            <p:nvSpPr>
              <p:cNvPr id="17" name="CasellaDiTesto 16">
                <a:extLst>
                  <a:ext uri="{FF2B5EF4-FFF2-40B4-BE49-F238E27FC236}">
                    <a16:creationId xmlns:a16="http://schemas.microsoft.com/office/drawing/2014/main" id="{8266586D-18AF-40C7-ADEC-78F0B9F48F2B}"/>
                  </a:ext>
                </a:extLst>
              </p:cNvPr>
              <p:cNvSpPr txBox="1"/>
              <p:nvPr/>
            </p:nvSpPr>
            <p:spPr>
              <a:xfrm>
                <a:off x="3068952" y="5040984"/>
                <a:ext cx="1054235" cy="338554"/>
              </a:xfrm>
              <a:prstGeom prst="rect">
                <a:avLst/>
              </a:prstGeom>
              <a:noFill/>
            </p:spPr>
            <p:txBody>
              <a:bodyPr wrap="square" rtlCol="0">
                <a:spAutoFit/>
              </a:bodyPr>
              <a:lstStyle/>
              <a:p>
                <a:pPr algn="just"/>
                <a:r>
                  <a:rPr lang="it-IT" sz="1600"/>
                  <a:t>SEA/PNG </a:t>
                </a:r>
                <a:endParaRPr lang="it-IT" sz="1600" dirty="0"/>
              </a:p>
            </p:txBody>
          </p:sp>
          <p:pic>
            <p:nvPicPr>
              <p:cNvPr id="18" name="Immagine 17">
                <a:extLst>
                  <a:ext uri="{FF2B5EF4-FFF2-40B4-BE49-F238E27FC236}">
                    <a16:creationId xmlns:a16="http://schemas.microsoft.com/office/drawing/2014/main" id="{1759C018-DC6D-4F92-B21A-C2ED137FB8E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31627" y="5410936"/>
                <a:ext cx="4409464" cy="1218661"/>
              </a:xfrm>
              <a:prstGeom prst="rect">
                <a:avLst/>
              </a:prstGeom>
              <a:noFill/>
              <a:ln>
                <a:noFill/>
              </a:ln>
            </p:spPr>
          </p:pic>
          <p:sp>
            <p:nvSpPr>
              <p:cNvPr id="23" name="CasellaDiTesto 22">
                <a:extLst>
                  <a:ext uri="{FF2B5EF4-FFF2-40B4-BE49-F238E27FC236}">
                    <a16:creationId xmlns:a16="http://schemas.microsoft.com/office/drawing/2014/main" id="{DB83D459-54F8-491E-BCFA-C4F50488763F}"/>
                  </a:ext>
                </a:extLst>
              </p:cNvPr>
              <p:cNvSpPr txBox="1"/>
              <p:nvPr/>
            </p:nvSpPr>
            <p:spPr>
              <a:xfrm>
                <a:off x="825383" y="3191545"/>
                <a:ext cx="262243" cy="400110"/>
              </a:xfrm>
              <a:prstGeom prst="rect">
                <a:avLst/>
              </a:prstGeom>
              <a:noFill/>
            </p:spPr>
            <p:txBody>
              <a:bodyPr wrap="square" rtlCol="0">
                <a:spAutoFit/>
              </a:bodyPr>
              <a:lstStyle/>
              <a:p>
                <a:r>
                  <a:rPr lang="it-IT" sz="2000" dirty="0">
                    <a:latin typeface="Arial" panose="020B0604020202020204" pitchFamily="34" charset="0"/>
                    <a:cs typeface="Arial" panose="020B0604020202020204" pitchFamily="34" charset="0"/>
                  </a:rPr>
                  <a:t>b</a:t>
                </a:r>
              </a:p>
            </p:txBody>
          </p:sp>
          <p:sp>
            <p:nvSpPr>
              <p:cNvPr id="30" name="Triangolo isoscele 29">
                <a:extLst>
                  <a:ext uri="{FF2B5EF4-FFF2-40B4-BE49-F238E27FC236}">
                    <a16:creationId xmlns:a16="http://schemas.microsoft.com/office/drawing/2014/main" id="{50DCB157-9964-43B6-886D-1CA51769EF2C}"/>
                  </a:ext>
                </a:extLst>
              </p:cNvPr>
              <p:cNvSpPr/>
              <p:nvPr/>
            </p:nvSpPr>
            <p:spPr>
              <a:xfrm>
                <a:off x="4717105" y="4997237"/>
                <a:ext cx="90012" cy="18920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20" name="Triangolo isoscele 19">
                <a:extLst>
                  <a:ext uri="{FF2B5EF4-FFF2-40B4-BE49-F238E27FC236}">
                    <a16:creationId xmlns:a16="http://schemas.microsoft.com/office/drawing/2014/main" id="{50DCB157-9964-43B6-886D-1CA51769EF2C}"/>
                  </a:ext>
                </a:extLst>
              </p:cNvPr>
              <p:cNvSpPr/>
              <p:nvPr/>
            </p:nvSpPr>
            <p:spPr>
              <a:xfrm>
                <a:off x="5049216" y="4997237"/>
                <a:ext cx="90012" cy="18920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21" name="Triangolo isoscele 20">
                <a:extLst>
                  <a:ext uri="{FF2B5EF4-FFF2-40B4-BE49-F238E27FC236}">
                    <a16:creationId xmlns:a16="http://schemas.microsoft.com/office/drawing/2014/main" id="{50DCB157-9964-43B6-886D-1CA51769EF2C}"/>
                  </a:ext>
                </a:extLst>
              </p:cNvPr>
              <p:cNvSpPr/>
              <p:nvPr/>
            </p:nvSpPr>
            <p:spPr>
              <a:xfrm>
                <a:off x="1718772" y="4986498"/>
                <a:ext cx="90012" cy="18920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22" name="Triangolo isoscele 21">
                <a:extLst>
                  <a:ext uri="{FF2B5EF4-FFF2-40B4-BE49-F238E27FC236}">
                    <a16:creationId xmlns:a16="http://schemas.microsoft.com/office/drawing/2014/main" id="{50DCB157-9964-43B6-886D-1CA51769EF2C}"/>
                  </a:ext>
                </a:extLst>
              </p:cNvPr>
              <p:cNvSpPr/>
              <p:nvPr/>
            </p:nvSpPr>
            <p:spPr>
              <a:xfrm>
                <a:off x="5094222" y="6655293"/>
                <a:ext cx="90012" cy="18920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25" name="Triangolo isoscele 24">
                <a:extLst>
                  <a:ext uri="{FF2B5EF4-FFF2-40B4-BE49-F238E27FC236}">
                    <a16:creationId xmlns:a16="http://schemas.microsoft.com/office/drawing/2014/main" id="{50DCB157-9964-43B6-886D-1CA51769EF2C}"/>
                  </a:ext>
                </a:extLst>
              </p:cNvPr>
              <p:cNvSpPr/>
              <p:nvPr/>
            </p:nvSpPr>
            <p:spPr>
              <a:xfrm>
                <a:off x="4750479" y="6652505"/>
                <a:ext cx="90012" cy="18920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26" name="Triangolo isoscele 25">
                <a:extLst>
                  <a:ext uri="{FF2B5EF4-FFF2-40B4-BE49-F238E27FC236}">
                    <a16:creationId xmlns:a16="http://schemas.microsoft.com/office/drawing/2014/main" id="{50DCB157-9964-43B6-886D-1CA51769EF2C}"/>
                  </a:ext>
                </a:extLst>
              </p:cNvPr>
              <p:cNvSpPr/>
              <p:nvPr/>
            </p:nvSpPr>
            <p:spPr>
              <a:xfrm>
                <a:off x="1718772" y="6648608"/>
                <a:ext cx="90012" cy="18920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grpSp>
        <p:sp>
          <p:nvSpPr>
            <p:cNvPr id="36" name="Rettangolo 35">
              <a:extLst>
                <a:ext uri="{FF2B5EF4-FFF2-40B4-BE49-F238E27FC236}">
                  <a16:creationId xmlns:a16="http://schemas.microsoft.com/office/drawing/2014/main" id="{C16C89DD-707A-0414-0F1D-BAA31E4EDE7C}"/>
                </a:ext>
              </a:extLst>
            </p:cNvPr>
            <p:cNvSpPr/>
            <p:nvPr/>
          </p:nvSpPr>
          <p:spPr>
            <a:xfrm>
              <a:off x="1050172" y="2864434"/>
              <a:ext cx="4559339" cy="3547272"/>
            </a:xfrm>
            <a:prstGeom prst="rect">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p:cNvSpPr/>
            <p:nvPr/>
          </p:nvSpPr>
          <p:spPr>
            <a:xfrm>
              <a:off x="1105029" y="616834"/>
              <a:ext cx="4458839" cy="1541422"/>
            </a:xfrm>
            <a:prstGeom prst="rect">
              <a:avLst/>
            </a:prstGeom>
          </p:spPr>
          <p:txBody>
            <a:bodyPr wrap="square">
              <a:spAutoFit/>
            </a:bodyPr>
            <a:lstStyle/>
            <a:p>
              <a:pPr>
                <a:lnSpc>
                  <a:spcPct val="115000"/>
                </a:lnSpc>
                <a:spcAft>
                  <a:spcPts val="750"/>
                </a:spcAft>
              </a:pPr>
              <a:r>
                <a:rPr lang="en-US" sz="1600" dirty="0">
                  <a:latin typeface="Arial" panose="020B0604020202020204" pitchFamily="34" charset="0"/>
                  <a:ea typeface="Calibri" panose="020F0502020204030204" pitchFamily="34" charset="0"/>
                  <a:cs typeface="Times New Roman" panose="02020603050405020304" pitchFamily="18" charset="0"/>
                </a:rPr>
                <a:t>N- MKITKVLYLFAALLAVNFIAPSFYNNVVA</a:t>
              </a:r>
            </a:p>
            <a:p>
              <a:pPr>
                <a:lnSpc>
                  <a:spcPct val="115000"/>
                </a:lnSpc>
                <a:spcAft>
                  <a:spcPts val="750"/>
                </a:spcAft>
              </a:pPr>
              <a:r>
                <a:rPr lang="en-US" sz="1600" dirty="0">
                  <a:latin typeface="Arial" panose="020B0604020202020204" pitchFamily="34" charset="0"/>
                  <a:ea typeface="Calibri" panose="020F0502020204030204" pitchFamily="34" charset="0"/>
                  <a:cs typeface="Times New Roman" panose="02020603050405020304" pitchFamily="18" charset="0"/>
                </a:rPr>
                <a:t>    GKKVAAGYKKLTDAERKKRNQKIMMIS</a:t>
              </a:r>
            </a:p>
            <a:p>
              <a:pPr>
                <a:lnSpc>
                  <a:spcPct val="115000"/>
                </a:lnSpc>
                <a:spcAft>
                  <a:spcPts val="750"/>
                </a:spcAft>
              </a:pPr>
              <a:r>
                <a:rPr lang="en-US" sz="1600" dirty="0">
                  <a:latin typeface="Arial" panose="020B0604020202020204" pitchFamily="34" charset="0"/>
                  <a:ea typeface="Calibri" panose="020F0502020204030204" pitchFamily="34" charset="0"/>
                  <a:cs typeface="Times New Roman" panose="02020603050405020304" pitchFamily="18" charset="0"/>
                </a:rPr>
                <a:t>    SIASGIAVLLGTALGLGLHYKNKQDNK</a:t>
              </a:r>
            </a:p>
            <a:p>
              <a:pPr>
                <a:lnSpc>
                  <a:spcPct val="115000"/>
                </a:lnSpc>
                <a:spcAft>
                  <a:spcPts val="750"/>
                </a:spcAft>
              </a:pPr>
              <a:r>
                <a:rPr lang="en-US" sz="1600" dirty="0">
                  <a:latin typeface="Arial" panose="020B0604020202020204" pitchFamily="34" charset="0"/>
                  <a:ea typeface="Calibri" panose="020F0502020204030204" pitchFamily="34" charset="0"/>
                  <a:cs typeface="Times New Roman" panose="02020603050405020304" pitchFamily="18" charset="0"/>
                </a:rPr>
                <a:t>    KGTPN</a:t>
              </a:r>
              <a:r>
                <a:rPr lang="en-US" sz="1600" dirty="0">
                  <a:solidFill>
                    <a:srgbClr val="FF0000"/>
                  </a:solidFill>
                  <a:latin typeface="Arial" panose="020B0604020202020204" pitchFamily="34" charset="0"/>
                  <a:ea typeface="Calibri" panose="020F0502020204030204" pitchFamily="34" charset="0"/>
                  <a:cs typeface="Times New Roman" panose="02020603050405020304" pitchFamily="18" charset="0"/>
                </a:rPr>
                <a:t>TKKEPLLGGLNQKQPTKGSNIQ </a:t>
              </a:r>
              <a:r>
                <a:rPr lang="en-US" sz="1600" dirty="0">
                  <a:latin typeface="Arial" panose="020B0604020202020204" pitchFamily="34" charset="0"/>
                  <a:ea typeface="Calibri" panose="020F0502020204030204" pitchFamily="34" charset="0"/>
                  <a:cs typeface="Times New Roman" panose="02020603050405020304" pitchFamily="18" charset="0"/>
                </a:rPr>
                <a:t>-C</a:t>
              </a:r>
              <a:endParaRPr lang="it-IT" sz="1600" dirty="0">
                <a:latin typeface="Arial" panose="020B0604020202020204" pitchFamily="34" charset="0"/>
                <a:ea typeface="Calibri" panose="020F0502020204030204" pitchFamily="34" charset="0"/>
                <a:cs typeface="Times New Roman" panose="02020603050405020304" pitchFamily="18" charset="0"/>
              </a:endParaRPr>
            </a:p>
          </p:txBody>
        </p:sp>
        <p:cxnSp>
          <p:nvCxnSpPr>
            <p:cNvPr id="4" name="Connettore diritto 3"/>
            <p:cNvCxnSpPr/>
            <p:nvPr/>
          </p:nvCxnSpPr>
          <p:spPr>
            <a:xfrm>
              <a:off x="4165736" y="911350"/>
              <a:ext cx="99013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nettore diritto 33"/>
            <p:cNvCxnSpPr/>
            <p:nvPr/>
          </p:nvCxnSpPr>
          <p:spPr>
            <a:xfrm>
              <a:off x="1375364" y="1302016"/>
              <a:ext cx="28803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riangolo isoscele 37">
              <a:extLst>
                <a:ext uri="{FF2B5EF4-FFF2-40B4-BE49-F238E27FC236}">
                  <a16:creationId xmlns:a16="http://schemas.microsoft.com/office/drawing/2014/main" id="{50DCB157-9964-43B6-886D-1CA51769EF2C}"/>
                </a:ext>
              </a:extLst>
            </p:cNvPr>
            <p:cNvSpPr/>
            <p:nvPr/>
          </p:nvSpPr>
          <p:spPr>
            <a:xfrm>
              <a:off x="4856750" y="2069287"/>
              <a:ext cx="90012" cy="193316"/>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39" name="Triangolo isoscele 38">
              <a:extLst>
                <a:ext uri="{FF2B5EF4-FFF2-40B4-BE49-F238E27FC236}">
                  <a16:creationId xmlns:a16="http://schemas.microsoft.com/office/drawing/2014/main" id="{50DCB157-9964-43B6-886D-1CA51769EF2C}"/>
                </a:ext>
              </a:extLst>
            </p:cNvPr>
            <p:cNvSpPr/>
            <p:nvPr/>
          </p:nvSpPr>
          <p:spPr>
            <a:xfrm>
              <a:off x="2275484" y="2063787"/>
              <a:ext cx="90012" cy="193316"/>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41" name="Triangolo isoscele 40">
              <a:extLst>
                <a:ext uri="{FF2B5EF4-FFF2-40B4-BE49-F238E27FC236}">
                  <a16:creationId xmlns:a16="http://schemas.microsoft.com/office/drawing/2014/main" id="{50DCB157-9964-43B6-886D-1CA51769EF2C}"/>
                </a:ext>
              </a:extLst>
            </p:cNvPr>
            <p:cNvSpPr/>
            <p:nvPr/>
          </p:nvSpPr>
          <p:spPr>
            <a:xfrm>
              <a:off x="4605001" y="2059705"/>
              <a:ext cx="90012" cy="193316"/>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cxnSp>
          <p:nvCxnSpPr>
            <p:cNvPr id="42" name="Connettore diritto 41"/>
            <p:cNvCxnSpPr/>
            <p:nvPr/>
          </p:nvCxnSpPr>
          <p:spPr>
            <a:xfrm>
              <a:off x="1375364" y="2051664"/>
              <a:ext cx="33304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nettore diritto 42"/>
            <p:cNvCxnSpPr/>
            <p:nvPr/>
          </p:nvCxnSpPr>
          <p:spPr>
            <a:xfrm>
              <a:off x="3959803" y="1670594"/>
              <a:ext cx="99013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ttangolo 28">
              <a:extLst>
                <a:ext uri="{FF2B5EF4-FFF2-40B4-BE49-F238E27FC236}">
                  <a16:creationId xmlns:a16="http://schemas.microsoft.com/office/drawing/2014/main" id="{70CF0D74-0DB2-B808-CD17-3960E2FA7E79}"/>
                </a:ext>
              </a:extLst>
            </p:cNvPr>
            <p:cNvSpPr/>
            <p:nvPr/>
          </p:nvSpPr>
          <p:spPr>
            <a:xfrm>
              <a:off x="1004528" y="283149"/>
              <a:ext cx="4559339" cy="2160288"/>
            </a:xfrm>
            <a:prstGeom prst="rect">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CasellaDiTesto 36">
              <a:extLst>
                <a:ext uri="{FF2B5EF4-FFF2-40B4-BE49-F238E27FC236}">
                  <a16:creationId xmlns:a16="http://schemas.microsoft.com/office/drawing/2014/main" id="{BDFF190B-891D-CBD9-D4CA-6E1BD5349506}"/>
                </a:ext>
              </a:extLst>
            </p:cNvPr>
            <p:cNvSpPr txBox="1"/>
            <p:nvPr/>
          </p:nvSpPr>
          <p:spPr>
            <a:xfrm>
              <a:off x="730085" y="124585"/>
              <a:ext cx="311366" cy="429274"/>
            </a:xfrm>
            <a:prstGeom prst="rect">
              <a:avLst/>
            </a:prstGeom>
            <a:noFill/>
          </p:spPr>
          <p:txBody>
            <a:bodyPr wrap="square" rtlCol="0">
              <a:spAutoFit/>
            </a:bodyPr>
            <a:lstStyle/>
            <a:p>
              <a:r>
                <a:rPr lang="it-IT" sz="2000" dirty="0">
                  <a:latin typeface="Arial" panose="020B0604020202020204" pitchFamily="34" charset="0"/>
                  <a:cs typeface="Arial" panose="020B0604020202020204" pitchFamily="34" charset="0"/>
                </a:rPr>
                <a:t>a</a:t>
              </a:r>
            </a:p>
          </p:txBody>
        </p:sp>
      </p:grpSp>
      <p:sp>
        <p:nvSpPr>
          <p:cNvPr id="19" name="CasellaDiTesto 18">
            <a:extLst>
              <a:ext uri="{FF2B5EF4-FFF2-40B4-BE49-F238E27FC236}">
                <a16:creationId xmlns:a16="http://schemas.microsoft.com/office/drawing/2014/main" id="{169B3987-1643-D1AF-4C3D-75164AFF4115}"/>
              </a:ext>
            </a:extLst>
          </p:cNvPr>
          <p:cNvSpPr txBox="1"/>
          <p:nvPr/>
        </p:nvSpPr>
        <p:spPr>
          <a:xfrm>
            <a:off x="638628" y="6748275"/>
            <a:ext cx="5580744" cy="2123658"/>
          </a:xfrm>
          <a:prstGeom prst="rect">
            <a:avLst/>
          </a:prstGeom>
          <a:noFill/>
        </p:spPr>
        <p:txBody>
          <a:bodyPr wrap="square">
            <a:spAutoFit/>
          </a:bodyPr>
          <a:lstStyle/>
          <a:p>
            <a:pPr algn="just"/>
            <a:r>
              <a:rPr lang="en-US" sz="1200" b="1" dirty="0"/>
              <a:t>a)</a:t>
            </a:r>
            <a:r>
              <a:rPr lang="en-US" sz="1200" dirty="0"/>
              <a:t> Sequence of the Sal-1 ETRAMP 11.2 (pvx_003565) protein. </a:t>
            </a:r>
            <a:r>
              <a:rPr lang="en-US" sz="1200" dirty="0" err="1"/>
              <a:t>BepiPred</a:t>
            </a:r>
            <a:r>
              <a:rPr lang="en-US" sz="1200" dirty="0"/>
              <a:t> predicted linear B cell epitopes are underlined. The C-terminal amino acids (89-110) are in red. Arrows indicate polymorphic amino acids. </a:t>
            </a:r>
            <a:r>
              <a:rPr lang="en-US" sz="1200" b="1" dirty="0"/>
              <a:t>b)</a:t>
            </a:r>
            <a:r>
              <a:rPr lang="en-US" sz="1200" dirty="0"/>
              <a:t> Sequence logos (amino acid 89-110) of the multiple sequence alignments of proteins deduced from </a:t>
            </a:r>
            <a:r>
              <a:rPr lang="en-US" sz="1200" i="1" dirty="0"/>
              <a:t>pvetramp11.2</a:t>
            </a:r>
            <a:r>
              <a:rPr lang="en-US" sz="1200" dirty="0"/>
              <a:t> nucleotide sequences of grouped Latin American and SEA/PNG populations. The height of the stacks indicates sequence conservation (measured in bit) at that position, the height of the letters within the stack indicates the relative frequencies of the amino acids. The x-axis indicates the position of the amino acids. Arrows indicate polymorphic amino acids. (</a:t>
            </a:r>
            <a:r>
              <a:rPr lang="en-US" sz="1200" dirty="0" err="1"/>
              <a:t>WebLogo</a:t>
            </a:r>
            <a:r>
              <a:rPr lang="en-US" sz="1200" dirty="0"/>
              <a:t>, https://weblogo.berkeley.edu/logo.cgi, version 2.8.2: Crooks GE, Hon G, </a:t>
            </a:r>
            <a:r>
              <a:rPr lang="en-US" sz="1200" dirty="0" err="1"/>
              <a:t>Chandonia</a:t>
            </a:r>
            <a:r>
              <a:rPr lang="en-US" sz="1200" dirty="0"/>
              <a:t> JM, Brenner SE. </a:t>
            </a:r>
            <a:r>
              <a:rPr lang="en-US" sz="1200" dirty="0" err="1"/>
              <a:t>WebLogo</a:t>
            </a:r>
            <a:r>
              <a:rPr lang="en-US" sz="1200" dirty="0"/>
              <a:t>: A sequence logo generator Genome Res. 2004;14:1188-90). </a:t>
            </a:r>
            <a:endParaRPr lang="it-IT" sz="1200" dirty="0"/>
          </a:p>
        </p:txBody>
      </p:sp>
    </p:spTree>
    <p:extLst>
      <p:ext uri="{BB962C8B-B14F-4D97-AF65-F5344CB8AC3E}">
        <p14:creationId xmlns:p14="http://schemas.microsoft.com/office/powerpoint/2010/main" val="356120638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1048</TotalTime>
  <Words>180</Words>
  <Application>Microsoft Office PowerPoint</Application>
  <PresentationFormat>Presentazione su schermo (4:3)</PresentationFormat>
  <Paragraphs>9</Paragraphs>
  <Slides>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Arial</vt:lpstr>
      <vt:lpstr>Calibri</vt:lpstr>
      <vt:lpstr>Times New Roman</vt:lpstr>
      <vt:lpstr>Tema di Office</vt:lpstr>
      <vt:lpstr>Presentazione standard di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Perrotti Edvige</dc:creator>
  <cp:lastModifiedBy>Severini Carlo</cp:lastModifiedBy>
  <cp:revision>47</cp:revision>
  <dcterms:created xsi:type="dcterms:W3CDTF">2022-03-11T11:34:44Z</dcterms:created>
  <dcterms:modified xsi:type="dcterms:W3CDTF">2023-06-19T11:35:56Z</dcterms:modified>
</cp:coreProperties>
</file>