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245"/>
    <a:srgbClr val="226848"/>
    <a:srgbClr val="246E4D"/>
    <a:srgbClr val="1E5C40"/>
    <a:srgbClr val="F2A6E4"/>
    <a:srgbClr val="A82886"/>
    <a:srgbClr val="FF9700"/>
    <a:srgbClr val="33A16F"/>
    <a:srgbClr val="164731"/>
    <a:srgbClr val="1B5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20"/>
      </p:cViewPr>
      <p:guideLst>
        <p:guide orient="horz" pos="2160"/>
        <p:guide pos="386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2021/9/9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84C36B59-E649-461D-B980-C0F8F84C16CE}"/>
              </a:ext>
            </a:extLst>
          </p:cNvPr>
          <p:cNvSpPr>
            <a:spLocks noChangeAspect="1"/>
          </p:cNvSpPr>
          <p:nvPr/>
        </p:nvSpPr>
        <p:spPr>
          <a:xfrm rot="21072488">
            <a:off x="5558039" y="1517002"/>
            <a:ext cx="1153114" cy="1074294"/>
          </a:xfrm>
          <a:custGeom>
            <a:avLst/>
            <a:gdLst>
              <a:gd name="connsiteX0" fmla="*/ 697190 w 1211319"/>
              <a:gd name="connsiteY0" fmla="*/ 762592 h 1316812"/>
              <a:gd name="connsiteX1" fmla="*/ 620990 w 1211319"/>
              <a:gd name="connsiteY1" fmla="*/ 533992 h 1316812"/>
              <a:gd name="connsiteX2" fmla="*/ 379690 w 1211319"/>
              <a:gd name="connsiteY2" fmla="*/ 470492 h 1316812"/>
              <a:gd name="connsiteX3" fmla="*/ 62190 w 1211319"/>
              <a:gd name="connsiteY3" fmla="*/ 533992 h 1316812"/>
              <a:gd name="connsiteX4" fmla="*/ 24090 w 1211319"/>
              <a:gd name="connsiteY4" fmla="*/ 419692 h 1316812"/>
              <a:gd name="connsiteX5" fmla="*/ 341590 w 1211319"/>
              <a:gd name="connsiteY5" fmla="*/ 318092 h 1316812"/>
              <a:gd name="connsiteX6" fmla="*/ 481290 w 1211319"/>
              <a:gd name="connsiteY6" fmla="*/ 305392 h 1316812"/>
              <a:gd name="connsiteX7" fmla="*/ 620990 w 1211319"/>
              <a:gd name="connsiteY7" fmla="*/ 305392 h 1316812"/>
              <a:gd name="connsiteX8" fmla="*/ 100290 w 1211319"/>
              <a:gd name="connsiteY8" fmla="*/ 330792 h 1316812"/>
              <a:gd name="connsiteX9" fmla="*/ 112990 w 1211319"/>
              <a:gd name="connsiteY9" fmla="*/ 203792 h 1316812"/>
              <a:gd name="connsiteX10" fmla="*/ 468590 w 1211319"/>
              <a:gd name="connsiteY10" fmla="*/ 140292 h 1316812"/>
              <a:gd name="connsiteX11" fmla="*/ 468590 w 1211319"/>
              <a:gd name="connsiteY11" fmla="*/ 152992 h 1316812"/>
              <a:gd name="connsiteX12" fmla="*/ 252690 w 1211319"/>
              <a:gd name="connsiteY12" fmla="*/ 140292 h 1316812"/>
              <a:gd name="connsiteX13" fmla="*/ 100290 w 1211319"/>
              <a:gd name="connsiteY13" fmla="*/ 140292 h 1316812"/>
              <a:gd name="connsiteX14" fmla="*/ 138390 w 1211319"/>
              <a:gd name="connsiteY14" fmla="*/ 38692 h 1316812"/>
              <a:gd name="connsiteX15" fmla="*/ 697190 w 1211319"/>
              <a:gd name="connsiteY15" fmla="*/ 592 h 1316812"/>
              <a:gd name="connsiteX16" fmla="*/ 786090 w 1211319"/>
              <a:gd name="connsiteY16" fmla="*/ 64092 h 1316812"/>
              <a:gd name="connsiteX17" fmla="*/ 1040090 w 1211319"/>
              <a:gd name="connsiteY17" fmla="*/ 64092 h 1316812"/>
              <a:gd name="connsiteX18" fmla="*/ 1205190 w 1211319"/>
              <a:gd name="connsiteY18" fmla="*/ 330792 h 1316812"/>
              <a:gd name="connsiteX19" fmla="*/ 824190 w 1211319"/>
              <a:gd name="connsiteY19" fmla="*/ 1295992 h 1316812"/>
              <a:gd name="connsiteX20" fmla="*/ 151090 w 1211319"/>
              <a:gd name="connsiteY20" fmla="*/ 978492 h 1316812"/>
              <a:gd name="connsiteX21" fmla="*/ 214590 w 1211319"/>
              <a:gd name="connsiteY21" fmla="*/ 800692 h 1316812"/>
              <a:gd name="connsiteX22" fmla="*/ 722590 w 1211319"/>
              <a:gd name="connsiteY22" fmla="*/ 876892 h 1316812"/>
              <a:gd name="connsiteX23" fmla="*/ 697190 w 1211319"/>
              <a:gd name="connsiteY23" fmla="*/ 762592 h 1316812"/>
              <a:gd name="connsiteX0" fmla="*/ 722590 w 1211319"/>
              <a:gd name="connsiteY0" fmla="*/ 876892 h 1316812"/>
              <a:gd name="connsiteX1" fmla="*/ 620990 w 1211319"/>
              <a:gd name="connsiteY1" fmla="*/ 533992 h 1316812"/>
              <a:gd name="connsiteX2" fmla="*/ 379690 w 1211319"/>
              <a:gd name="connsiteY2" fmla="*/ 470492 h 1316812"/>
              <a:gd name="connsiteX3" fmla="*/ 62190 w 1211319"/>
              <a:gd name="connsiteY3" fmla="*/ 533992 h 1316812"/>
              <a:gd name="connsiteX4" fmla="*/ 24090 w 1211319"/>
              <a:gd name="connsiteY4" fmla="*/ 419692 h 1316812"/>
              <a:gd name="connsiteX5" fmla="*/ 341590 w 1211319"/>
              <a:gd name="connsiteY5" fmla="*/ 318092 h 1316812"/>
              <a:gd name="connsiteX6" fmla="*/ 481290 w 1211319"/>
              <a:gd name="connsiteY6" fmla="*/ 305392 h 1316812"/>
              <a:gd name="connsiteX7" fmla="*/ 620990 w 1211319"/>
              <a:gd name="connsiteY7" fmla="*/ 305392 h 1316812"/>
              <a:gd name="connsiteX8" fmla="*/ 100290 w 1211319"/>
              <a:gd name="connsiteY8" fmla="*/ 330792 h 1316812"/>
              <a:gd name="connsiteX9" fmla="*/ 112990 w 1211319"/>
              <a:gd name="connsiteY9" fmla="*/ 203792 h 1316812"/>
              <a:gd name="connsiteX10" fmla="*/ 468590 w 1211319"/>
              <a:gd name="connsiteY10" fmla="*/ 140292 h 1316812"/>
              <a:gd name="connsiteX11" fmla="*/ 468590 w 1211319"/>
              <a:gd name="connsiteY11" fmla="*/ 152992 h 1316812"/>
              <a:gd name="connsiteX12" fmla="*/ 252690 w 1211319"/>
              <a:gd name="connsiteY12" fmla="*/ 140292 h 1316812"/>
              <a:gd name="connsiteX13" fmla="*/ 100290 w 1211319"/>
              <a:gd name="connsiteY13" fmla="*/ 140292 h 1316812"/>
              <a:gd name="connsiteX14" fmla="*/ 138390 w 1211319"/>
              <a:gd name="connsiteY14" fmla="*/ 38692 h 1316812"/>
              <a:gd name="connsiteX15" fmla="*/ 697190 w 1211319"/>
              <a:gd name="connsiteY15" fmla="*/ 592 h 1316812"/>
              <a:gd name="connsiteX16" fmla="*/ 786090 w 1211319"/>
              <a:gd name="connsiteY16" fmla="*/ 64092 h 1316812"/>
              <a:gd name="connsiteX17" fmla="*/ 1040090 w 1211319"/>
              <a:gd name="connsiteY17" fmla="*/ 64092 h 1316812"/>
              <a:gd name="connsiteX18" fmla="*/ 1205190 w 1211319"/>
              <a:gd name="connsiteY18" fmla="*/ 330792 h 1316812"/>
              <a:gd name="connsiteX19" fmla="*/ 824190 w 1211319"/>
              <a:gd name="connsiteY19" fmla="*/ 1295992 h 1316812"/>
              <a:gd name="connsiteX20" fmla="*/ 151090 w 1211319"/>
              <a:gd name="connsiteY20" fmla="*/ 978492 h 1316812"/>
              <a:gd name="connsiteX21" fmla="*/ 214590 w 1211319"/>
              <a:gd name="connsiteY21" fmla="*/ 800692 h 1316812"/>
              <a:gd name="connsiteX22" fmla="*/ 722590 w 1211319"/>
              <a:gd name="connsiteY22" fmla="*/ 876892 h 1316812"/>
              <a:gd name="connsiteX0" fmla="*/ 722590 w 1211902"/>
              <a:gd name="connsiteY0" fmla="*/ 876892 h 1316812"/>
              <a:gd name="connsiteX1" fmla="*/ 620990 w 1211902"/>
              <a:gd name="connsiteY1" fmla="*/ 533992 h 1316812"/>
              <a:gd name="connsiteX2" fmla="*/ 379690 w 1211902"/>
              <a:gd name="connsiteY2" fmla="*/ 470492 h 1316812"/>
              <a:gd name="connsiteX3" fmla="*/ 62190 w 1211902"/>
              <a:gd name="connsiteY3" fmla="*/ 533992 h 1316812"/>
              <a:gd name="connsiteX4" fmla="*/ 24090 w 1211902"/>
              <a:gd name="connsiteY4" fmla="*/ 419692 h 1316812"/>
              <a:gd name="connsiteX5" fmla="*/ 341590 w 1211902"/>
              <a:gd name="connsiteY5" fmla="*/ 318092 h 1316812"/>
              <a:gd name="connsiteX6" fmla="*/ 481290 w 1211902"/>
              <a:gd name="connsiteY6" fmla="*/ 305392 h 1316812"/>
              <a:gd name="connsiteX7" fmla="*/ 620990 w 1211902"/>
              <a:gd name="connsiteY7" fmla="*/ 305392 h 1316812"/>
              <a:gd name="connsiteX8" fmla="*/ 100290 w 1211902"/>
              <a:gd name="connsiteY8" fmla="*/ 330792 h 1316812"/>
              <a:gd name="connsiteX9" fmla="*/ 112990 w 1211902"/>
              <a:gd name="connsiteY9" fmla="*/ 203792 h 1316812"/>
              <a:gd name="connsiteX10" fmla="*/ 468590 w 1211902"/>
              <a:gd name="connsiteY10" fmla="*/ 140292 h 1316812"/>
              <a:gd name="connsiteX11" fmla="*/ 468590 w 1211902"/>
              <a:gd name="connsiteY11" fmla="*/ 152992 h 1316812"/>
              <a:gd name="connsiteX12" fmla="*/ 252690 w 1211902"/>
              <a:gd name="connsiteY12" fmla="*/ 140292 h 1316812"/>
              <a:gd name="connsiteX13" fmla="*/ 100290 w 1211902"/>
              <a:gd name="connsiteY13" fmla="*/ 140292 h 1316812"/>
              <a:gd name="connsiteX14" fmla="*/ 138390 w 1211902"/>
              <a:gd name="connsiteY14" fmla="*/ 38692 h 1316812"/>
              <a:gd name="connsiteX15" fmla="*/ 697190 w 1211902"/>
              <a:gd name="connsiteY15" fmla="*/ 592 h 1316812"/>
              <a:gd name="connsiteX16" fmla="*/ 1040090 w 1211902"/>
              <a:gd name="connsiteY16" fmla="*/ 64092 h 1316812"/>
              <a:gd name="connsiteX17" fmla="*/ 1205190 w 1211902"/>
              <a:gd name="connsiteY17" fmla="*/ 330792 h 1316812"/>
              <a:gd name="connsiteX18" fmla="*/ 824190 w 1211902"/>
              <a:gd name="connsiteY18" fmla="*/ 1295992 h 1316812"/>
              <a:gd name="connsiteX19" fmla="*/ 151090 w 1211902"/>
              <a:gd name="connsiteY19" fmla="*/ 978492 h 1316812"/>
              <a:gd name="connsiteX20" fmla="*/ 214590 w 1211902"/>
              <a:gd name="connsiteY20" fmla="*/ 800692 h 1316812"/>
              <a:gd name="connsiteX21" fmla="*/ 722590 w 1211902"/>
              <a:gd name="connsiteY21" fmla="*/ 876892 h 1316812"/>
              <a:gd name="connsiteX0" fmla="*/ 722590 w 1449313"/>
              <a:gd name="connsiteY0" fmla="*/ 882223 h 1309147"/>
              <a:gd name="connsiteX1" fmla="*/ 620990 w 1449313"/>
              <a:gd name="connsiteY1" fmla="*/ 539323 h 1309147"/>
              <a:gd name="connsiteX2" fmla="*/ 379690 w 1449313"/>
              <a:gd name="connsiteY2" fmla="*/ 475823 h 1309147"/>
              <a:gd name="connsiteX3" fmla="*/ 62190 w 1449313"/>
              <a:gd name="connsiteY3" fmla="*/ 539323 h 1309147"/>
              <a:gd name="connsiteX4" fmla="*/ 24090 w 1449313"/>
              <a:gd name="connsiteY4" fmla="*/ 425023 h 1309147"/>
              <a:gd name="connsiteX5" fmla="*/ 341590 w 1449313"/>
              <a:gd name="connsiteY5" fmla="*/ 323423 h 1309147"/>
              <a:gd name="connsiteX6" fmla="*/ 481290 w 1449313"/>
              <a:gd name="connsiteY6" fmla="*/ 310723 h 1309147"/>
              <a:gd name="connsiteX7" fmla="*/ 620990 w 1449313"/>
              <a:gd name="connsiteY7" fmla="*/ 310723 h 1309147"/>
              <a:gd name="connsiteX8" fmla="*/ 100290 w 1449313"/>
              <a:gd name="connsiteY8" fmla="*/ 336123 h 1309147"/>
              <a:gd name="connsiteX9" fmla="*/ 112990 w 1449313"/>
              <a:gd name="connsiteY9" fmla="*/ 209123 h 1309147"/>
              <a:gd name="connsiteX10" fmla="*/ 468590 w 1449313"/>
              <a:gd name="connsiteY10" fmla="*/ 145623 h 1309147"/>
              <a:gd name="connsiteX11" fmla="*/ 468590 w 1449313"/>
              <a:gd name="connsiteY11" fmla="*/ 158323 h 1309147"/>
              <a:gd name="connsiteX12" fmla="*/ 252690 w 1449313"/>
              <a:gd name="connsiteY12" fmla="*/ 145623 h 1309147"/>
              <a:gd name="connsiteX13" fmla="*/ 100290 w 1449313"/>
              <a:gd name="connsiteY13" fmla="*/ 145623 h 1309147"/>
              <a:gd name="connsiteX14" fmla="*/ 138390 w 1449313"/>
              <a:gd name="connsiteY14" fmla="*/ 44023 h 1309147"/>
              <a:gd name="connsiteX15" fmla="*/ 697190 w 1449313"/>
              <a:gd name="connsiteY15" fmla="*/ 5923 h 1309147"/>
              <a:gd name="connsiteX16" fmla="*/ 1040090 w 1449313"/>
              <a:gd name="connsiteY16" fmla="*/ 69423 h 1309147"/>
              <a:gd name="connsiteX17" fmla="*/ 1446490 w 1449313"/>
              <a:gd name="connsiteY17" fmla="*/ 628223 h 1309147"/>
              <a:gd name="connsiteX18" fmla="*/ 824190 w 1449313"/>
              <a:gd name="connsiteY18" fmla="*/ 1301323 h 1309147"/>
              <a:gd name="connsiteX19" fmla="*/ 151090 w 1449313"/>
              <a:gd name="connsiteY19" fmla="*/ 983823 h 1309147"/>
              <a:gd name="connsiteX20" fmla="*/ 214590 w 1449313"/>
              <a:gd name="connsiteY20" fmla="*/ 806023 h 1309147"/>
              <a:gd name="connsiteX21" fmla="*/ 722590 w 1449313"/>
              <a:gd name="connsiteY21" fmla="*/ 882223 h 1309147"/>
              <a:gd name="connsiteX0" fmla="*/ 722590 w 1689573"/>
              <a:gd name="connsiteY0" fmla="*/ 901491 h 1320806"/>
              <a:gd name="connsiteX1" fmla="*/ 620990 w 1689573"/>
              <a:gd name="connsiteY1" fmla="*/ 558591 h 1320806"/>
              <a:gd name="connsiteX2" fmla="*/ 379690 w 1689573"/>
              <a:gd name="connsiteY2" fmla="*/ 495091 h 1320806"/>
              <a:gd name="connsiteX3" fmla="*/ 62190 w 1689573"/>
              <a:gd name="connsiteY3" fmla="*/ 558591 h 1320806"/>
              <a:gd name="connsiteX4" fmla="*/ 24090 w 1689573"/>
              <a:gd name="connsiteY4" fmla="*/ 444291 h 1320806"/>
              <a:gd name="connsiteX5" fmla="*/ 341590 w 1689573"/>
              <a:gd name="connsiteY5" fmla="*/ 342691 h 1320806"/>
              <a:gd name="connsiteX6" fmla="*/ 481290 w 1689573"/>
              <a:gd name="connsiteY6" fmla="*/ 329991 h 1320806"/>
              <a:gd name="connsiteX7" fmla="*/ 620990 w 1689573"/>
              <a:gd name="connsiteY7" fmla="*/ 329991 h 1320806"/>
              <a:gd name="connsiteX8" fmla="*/ 100290 w 1689573"/>
              <a:gd name="connsiteY8" fmla="*/ 355391 h 1320806"/>
              <a:gd name="connsiteX9" fmla="*/ 112990 w 1689573"/>
              <a:gd name="connsiteY9" fmla="*/ 228391 h 1320806"/>
              <a:gd name="connsiteX10" fmla="*/ 468590 w 1689573"/>
              <a:gd name="connsiteY10" fmla="*/ 164891 h 1320806"/>
              <a:gd name="connsiteX11" fmla="*/ 468590 w 1689573"/>
              <a:gd name="connsiteY11" fmla="*/ 177591 h 1320806"/>
              <a:gd name="connsiteX12" fmla="*/ 252690 w 1689573"/>
              <a:gd name="connsiteY12" fmla="*/ 164891 h 1320806"/>
              <a:gd name="connsiteX13" fmla="*/ 100290 w 1689573"/>
              <a:gd name="connsiteY13" fmla="*/ 164891 h 1320806"/>
              <a:gd name="connsiteX14" fmla="*/ 138390 w 1689573"/>
              <a:gd name="connsiteY14" fmla="*/ 63291 h 1320806"/>
              <a:gd name="connsiteX15" fmla="*/ 697190 w 1689573"/>
              <a:gd name="connsiteY15" fmla="*/ 25191 h 1320806"/>
              <a:gd name="connsiteX16" fmla="*/ 1040090 w 1689573"/>
              <a:gd name="connsiteY16" fmla="*/ 88691 h 1320806"/>
              <a:gd name="connsiteX17" fmla="*/ 1687790 w 1689573"/>
              <a:gd name="connsiteY17" fmla="*/ 952291 h 1320806"/>
              <a:gd name="connsiteX18" fmla="*/ 824190 w 1689573"/>
              <a:gd name="connsiteY18" fmla="*/ 1320591 h 1320806"/>
              <a:gd name="connsiteX19" fmla="*/ 151090 w 1689573"/>
              <a:gd name="connsiteY19" fmla="*/ 1003091 h 1320806"/>
              <a:gd name="connsiteX20" fmla="*/ 214590 w 1689573"/>
              <a:gd name="connsiteY20" fmla="*/ 825291 h 1320806"/>
              <a:gd name="connsiteX21" fmla="*/ 722590 w 1689573"/>
              <a:gd name="connsiteY21" fmla="*/ 901491 h 1320806"/>
              <a:gd name="connsiteX0" fmla="*/ 722590 w 1688318"/>
              <a:gd name="connsiteY0" fmla="*/ 901491 h 1282737"/>
              <a:gd name="connsiteX1" fmla="*/ 620990 w 1688318"/>
              <a:gd name="connsiteY1" fmla="*/ 558591 h 1282737"/>
              <a:gd name="connsiteX2" fmla="*/ 379690 w 1688318"/>
              <a:gd name="connsiteY2" fmla="*/ 495091 h 1282737"/>
              <a:gd name="connsiteX3" fmla="*/ 62190 w 1688318"/>
              <a:gd name="connsiteY3" fmla="*/ 558591 h 1282737"/>
              <a:gd name="connsiteX4" fmla="*/ 24090 w 1688318"/>
              <a:gd name="connsiteY4" fmla="*/ 444291 h 1282737"/>
              <a:gd name="connsiteX5" fmla="*/ 341590 w 1688318"/>
              <a:gd name="connsiteY5" fmla="*/ 342691 h 1282737"/>
              <a:gd name="connsiteX6" fmla="*/ 481290 w 1688318"/>
              <a:gd name="connsiteY6" fmla="*/ 329991 h 1282737"/>
              <a:gd name="connsiteX7" fmla="*/ 620990 w 1688318"/>
              <a:gd name="connsiteY7" fmla="*/ 329991 h 1282737"/>
              <a:gd name="connsiteX8" fmla="*/ 100290 w 1688318"/>
              <a:gd name="connsiteY8" fmla="*/ 355391 h 1282737"/>
              <a:gd name="connsiteX9" fmla="*/ 112990 w 1688318"/>
              <a:gd name="connsiteY9" fmla="*/ 228391 h 1282737"/>
              <a:gd name="connsiteX10" fmla="*/ 468590 w 1688318"/>
              <a:gd name="connsiteY10" fmla="*/ 164891 h 1282737"/>
              <a:gd name="connsiteX11" fmla="*/ 468590 w 1688318"/>
              <a:gd name="connsiteY11" fmla="*/ 177591 h 1282737"/>
              <a:gd name="connsiteX12" fmla="*/ 252690 w 1688318"/>
              <a:gd name="connsiteY12" fmla="*/ 164891 h 1282737"/>
              <a:gd name="connsiteX13" fmla="*/ 100290 w 1688318"/>
              <a:gd name="connsiteY13" fmla="*/ 164891 h 1282737"/>
              <a:gd name="connsiteX14" fmla="*/ 138390 w 1688318"/>
              <a:gd name="connsiteY14" fmla="*/ 63291 h 1282737"/>
              <a:gd name="connsiteX15" fmla="*/ 697190 w 1688318"/>
              <a:gd name="connsiteY15" fmla="*/ 25191 h 1282737"/>
              <a:gd name="connsiteX16" fmla="*/ 1040090 w 1688318"/>
              <a:gd name="connsiteY16" fmla="*/ 88691 h 1282737"/>
              <a:gd name="connsiteX17" fmla="*/ 1687790 w 1688318"/>
              <a:gd name="connsiteY17" fmla="*/ 952291 h 1282737"/>
              <a:gd name="connsiteX18" fmla="*/ 925790 w 1688318"/>
              <a:gd name="connsiteY18" fmla="*/ 1282491 h 1282737"/>
              <a:gd name="connsiteX19" fmla="*/ 151090 w 1688318"/>
              <a:gd name="connsiteY19" fmla="*/ 1003091 h 1282737"/>
              <a:gd name="connsiteX20" fmla="*/ 214590 w 1688318"/>
              <a:gd name="connsiteY20" fmla="*/ 825291 h 1282737"/>
              <a:gd name="connsiteX21" fmla="*/ 722590 w 1688318"/>
              <a:gd name="connsiteY21" fmla="*/ 901491 h 1282737"/>
              <a:gd name="connsiteX0" fmla="*/ 722590 w 1689692"/>
              <a:gd name="connsiteY0" fmla="*/ 937830 h 1319076"/>
              <a:gd name="connsiteX1" fmla="*/ 620990 w 1689692"/>
              <a:gd name="connsiteY1" fmla="*/ 594930 h 1319076"/>
              <a:gd name="connsiteX2" fmla="*/ 379690 w 1689692"/>
              <a:gd name="connsiteY2" fmla="*/ 531430 h 1319076"/>
              <a:gd name="connsiteX3" fmla="*/ 62190 w 1689692"/>
              <a:gd name="connsiteY3" fmla="*/ 594930 h 1319076"/>
              <a:gd name="connsiteX4" fmla="*/ 24090 w 1689692"/>
              <a:gd name="connsiteY4" fmla="*/ 480630 h 1319076"/>
              <a:gd name="connsiteX5" fmla="*/ 341590 w 1689692"/>
              <a:gd name="connsiteY5" fmla="*/ 379030 h 1319076"/>
              <a:gd name="connsiteX6" fmla="*/ 481290 w 1689692"/>
              <a:gd name="connsiteY6" fmla="*/ 366330 h 1319076"/>
              <a:gd name="connsiteX7" fmla="*/ 620990 w 1689692"/>
              <a:gd name="connsiteY7" fmla="*/ 366330 h 1319076"/>
              <a:gd name="connsiteX8" fmla="*/ 100290 w 1689692"/>
              <a:gd name="connsiteY8" fmla="*/ 391730 h 1319076"/>
              <a:gd name="connsiteX9" fmla="*/ 112990 w 1689692"/>
              <a:gd name="connsiteY9" fmla="*/ 264730 h 1319076"/>
              <a:gd name="connsiteX10" fmla="*/ 468590 w 1689692"/>
              <a:gd name="connsiteY10" fmla="*/ 201230 h 1319076"/>
              <a:gd name="connsiteX11" fmla="*/ 468590 w 1689692"/>
              <a:gd name="connsiteY11" fmla="*/ 213930 h 1319076"/>
              <a:gd name="connsiteX12" fmla="*/ 252690 w 1689692"/>
              <a:gd name="connsiteY12" fmla="*/ 201230 h 1319076"/>
              <a:gd name="connsiteX13" fmla="*/ 100290 w 1689692"/>
              <a:gd name="connsiteY13" fmla="*/ 201230 h 1319076"/>
              <a:gd name="connsiteX14" fmla="*/ 138390 w 1689692"/>
              <a:gd name="connsiteY14" fmla="*/ 99630 h 1319076"/>
              <a:gd name="connsiteX15" fmla="*/ 697190 w 1689692"/>
              <a:gd name="connsiteY15" fmla="*/ 61530 h 1319076"/>
              <a:gd name="connsiteX16" fmla="*/ 1687790 w 1689692"/>
              <a:gd name="connsiteY16" fmla="*/ 988630 h 1319076"/>
              <a:gd name="connsiteX17" fmla="*/ 925790 w 1689692"/>
              <a:gd name="connsiteY17" fmla="*/ 1318830 h 1319076"/>
              <a:gd name="connsiteX18" fmla="*/ 151090 w 1689692"/>
              <a:gd name="connsiteY18" fmla="*/ 1039430 h 1319076"/>
              <a:gd name="connsiteX19" fmla="*/ 214590 w 1689692"/>
              <a:gd name="connsiteY19" fmla="*/ 861630 h 1319076"/>
              <a:gd name="connsiteX20" fmla="*/ 722590 w 1689692"/>
              <a:gd name="connsiteY20" fmla="*/ 937830 h 1319076"/>
              <a:gd name="connsiteX0" fmla="*/ 722590 w 1689692"/>
              <a:gd name="connsiteY0" fmla="*/ 937421 h 1318667"/>
              <a:gd name="connsiteX1" fmla="*/ 620990 w 1689692"/>
              <a:gd name="connsiteY1" fmla="*/ 594521 h 1318667"/>
              <a:gd name="connsiteX2" fmla="*/ 379690 w 1689692"/>
              <a:gd name="connsiteY2" fmla="*/ 531021 h 1318667"/>
              <a:gd name="connsiteX3" fmla="*/ 62190 w 1689692"/>
              <a:gd name="connsiteY3" fmla="*/ 594521 h 1318667"/>
              <a:gd name="connsiteX4" fmla="*/ 24090 w 1689692"/>
              <a:gd name="connsiteY4" fmla="*/ 480221 h 1318667"/>
              <a:gd name="connsiteX5" fmla="*/ 341590 w 1689692"/>
              <a:gd name="connsiteY5" fmla="*/ 378621 h 1318667"/>
              <a:gd name="connsiteX6" fmla="*/ 481290 w 1689692"/>
              <a:gd name="connsiteY6" fmla="*/ 365921 h 1318667"/>
              <a:gd name="connsiteX7" fmla="*/ 620990 w 1689692"/>
              <a:gd name="connsiteY7" fmla="*/ 365921 h 1318667"/>
              <a:gd name="connsiteX8" fmla="*/ 100290 w 1689692"/>
              <a:gd name="connsiteY8" fmla="*/ 391321 h 1318667"/>
              <a:gd name="connsiteX9" fmla="*/ 112990 w 1689692"/>
              <a:gd name="connsiteY9" fmla="*/ 264321 h 1318667"/>
              <a:gd name="connsiteX10" fmla="*/ 468590 w 1689692"/>
              <a:gd name="connsiteY10" fmla="*/ 200821 h 1318667"/>
              <a:gd name="connsiteX11" fmla="*/ 468590 w 1689692"/>
              <a:gd name="connsiteY11" fmla="*/ 213521 h 1318667"/>
              <a:gd name="connsiteX12" fmla="*/ 252690 w 1689692"/>
              <a:gd name="connsiteY12" fmla="*/ 200821 h 1318667"/>
              <a:gd name="connsiteX13" fmla="*/ 151090 w 1689692"/>
              <a:gd name="connsiteY13" fmla="*/ 188121 h 1318667"/>
              <a:gd name="connsiteX14" fmla="*/ 138390 w 1689692"/>
              <a:gd name="connsiteY14" fmla="*/ 99221 h 1318667"/>
              <a:gd name="connsiteX15" fmla="*/ 697190 w 1689692"/>
              <a:gd name="connsiteY15" fmla="*/ 61121 h 1318667"/>
              <a:gd name="connsiteX16" fmla="*/ 1687790 w 1689692"/>
              <a:gd name="connsiteY16" fmla="*/ 988221 h 1318667"/>
              <a:gd name="connsiteX17" fmla="*/ 925790 w 1689692"/>
              <a:gd name="connsiteY17" fmla="*/ 1318421 h 1318667"/>
              <a:gd name="connsiteX18" fmla="*/ 151090 w 1689692"/>
              <a:gd name="connsiteY18" fmla="*/ 1039021 h 1318667"/>
              <a:gd name="connsiteX19" fmla="*/ 214590 w 1689692"/>
              <a:gd name="connsiteY19" fmla="*/ 861221 h 1318667"/>
              <a:gd name="connsiteX20" fmla="*/ 722590 w 1689692"/>
              <a:gd name="connsiteY20" fmla="*/ 937421 h 1318667"/>
              <a:gd name="connsiteX0" fmla="*/ 722590 w 1689692"/>
              <a:gd name="connsiteY0" fmla="*/ 933807 h 1315053"/>
              <a:gd name="connsiteX1" fmla="*/ 620990 w 1689692"/>
              <a:gd name="connsiteY1" fmla="*/ 590907 h 1315053"/>
              <a:gd name="connsiteX2" fmla="*/ 379690 w 1689692"/>
              <a:gd name="connsiteY2" fmla="*/ 527407 h 1315053"/>
              <a:gd name="connsiteX3" fmla="*/ 62190 w 1689692"/>
              <a:gd name="connsiteY3" fmla="*/ 590907 h 1315053"/>
              <a:gd name="connsiteX4" fmla="*/ 24090 w 1689692"/>
              <a:gd name="connsiteY4" fmla="*/ 476607 h 1315053"/>
              <a:gd name="connsiteX5" fmla="*/ 341590 w 1689692"/>
              <a:gd name="connsiteY5" fmla="*/ 375007 h 1315053"/>
              <a:gd name="connsiteX6" fmla="*/ 481290 w 1689692"/>
              <a:gd name="connsiteY6" fmla="*/ 362307 h 1315053"/>
              <a:gd name="connsiteX7" fmla="*/ 620990 w 1689692"/>
              <a:gd name="connsiteY7" fmla="*/ 362307 h 1315053"/>
              <a:gd name="connsiteX8" fmla="*/ 100290 w 1689692"/>
              <a:gd name="connsiteY8" fmla="*/ 387707 h 1315053"/>
              <a:gd name="connsiteX9" fmla="*/ 112990 w 1689692"/>
              <a:gd name="connsiteY9" fmla="*/ 260707 h 1315053"/>
              <a:gd name="connsiteX10" fmla="*/ 468590 w 1689692"/>
              <a:gd name="connsiteY10" fmla="*/ 197207 h 1315053"/>
              <a:gd name="connsiteX11" fmla="*/ 468590 w 1689692"/>
              <a:gd name="connsiteY11" fmla="*/ 209907 h 1315053"/>
              <a:gd name="connsiteX12" fmla="*/ 252690 w 1689692"/>
              <a:gd name="connsiteY12" fmla="*/ 197207 h 1315053"/>
              <a:gd name="connsiteX13" fmla="*/ 151090 w 1689692"/>
              <a:gd name="connsiteY13" fmla="*/ 184507 h 1315053"/>
              <a:gd name="connsiteX14" fmla="*/ 176490 w 1689692"/>
              <a:gd name="connsiteY14" fmla="*/ 108307 h 1315053"/>
              <a:gd name="connsiteX15" fmla="*/ 697190 w 1689692"/>
              <a:gd name="connsiteY15" fmla="*/ 57507 h 1315053"/>
              <a:gd name="connsiteX16" fmla="*/ 1687790 w 1689692"/>
              <a:gd name="connsiteY16" fmla="*/ 984607 h 1315053"/>
              <a:gd name="connsiteX17" fmla="*/ 925790 w 1689692"/>
              <a:gd name="connsiteY17" fmla="*/ 1314807 h 1315053"/>
              <a:gd name="connsiteX18" fmla="*/ 151090 w 1689692"/>
              <a:gd name="connsiteY18" fmla="*/ 1035407 h 1315053"/>
              <a:gd name="connsiteX19" fmla="*/ 214590 w 1689692"/>
              <a:gd name="connsiteY19" fmla="*/ 857607 h 1315053"/>
              <a:gd name="connsiteX20" fmla="*/ 722590 w 1689692"/>
              <a:gd name="connsiteY20" fmla="*/ 933807 h 1315053"/>
              <a:gd name="connsiteX0" fmla="*/ 722590 w 1689692"/>
              <a:gd name="connsiteY0" fmla="*/ 967795 h 1349041"/>
              <a:gd name="connsiteX1" fmla="*/ 620990 w 1689692"/>
              <a:gd name="connsiteY1" fmla="*/ 624895 h 1349041"/>
              <a:gd name="connsiteX2" fmla="*/ 379690 w 1689692"/>
              <a:gd name="connsiteY2" fmla="*/ 561395 h 1349041"/>
              <a:gd name="connsiteX3" fmla="*/ 62190 w 1689692"/>
              <a:gd name="connsiteY3" fmla="*/ 624895 h 1349041"/>
              <a:gd name="connsiteX4" fmla="*/ 24090 w 1689692"/>
              <a:gd name="connsiteY4" fmla="*/ 510595 h 1349041"/>
              <a:gd name="connsiteX5" fmla="*/ 341590 w 1689692"/>
              <a:gd name="connsiteY5" fmla="*/ 408995 h 1349041"/>
              <a:gd name="connsiteX6" fmla="*/ 481290 w 1689692"/>
              <a:gd name="connsiteY6" fmla="*/ 396295 h 1349041"/>
              <a:gd name="connsiteX7" fmla="*/ 620990 w 1689692"/>
              <a:gd name="connsiteY7" fmla="*/ 396295 h 1349041"/>
              <a:gd name="connsiteX8" fmla="*/ 100290 w 1689692"/>
              <a:gd name="connsiteY8" fmla="*/ 421695 h 1349041"/>
              <a:gd name="connsiteX9" fmla="*/ 112990 w 1689692"/>
              <a:gd name="connsiteY9" fmla="*/ 294695 h 1349041"/>
              <a:gd name="connsiteX10" fmla="*/ 468590 w 1689692"/>
              <a:gd name="connsiteY10" fmla="*/ 231195 h 1349041"/>
              <a:gd name="connsiteX11" fmla="*/ 468590 w 1689692"/>
              <a:gd name="connsiteY11" fmla="*/ 243895 h 1349041"/>
              <a:gd name="connsiteX12" fmla="*/ 252690 w 1689692"/>
              <a:gd name="connsiteY12" fmla="*/ 231195 h 1349041"/>
              <a:gd name="connsiteX13" fmla="*/ 151090 w 1689692"/>
              <a:gd name="connsiteY13" fmla="*/ 218495 h 1349041"/>
              <a:gd name="connsiteX14" fmla="*/ 176490 w 1689692"/>
              <a:gd name="connsiteY14" fmla="*/ 142295 h 1349041"/>
              <a:gd name="connsiteX15" fmla="*/ 466600 w 1689692"/>
              <a:gd name="connsiteY15" fmla="*/ 39832 h 1349041"/>
              <a:gd name="connsiteX16" fmla="*/ 697190 w 1689692"/>
              <a:gd name="connsiteY16" fmla="*/ 91495 h 1349041"/>
              <a:gd name="connsiteX17" fmla="*/ 1687790 w 1689692"/>
              <a:gd name="connsiteY17" fmla="*/ 1018595 h 1349041"/>
              <a:gd name="connsiteX18" fmla="*/ 925790 w 1689692"/>
              <a:gd name="connsiteY18" fmla="*/ 1348795 h 1349041"/>
              <a:gd name="connsiteX19" fmla="*/ 151090 w 1689692"/>
              <a:gd name="connsiteY19" fmla="*/ 1069395 h 1349041"/>
              <a:gd name="connsiteX20" fmla="*/ 214590 w 1689692"/>
              <a:gd name="connsiteY20" fmla="*/ 891595 h 1349041"/>
              <a:gd name="connsiteX21" fmla="*/ 722590 w 1689692"/>
              <a:gd name="connsiteY21" fmla="*/ 967795 h 1349041"/>
              <a:gd name="connsiteX0" fmla="*/ 722590 w 1689692"/>
              <a:gd name="connsiteY0" fmla="*/ 967795 h 1349041"/>
              <a:gd name="connsiteX1" fmla="*/ 620990 w 1689692"/>
              <a:gd name="connsiteY1" fmla="*/ 624895 h 1349041"/>
              <a:gd name="connsiteX2" fmla="*/ 379690 w 1689692"/>
              <a:gd name="connsiteY2" fmla="*/ 561395 h 1349041"/>
              <a:gd name="connsiteX3" fmla="*/ 62190 w 1689692"/>
              <a:gd name="connsiteY3" fmla="*/ 624895 h 1349041"/>
              <a:gd name="connsiteX4" fmla="*/ 24090 w 1689692"/>
              <a:gd name="connsiteY4" fmla="*/ 510595 h 1349041"/>
              <a:gd name="connsiteX5" fmla="*/ 341590 w 1689692"/>
              <a:gd name="connsiteY5" fmla="*/ 408995 h 1349041"/>
              <a:gd name="connsiteX6" fmla="*/ 481290 w 1689692"/>
              <a:gd name="connsiteY6" fmla="*/ 396295 h 1349041"/>
              <a:gd name="connsiteX7" fmla="*/ 620990 w 1689692"/>
              <a:gd name="connsiteY7" fmla="*/ 396295 h 1349041"/>
              <a:gd name="connsiteX8" fmla="*/ 100290 w 1689692"/>
              <a:gd name="connsiteY8" fmla="*/ 421695 h 1349041"/>
              <a:gd name="connsiteX9" fmla="*/ 112990 w 1689692"/>
              <a:gd name="connsiteY9" fmla="*/ 294695 h 1349041"/>
              <a:gd name="connsiteX10" fmla="*/ 468590 w 1689692"/>
              <a:gd name="connsiteY10" fmla="*/ 231195 h 1349041"/>
              <a:gd name="connsiteX11" fmla="*/ 468590 w 1689692"/>
              <a:gd name="connsiteY11" fmla="*/ 243895 h 1349041"/>
              <a:gd name="connsiteX12" fmla="*/ 252690 w 1689692"/>
              <a:gd name="connsiteY12" fmla="*/ 231195 h 1349041"/>
              <a:gd name="connsiteX13" fmla="*/ 151090 w 1689692"/>
              <a:gd name="connsiteY13" fmla="*/ 218495 h 1349041"/>
              <a:gd name="connsiteX14" fmla="*/ 176490 w 1689692"/>
              <a:gd name="connsiteY14" fmla="*/ 142295 h 1349041"/>
              <a:gd name="connsiteX15" fmla="*/ 466600 w 1689692"/>
              <a:gd name="connsiteY15" fmla="*/ 39832 h 1349041"/>
              <a:gd name="connsiteX16" fmla="*/ 697190 w 1689692"/>
              <a:gd name="connsiteY16" fmla="*/ 91495 h 1349041"/>
              <a:gd name="connsiteX17" fmla="*/ 1687790 w 1689692"/>
              <a:gd name="connsiteY17" fmla="*/ 1018595 h 1349041"/>
              <a:gd name="connsiteX18" fmla="*/ 925790 w 1689692"/>
              <a:gd name="connsiteY18" fmla="*/ 1348795 h 1349041"/>
              <a:gd name="connsiteX19" fmla="*/ 151090 w 1689692"/>
              <a:gd name="connsiteY19" fmla="*/ 1069395 h 1349041"/>
              <a:gd name="connsiteX20" fmla="*/ 214590 w 1689692"/>
              <a:gd name="connsiteY20" fmla="*/ 891595 h 1349041"/>
              <a:gd name="connsiteX21" fmla="*/ 722590 w 1689692"/>
              <a:gd name="connsiteY21" fmla="*/ 967795 h 1349041"/>
              <a:gd name="connsiteX0" fmla="*/ 722590 w 1694663"/>
              <a:gd name="connsiteY0" fmla="*/ 977765 h 1359011"/>
              <a:gd name="connsiteX1" fmla="*/ 620990 w 1694663"/>
              <a:gd name="connsiteY1" fmla="*/ 634865 h 1359011"/>
              <a:gd name="connsiteX2" fmla="*/ 379690 w 1694663"/>
              <a:gd name="connsiteY2" fmla="*/ 571365 h 1359011"/>
              <a:gd name="connsiteX3" fmla="*/ 62190 w 1694663"/>
              <a:gd name="connsiteY3" fmla="*/ 634865 h 1359011"/>
              <a:gd name="connsiteX4" fmla="*/ 24090 w 1694663"/>
              <a:gd name="connsiteY4" fmla="*/ 520565 h 1359011"/>
              <a:gd name="connsiteX5" fmla="*/ 341590 w 1694663"/>
              <a:gd name="connsiteY5" fmla="*/ 418965 h 1359011"/>
              <a:gd name="connsiteX6" fmla="*/ 481290 w 1694663"/>
              <a:gd name="connsiteY6" fmla="*/ 406265 h 1359011"/>
              <a:gd name="connsiteX7" fmla="*/ 620990 w 1694663"/>
              <a:gd name="connsiteY7" fmla="*/ 406265 h 1359011"/>
              <a:gd name="connsiteX8" fmla="*/ 100290 w 1694663"/>
              <a:gd name="connsiteY8" fmla="*/ 431665 h 1359011"/>
              <a:gd name="connsiteX9" fmla="*/ 112990 w 1694663"/>
              <a:gd name="connsiteY9" fmla="*/ 304665 h 1359011"/>
              <a:gd name="connsiteX10" fmla="*/ 468590 w 1694663"/>
              <a:gd name="connsiteY10" fmla="*/ 241165 h 1359011"/>
              <a:gd name="connsiteX11" fmla="*/ 468590 w 1694663"/>
              <a:gd name="connsiteY11" fmla="*/ 253865 h 1359011"/>
              <a:gd name="connsiteX12" fmla="*/ 252690 w 1694663"/>
              <a:gd name="connsiteY12" fmla="*/ 241165 h 1359011"/>
              <a:gd name="connsiteX13" fmla="*/ 151090 w 1694663"/>
              <a:gd name="connsiteY13" fmla="*/ 228465 h 1359011"/>
              <a:gd name="connsiteX14" fmla="*/ 176490 w 1694663"/>
              <a:gd name="connsiteY14" fmla="*/ 152265 h 1359011"/>
              <a:gd name="connsiteX15" fmla="*/ 466600 w 1694663"/>
              <a:gd name="connsiteY15" fmla="*/ 49802 h 1359011"/>
              <a:gd name="connsiteX16" fmla="*/ 1687790 w 1694663"/>
              <a:gd name="connsiteY16" fmla="*/ 1028565 h 1359011"/>
              <a:gd name="connsiteX17" fmla="*/ 925790 w 1694663"/>
              <a:gd name="connsiteY17" fmla="*/ 1358765 h 1359011"/>
              <a:gd name="connsiteX18" fmla="*/ 151090 w 1694663"/>
              <a:gd name="connsiteY18" fmla="*/ 1079365 h 1359011"/>
              <a:gd name="connsiteX19" fmla="*/ 214590 w 1694663"/>
              <a:gd name="connsiteY19" fmla="*/ 901565 h 1359011"/>
              <a:gd name="connsiteX20" fmla="*/ 722590 w 1694663"/>
              <a:gd name="connsiteY20" fmla="*/ 977765 h 1359011"/>
              <a:gd name="connsiteX0" fmla="*/ 722590 w 1694663"/>
              <a:gd name="connsiteY0" fmla="*/ 1031671 h 1412917"/>
              <a:gd name="connsiteX1" fmla="*/ 620990 w 1694663"/>
              <a:gd name="connsiteY1" fmla="*/ 688771 h 1412917"/>
              <a:gd name="connsiteX2" fmla="*/ 379690 w 1694663"/>
              <a:gd name="connsiteY2" fmla="*/ 625271 h 1412917"/>
              <a:gd name="connsiteX3" fmla="*/ 62190 w 1694663"/>
              <a:gd name="connsiteY3" fmla="*/ 688771 h 1412917"/>
              <a:gd name="connsiteX4" fmla="*/ 24090 w 1694663"/>
              <a:gd name="connsiteY4" fmla="*/ 574471 h 1412917"/>
              <a:gd name="connsiteX5" fmla="*/ 341590 w 1694663"/>
              <a:gd name="connsiteY5" fmla="*/ 472871 h 1412917"/>
              <a:gd name="connsiteX6" fmla="*/ 481290 w 1694663"/>
              <a:gd name="connsiteY6" fmla="*/ 460171 h 1412917"/>
              <a:gd name="connsiteX7" fmla="*/ 620990 w 1694663"/>
              <a:gd name="connsiteY7" fmla="*/ 460171 h 1412917"/>
              <a:gd name="connsiteX8" fmla="*/ 100290 w 1694663"/>
              <a:gd name="connsiteY8" fmla="*/ 485571 h 1412917"/>
              <a:gd name="connsiteX9" fmla="*/ 112990 w 1694663"/>
              <a:gd name="connsiteY9" fmla="*/ 358571 h 1412917"/>
              <a:gd name="connsiteX10" fmla="*/ 468590 w 1694663"/>
              <a:gd name="connsiteY10" fmla="*/ 295071 h 1412917"/>
              <a:gd name="connsiteX11" fmla="*/ 468590 w 1694663"/>
              <a:gd name="connsiteY11" fmla="*/ 307771 h 1412917"/>
              <a:gd name="connsiteX12" fmla="*/ 252690 w 1694663"/>
              <a:gd name="connsiteY12" fmla="*/ 295071 h 1412917"/>
              <a:gd name="connsiteX13" fmla="*/ 151090 w 1694663"/>
              <a:gd name="connsiteY13" fmla="*/ 282371 h 1412917"/>
              <a:gd name="connsiteX14" fmla="*/ 176490 w 1694663"/>
              <a:gd name="connsiteY14" fmla="*/ 206171 h 1412917"/>
              <a:gd name="connsiteX15" fmla="*/ 301500 w 1694663"/>
              <a:gd name="connsiteY15" fmla="*/ 40208 h 1412917"/>
              <a:gd name="connsiteX16" fmla="*/ 466600 w 1694663"/>
              <a:gd name="connsiteY16" fmla="*/ 103708 h 1412917"/>
              <a:gd name="connsiteX17" fmla="*/ 1687790 w 1694663"/>
              <a:gd name="connsiteY17" fmla="*/ 1082471 h 1412917"/>
              <a:gd name="connsiteX18" fmla="*/ 925790 w 1694663"/>
              <a:gd name="connsiteY18" fmla="*/ 1412671 h 1412917"/>
              <a:gd name="connsiteX19" fmla="*/ 151090 w 1694663"/>
              <a:gd name="connsiteY19" fmla="*/ 1133271 h 1412917"/>
              <a:gd name="connsiteX20" fmla="*/ 214590 w 1694663"/>
              <a:gd name="connsiteY20" fmla="*/ 955471 h 1412917"/>
              <a:gd name="connsiteX21" fmla="*/ 722590 w 1694663"/>
              <a:gd name="connsiteY21" fmla="*/ 1031671 h 1412917"/>
              <a:gd name="connsiteX0" fmla="*/ 722590 w 1694663"/>
              <a:gd name="connsiteY0" fmla="*/ 999580 h 1380826"/>
              <a:gd name="connsiteX1" fmla="*/ 620990 w 1694663"/>
              <a:gd name="connsiteY1" fmla="*/ 656680 h 1380826"/>
              <a:gd name="connsiteX2" fmla="*/ 379690 w 1694663"/>
              <a:gd name="connsiteY2" fmla="*/ 593180 h 1380826"/>
              <a:gd name="connsiteX3" fmla="*/ 62190 w 1694663"/>
              <a:gd name="connsiteY3" fmla="*/ 656680 h 1380826"/>
              <a:gd name="connsiteX4" fmla="*/ 24090 w 1694663"/>
              <a:gd name="connsiteY4" fmla="*/ 542380 h 1380826"/>
              <a:gd name="connsiteX5" fmla="*/ 341590 w 1694663"/>
              <a:gd name="connsiteY5" fmla="*/ 440780 h 1380826"/>
              <a:gd name="connsiteX6" fmla="*/ 481290 w 1694663"/>
              <a:gd name="connsiteY6" fmla="*/ 428080 h 1380826"/>
              <a:gd name="connsiteX7" fmla="*/ 620990 w 1694663"/>
              <a:gd name="connsiteY7" fmla="*/ 428080 h 1380826"/>
              <a:gd name="connsiteX8" fmla="*/ 100290 w 1694663"/>
              <a:gd name="connsiteY8" fmla="*/ 453480 h 1380826"/>
              <a:gd name="connsiteX9" fmla="*/ 112990 w 1694663"/>
              <a:gd name="connsiteY9" fmla="*/ 326480 h 1380826"/>
              <a:gd name="connsiteX10" fmla="*/ 468590 w 1694663"/>
              <a:gd name="connsiteY10" fmla="*/ 262980 h 1380826"/>
              <a:gd name="connsiteX11" fmla="*/ 468590 w 1694663"/>
              <a:gd name="connsiteY11" fmla="*/ 275680 h 1380826"/>
              <a:gd name="connsiteX12" fmla="*/ 252690 w 1694663"/>
              <a:gd name="connsiteY12" fmla="*/ 262980 h 1380826"/>
              <a:gd name="connsiteX13" fmla="*/ 151090 w 1694663"/>
              <a:gd name="connsiteY13" fmla="*/ 250280 h 1380826"/>
              <a:gd name="connsiteX14" fmla="*/ 176490 w 1694663"/>
              <a:gd name="connsiteY14" fmla="*/ 174080 h 1380826"/>
              <a:gd name="connsiteX15" fmla="*/ 441200 w 1694663"/>
              <a:gd name="connsiteY15" fmla="*/ 109717 h 1380826"/>
              <a:gd name="connsiteX16" fmla="*/ 466600 w 1694663"/>
              <a:gd name="connsiteY16" fmla="*/ 71617 h 1380826"/>
              <a:gd name="connsiteX17" fmla="*/ 1687790 w 1694663"/>
              <a:gd name="connsiteY17" fmla="*/ 1050380 h 1380826"/>
              <a:gd name="connsiteX18" fmla="*/ 925790 w 1694663"/>
              <a:gd name="connsiteY18" fmla="*/ 1380580 h 1380826"/>
              <a:gd name="connsiteX19" fmla="*/ 151090 w 1694663"/>
              <a:gd name="connsiteY19" fmla="*/ 1101180 h 1380826"/>
              <a:gd name="connsiteX20" fmla="*/ 214590 w 1694663"/>
              <a:gd name="connsiteY20" fmla="*/ 923380 h 1380826"/>
              <a:gd name="connsiteX21" fmla="*/ 722590 w 1694663"/>
              <a:gd name="connsiteY21" fmla="*/ 999580 h 1380826"/>
              <a:gd name="connsiteX0" fmla="*/ 722590 w 1695357"/>
              <a:gd name="connsiteY0" fmla="*/ 945126 h 1326372"/>
              <a:gd name="connsiteX1" fmla="*/ 620990 w 1695357"/>
              <a:gd name="connsiteY1" fmla="*/ 602226 h 1326372"/>
              <a:gd name="connsiteX2" fmla="*/ 379690 w 1695357"/>
              <a:gd name="connsiteY2" fmla="*/ 538726 h 1326372"/>
              <a:gd name="connsiteX3" fmla="*/ 62190 w 1695357"/>
              <a:gd name="connsiteY3" fmla="*/ 602226 h 1326372"/>
              <a:gd name="connsiteX4" fmla="*/ 24090 w 1695357"/>
              <a:gd name="connsiteY4" fmla="*/ 487926 h 1326372"/>
              <a:gd name="connsiteX5" fmla="*/ 341590 w 1695357"/>
              <a:gd name="connsiteY5" fmla="*/ 386326 h 1326372"/>
              <a:gd name="connsiteX6" fmla="*/ 481290 w 1695357"/>
              <a:gd name="connsiteY6" fmla="*/ 373626 h 1326372"/>
              <a:gd name="connsiteX7" fmla="*/ 620990 w 1695357"/>
              <a:gd name="connsiteY7" fmla="*/ 373626 h 1326372"/>
              <a:gd name="connsiteX8" fmla="*/ 100290 w 1695357"/>
              <a:gd name="connsiteY8" fmla="*/ 399026 h 1326372"/>
              <a:gd name="connsiteX9" fmla="*/ 112990 w 1695357"/>
              <a:gd name="connsiteY9" fmla="*/ 272026 h 1326372"/>
              <a:gd name="connsiteX10" fmla="*/ 468590 w 1695357"/>
              <a:gd name="connsiteY10" fmla="*/ 208526 h 1326372"/>
              <a:gd name="connsiteX11" fmla="*/ 468590 w 1695357"/>
              <a:gd name="connsiteY11" fmla="*/ 221226 h 1326372"/>
              <a:gd name="connsiteX12" fmla="*/ 252690 w 1695357"/>
              <a:gd name="connsiteY12" fmla="*/ 208526 h 1326372"/>
              <a:gd name="connsiteX13" fmla="*/ 151090 w 1695357"/>
              <a:gd name="connsiteY13" fmla="*/ 195826 h 1326372"/>
              <a:gd name="connsiteX14" fmla="*/ 176490 w 1695357"/>
              <a:gd name="connsiteY14" fmla="*/ 119626 h 1326372"/>
              <a:gd name="connsiteX15" fmla="*/ 441200 w 1695357"/>
              <a:gd name="connsiteY15" fmla="*/ 55263 h 1326372"/>
              <a:gd name="connsiteX16" fmla="*/ 1687790 w 1695357"/>
              <a:gd name="connsiteY16" fmla="*/ 995926 h 1326372"/>
              <a:gd name="connsiteX17" fmla="*/ 925790 w 1695357"/>
              <a:gd name="connsiteY17" fmla="*/ 1326126 h 1326372"/>
              <a:gd name="connsiteX18" fmla="*/ 151090 w 1695357"/>
              <a:gd name="connsiteY18" fmla="*/ 1046726 h 1326372"/>
              <a:gd name="connsiteX19" fmla="*/ 214590 w 1695357"/>
              <a:gd name="connsiteY19" fmla="*/ 868926 h 1326372"/>
              <a:gd name="connsiteX20" fmla="*/ 722590 w 1695357"/>
              <a:gd name="connsiteY20" fmla="*/ 945126 h 1326372"/>
              <a:gd name="connsiteX0" fmla="*/ 722590 w 1695357"/>
              <a:gd name="connsiteY0" fmla="*/ 961783 h 1343029"/>
              <a:gd name="connsiteX1" fmla="*/ 620990 w 1695357"/>
              <a:gd name="connsiteY1" fmla="*/ 618883 h 1343029"/>
              <a:gd name="connsiteX2" fmla="*/ 379690 w 1695357"/>
              <a:gd name="connsiteY2" fmla="*/ 555383 h 1343029"/>
              <a:gd name="connsiteX3" fmla="*/ 62190 w 1695357"/>
              <a:gd name="connsiteY3" fmla="*/ 618883 h 1343029"/>
              <a:gd name="connsiteX4" fmla="*/ 24090 w 1695357"/>
              <a:gd name="connsiteY4" fmla="*/ 504583 h 1343029"/>
              <a:gd name="connsiteX5" fmla="*/ 341590 w 1695357"/>
              <a:gd name="connsiteY5" fmla="*/ 402983 h 1343029"/>
              <a:gd name="connsiteX6" fmla="*/ 481290 w 1695357"/>
              <a:gd name="connsiteY6" fmla="*/ 390283 h 1343029"/>
              <a:gd name="connsiteX7" fmla="*/ 620990 w 1695357"/>
              <a:gd name="connsiteY7" fmla="*/ 390283 h 1343029"/>
              <a:gd name="connsiteX8" fmla="*/ 100290 w 1695357"/>
              <a:gd name="connsiteY8" fmla="*/ 415683 h 1343029"/>
              <a:gd name="connsiteX9" fmla="*/ 112990 w 1695357"/>
              <a:gd name="connsiteY9" fmla="*/ 288683 h 1343029"/>
              <a:gd name="connsiteX10" fmla="*/ 468590 w 1695357"/>
              <a:gd name="connsiteY10" fmla="*/ 225183 h 1343029"/>
              <a:gd name="connsiteX11" fmla="*/ 468590 w 1695357"/>
              <a:gd name="connsiteY11" fmla="*/ 237883 h 1343029"/>
              <a:gd name="connsiteX12" fmla="*/ 252690 w 1695357"/>
              <a:gd name="connsiteY12" fmla="*/ 225183 h 1343029"/>
              <a:gd name="connsiteX13" fmla="*/ 151090 w 1695357"/>
              <a:gd name="connsiteY13" fmla="*/ 212483 h 1343029"/>
              <a:gd name="connsiteX14" fmla="*/ 176490 w 1695357"/>
              <a:gd name="connsiteY14" fmla="*/ 136283 h 1343029"/>
              <a:gd name="connsiteX15" fmla="*/ 504700 w 1695357"/>
              <a:gd name="connsiteY15" fmla="*/ 86207 h 1343029"/>
              <a:gd name="connsiteX16" fmla="*/ 441200 w 1695357"/>
              <a:gd name="connsiteY16" fmla="*/ 71920 h 1343029"/>
              <a:gd name="connsiteX17" fmla="*/ 1687790 w 1695357"/>
              <a:gd name="connsiteY17" fmla="*/ 1012583 h 1343029"/>
              <a:gd name="connsiteX18" fmla="*/ 925790 w 1695357"/>
              <a:gd name="connsiteY18" fmla="*/ 1342783 h 1343029"/>
              <a:gd name="connsiteX19" fmla="*/ 151090 w 1695357"/>
              <a:gd name="connsiteY19" fmla="*/ 1063383 h 1343029"/>
              <a:gd name="connsiteX20" fmla="*/ 214590 w 1695357"/>
              <a:gd name="connsiteY20" fmla="*/ 885583 h 1343029"/>
              <a:gd name="connsiteX21" fmla="*/ 722590 w 1695357"/>
              <a:gd name="connsiteY21" fmla="*/ 961783 h 1343029"/>
              <a:gd name="connsiteX0" fmla="*/ 722590 w 1693671"/>
              <a:gd name="connsiteY0" fmla="*/ 933208 h 1314454"/>
              <a:gd name="connsiteX1" fmla="*/ 620990 w 1693671"/>
              <a:gd name="connsiteY1" fmla="*/ 590308 h 1314454"/>
              <a:gd name="connsiteX2" fmla="*/ 379690 w 1693671"/>
              <a:gd name="connsiteY2" fmla="*/ 526808 h 1314454"/>
              <a:gd name="connsiteX3" fmla="*/ 62190 w 1693671"/>
              <a:gd name="connsiteY3" fmla="*/ 590308 h 1314454"/>
              <a:gd name="connsiteX4" fmla="*/ 24090 w 1693671"/>
              <a:gd name="connsiteY4" fmla="*/ 476008 h 1314454"/>
              <a:gd name="connsiteX5" fmla="*/ 341590 w 1693671"/>
              <a:gd name="connsiteY5" fmla="*/ 374408 h 1314454"/>
              <a:gd name="connsiteX6" fmla="*/ 481290 w 1693671"/>
              <a:gd name="connsiteY6" fmla="*/ 361708 h 1314454"/>
              <a:gd name="connsiteX7" fmla="*/ 620990 w 1693671"/>
              <a:gd name="connsiteY7" fmla="*/ 361708 h 1314454"/>
              <a:gd name="connsiteX8" fmla="*/ 100290 w 1693671"/>
              <a:gd name="connsiteY8" fmla="*/ 387108 h 1314454"/>
              <a:gd name="connsiteX9" fmla="*/ 112990 w 1693671"/>
              <a:gd name="connsiteY9" fmla="*/ 260108 h 1314454"/>
              <a:gd name="connsiteX10" fmla="*/ 468590 w 1693671"/>
              <a:gd name="connsiteY10" fmla="*/ 196608 h 1314454"/>
              <a:gd name="connsiteX11" fmla="*/ 468590 w 1693671"/>
              <a:gd name="connsiteY11" fmla="*/ 209308 h 1314454"/>
              <a:gd name="connsiteX12" fmla="*/ 252690 w 1693671"/>
              <a:gd name="connsiteY12" fmla="*/ 196608 h 1314454"/>
              <a:gd name="connsiteX13" fmla="*/ 151090 w 1693671"/>
              <a:gd name="connsiteY13" fmla="*/ 183908 h 1314454"/>
              <a:gd name="connsiteX14" fmla="*/ 176490 w 1693671"/>
              <a:gd name="connsiteY14" fmla="*/ 107708 h 1314454"/>
              <a:gd name="connsiteX15" fmla="*/ 504700 w 1693671"/>
              <a:gd name="connsiteY15" fmla="*/ 57632 h 1314454"/>
              <a:gd name="connsiteX16" fmla="*/ 1687790 w 1693671"/>
              <a:gd name="connsiteY16" fmla="*/ 984008 h 1314454"/>
              <a:gd name="connsiteX17" fmla="*/ 925790 w 1693671"/>
              <a:gd name="connsiteY17" fmla="*/ 1314208 h 1314454"/>
              <a:gd name="connsiteX18" fmla="*/ 151090 w 1693671"/>
              <a:gd name="connsiteY18" fmla="*/ 1034808 h 1314454"/>
              <a:gd name="connsiteX19" fmla="*/ 214590 w 1693671"/>
              <a:gd name="connsiteY19" fmla="*/ 857008 h 1314454"/>
              <a:gd name="connsiteX20" fmla="*/ 722590 w 1693671"/>
              <a:gd name="connsiteY20" fmla="*/ 933208 h 1314454"/>
              <a:gd name="connsiteX0" fmla="*/ 722590 w 1693671"/>
              <a:gd name="connsiteY0" fmla="*/ 971972 h 1353218"/>
              <a:gd name="connsiteX1" fmla="*/ 620990 w 1693671"/>
              <a:gd name="connsiteY1" fmla="*/ 629072 h 1353218"/>
              <a:gd name="connsiteX2" fmla="*/ 379690 w 1693671"/>
              <a:gd name="connsiteY2" fmla="*/ 565572 h 1353218"/>
              <a:gd name="connsiteX3" fmla="*/ 62190 w 1693671"/>
              <a:gd name="connsiteY3" fmla="*/ 629072 h 1353218"/>
              <a:gd name="connsiteX4" fmla="*/ 24090 w 1693671"/>
              <a:gd name="connsiteY4" fmla="*/ 514772 h 1353218"/>
              <a:gd name="connsiteX5" fmla="*/ 341590 w 1693671"/>
              <a:gd name="connsiteY5" fmla="*/ 413172 h 1353218"/>
              <a:gd name="connsiteX6" fmla="*/ 481290 w 1693671"/>
              <a:gd name="connsiteY6" fmla="*/ 400472 h 1353218"/>
              <a:gd name="connsiteX7" fmla="*/ 620990 w 1693671"/>
              <a:gd name="connsiteY7" fmla="*/ 400472 h 1353218"/>
              <a:gd name="connsiteX8" fmla="*/ 100290 w 1693671"/>
              <a:gd name="connsiteY8" fmla="*/ 425872 h 1353218"/>
              <a:gd name="connsiteX9" fmla="*/ 112990 w 1693671"/>
              <a:gd name="connsiteY9" fmla="*/ 298872 h 1353218"/>
              <a:gd name="connsiteX10" fmla="*/ 468590 w 1693671"/>
              <a:gd name="connsiteY10" fmla="*/ 235372 h 1353218"/>
              <a:gd name="connsiteX11" fmla="*/ 468590 w 1693671"/>
              <a:gd name="connsiteY11" fmla="*/ 248072 h 1353218"/>
              <a:gd name="connsiteX12" fmla="*/ 252690 w 1693671"/>
              <a:gd name="connsiteY12" fmla="*/ 235372 h 1353218"/>
              <a:gd name="connsiteX13" fmla="*/ 151090 w 1693671"/>
              <a:gd name="connsiteY13" fmla="*/ 222672 h 1353218"/>
              <a:gd name="connsiteX14" fmla="*/ 176490 w 1693671"/>
              <a:gd name="connsiteY14" fmla="*/ 146472 h 1353218"/>
              <a:gd name="connsiteX15" fmla="*/ 304675 w 1693671"/>
              <a:gd name="connsiteY15" fmla="*/ 34483 h 1353218"/>
              <a:gd name="connsiteX16" fmla="*/ 504700 w 1693671"/>
              <a:gd name="connsiteY16" fmla="*/ 96396 h 1353218"/>
              <a:gd name="connsiteX17" fmla="*/ 1687790 w 1693671"/>
              <a:gd name="connsiteY17" fmla="*/ 1022772 h 1353218"/>
              <a:gd name="connsiteX18" fmla="*/ 925790 w 1693671"/>
              <a:gd name="connsiteY18" fmla="*/ 1352972 h 1353218"/>
              <a:gd name="connsiteX19" fmla="*/ 151090 w 1693671"/>
              <a:gd name="connsiteY19" fmla="*/ 1073572 h 1353218"/>
              <a:gd name="connsiteX20" fmla="*/ 214590 w 1693671"/>
              <a:gd name="connsiteY20" fmla="*/ 895772 h 1353218"/>
              <a:gd name="connsiteX21" fmla="*/ 722590 w 1693671"/>
              <a:gd name="connsiteY21" fmla="*/ 971972 h 1353218"/>
              <a:gd name="connsiteX0" fmla="*/ 722590 w 1693671"/>
              <a:gd name="connsiteY0" fmla="*/ 940587 h 1321833"/>
              <a:gd name="connsiteX1" fmla="*/ 620990 w 1693671"/>
              <a:gd name="connsiteY1" fmla="*/ 597687 h 1321833"/>
              <a:gd name="connsiteX2" fmla="*/ 379690 w 1693671"/>
              <a:gd name="connsiteY2" fmla="*/ 534187 h 1321833"/>
              <a:gd name="connsiteX3" fmla="*/ 62190 w 1693671"/>
              <a:gd name="connsiteY3" fmla="*/ 597687 h 1321833"/>
              <a:gd name="connsiteX4" fmla="*/ 24090 w 1693671"/>
              <a:gd name="connsiteY4" fmla="*/ 483387 h 1321833"/>
              <a:gd name="connsiteX5" fmla="*/ 341590 w 1693671"/>
              <a:gd name="connsiteY5" fmla="*/ 381787 h 1321833"/>
              <a:gd name="connsiteX6" fmla="*/ 481290 w 1693671"/>
              <a:gd name="connsiteY6" fmla="*/ 369087 h 1321833"/>
              <a:gd name="connsiteX7" fmla="*/ 620990 w 1693671"/>
              <a:gd name="connsiteY7" fmla="*/ 369087 h 1321833"/>
              <a:gd name="connsiteX8" fmla="*/ 100290 w 1693671"/>
              <a:gd name="connsiteY8" fmla="*/ 394487 h 1321833"/>
              <a:gd name="connsiteX9" fmla="*/ 112990 w 1693671"/>
              <a:gd name="connsiteY9" fmla="*/ 267487 h 1321833"/>
              <a:gd name="connsiteX10" fmla="*/ 468590 w 1693671"/>
              <a:gd name="connsiteY10" fmla="*/ 203987 h 1321833"/>
              <a:gd name="connsiteX11" fmla="*/ 468590 w 1693671"/>
              <a:gd name="connsiteY11" fmla="*/ 216687 h 1321833"/>
              <a:gd name="connsiteX12" fmla="*/ 252690 w 1693671"/>
              <a:gd name="connsiteY12" fmla="*/ 203987 h 1321833"/>
              <a:gd name="connsiteX13" fmla="*/ 151090 w 1693671"/>
              <a:gd name="connsiteY13" fmla="*/ 191287 h 1321833"/>
              <a:gd name="connsiteX14" fmla="*/ 176490 w 1693671"/>
              <a:gd name="connsiteY14" fmla="*/ 115087 h 1321833"/>
              <a:gd name="connsiteX15" fmla="*/ 418975 w 1693671"/>
              <a:gd name="connsiteY15" fmla="*/ 107873 h 1321833"/>
              <a:gd name="connsiteX16" fmla="*/ 504700 w 1693671"/>
              <a:gd name="connsiteY16" fmla="*/ 65011 h 1321833"/>
              <a:gd name="connsiteX17" fmla="*/ 1687790 w 1693671"/>
              <a:gd name="connsiteY17" fmla="*/ 991387 h 1321833"/>
              <a:gd name="connsiteX18" fmla="*/ 925790 w 1693671"/>
              <a:gd name="connsiteY18" fmla="*/ 1321587 h 1321833"/>
              <a:gd name="connsiteX19" fmla="*/ 151090 w 1693671"/>
              <a:gd name="connsiteY19" fmla="*/ 1042187 h 1321833"/>
              <a:gd name="connsiteX20" fmla="*/ 214590 w 1693671"/>
              <a:gd name="connsiteY20" fmla="*/ 864387 h 1321833"/>
              <a:gd name="connsiteX21" fmla="*/ 722590 w 1693671"/>
              <a:gd name="connsiteY21" fmla="*/ 940587 h 1321833"/>
              <a:gd name="connsiteX0" fmla="*/ 722590 w 1693671"/>
              <a:gd name="connsiteY0" fmla="*/ 940587 h 1321833"/>
              <a:gd name="connsiteX1" fmla="*/ 620990 w 1693671"/>
              <a:gd name="connsiteY1" fmla="*/ 597687 h 1321833"/>
              <a:gd name="connsiteX2" fmla="*/ 379690 w 1693671"/>
              <a:gd name="connsiteY2" fmla="*/ 534187 h 1321833"/>
              <a:gd name="connsiteX3" fmla="*/ 62190 w 1693671"/>
              <a:gd name="connsiteY3" fmla="*/ 597687 h 1321833"/>
              <a:gd name="connsiteX4" fmla="*/ 24090 w 1693671"/>
              <a:gd name="connsiteY4" fmla="*/ 483387 h 1321833"/>
              <a:gd name="connsiteX5" fmla="*/ 341590 w 1693671"/>
              <a:gd name="connsiteY5" fmla="*/ 381787 h 1321833"/>
              <a:gd name="connsiteX6" fmla="*/ 481290 w 1693671"/>
              <a:gd name="connsiteY6" fmla="*/ 369087 h 1321833"/>
              <a:gd name="connsiteX7" fmla="*/ 620990 w 1693671"/>
              <a:gd name="connsiteY7" fmla="*/ 369087 h 1321833"/>
              <a:gd name="connsiteX8" fmla="*/ 100290 w 1693671"/>
              <a:gd name="connsiteY8" fmla="*/ 394487 h 1321833"/>
              <a:gd name="connsiteX9" fmla="*/ 112990 w 1693671"/>
              <a:gd name="connsiteY9" fmla="*/ 267487 h 1321833"/>
              <a:gd name="connsiteX10" fmla="*/ 468590 w 1693671"/>
              <a:gd name="connsiteY10" fmla="*/ 203987 h 1321833"/>
              <a:gd name="connsiteX11" fmla="*/ 468590 w 1693671"/>
              <a:gd name="connsiteY11" fmla="*/ 216687 h 1321833"/>
              <a:gd name="connsiteX12" fmla="*/ 252690 w 1693671"/>
              <a:gd name="connsiteY12" fmla="*/ 203987 h 1321833"/>
              <a:gd name="connsiteX13" fmla="*/ 151090 w 1693671"/>
              <a:gd name="connsiteY13" fmla="*/ 191287 h 1321833"/>
              <a:gd name="connsiteX14" fmla="*/ 214590 w 1693671"/>
              <a:gd name="connsiteY14" fmla="*/ 138900 h 1321833"/>
              <a:gd name="connsiteX15" fmla="*/ 418975 w 1693671"/>
              <a:gd name="connsiteY15" fmla="*/ 107873 h 1321833"/>
              <a:gd name="connsiteX16" fmla="*/ 504700 w 1693671"/>
              <a:gd name="connsiteY16" fmla="*/ 65011 h 1321833"/>
              <a:gd name="connsiteX17" fmla="*/ 1687790 w 1693671"/>
              <a:gd name="connsiteY17" fmla="*/ 991387 h 1321833"/>
              <a:gd name="connsiteX18" fmla="*/ 925790 w 1693671"/>
              <a:gd name="connsiteY18" fmla="*/ 1321587 h 1321833"/>
              <a:gd name="connsiteX19" fmla="*/ 151090 w 1693671"/>
              <a:gd name="connsiteY19" fmla="*/ 1042187 h 1321833"/>
              <a:gd name="connsiteX20" fmla="*/ 214590 w 1693671"/>
              <a:gd name="connsiteY20" fmla="*/ 864387 h 1321833"/>
              <a:gd name="connsiteX21" fmla="*/ 722590 w 1693671"/>
              <a:gd name="connsiteY21" fmla="*/ 940587 h 1321833"/>
              <a:gd name="connsiteX0" fmla="*/ 722590 w 1693671"/>
              <a:gd name="connsiteY0" fmla="*/ 940587 h 1321833"/>
              <a:gd name="connsiteX1" fmla="*/ 620990 w 1693671"/>
              <a:gd name="connsiteY1" fmla="*/ 597687 h 1321833"/>
              <a:gd name="connsiteX2" fmla="*/ 379690 w 1693671"/>
              <a:gd name="connsiteY2" fmla="*/ 534187 h 1321833"/>
              <a:gd name="connsiteX3" fmla="*/ 62190 w 1693671"/>
              <a:gd name="connsiteY3" fmla="*/ 597687 h 1321833"/>
              <a:gd name="connsiteX4" fmla="*/ 24090 w 1693671"/>
              <a:gd name="connsiteY4" fmla="*/ 483387 h 1321833"/>
              <a:gd name="connsiteX5" fmla="*/ 341590 w 1693671"/>
              <a:gd name="connsiteY5" fmla="*/ 381787 h 1321833"/>
              <a:gd name="connsiteX6" fmla="*/ 481290 w 1693671"/>
              <a:gd name="connsiteY6" fmla="*/ 369087 h 1321833"/>
              <a:gd name="connsiteX7" fmla="*/ 620990 w 1693671"/>
              <a:gd name="connsiteY7" fmla="*/ 369087 h 1321833"/>
              <a:gd name="connsiteX8" fmla="*/ 100290 w 1693671"/>
              <a:gd name="connsiteY8" fmla="*/ 394487 h 1321833"/>
              <a:gd name="connsiteX9" fmla="*/ 112990 w 1693671"/>
              <a:gd name="connsiteY9" fmla="*/ 267487 h 1321833"/>
              <a:gd name="connsiteX10" fmla="*/ 468590 w 1693671"/>
              <a:gd name="connsiteY10" fmla="*/ 203987 h 1321833"/>
              <a:gd name="connsiteX11" fmla="*/ 468590 w 1693671"/>
              <a:gd name="connsiteY11" fmla="*/ 216687 h 1321833"/>
              <a:gd name="connsiteX12" fmla="*/ 252690 w 1693671"/>
              <a:gd name="connsiteY12" fmla="*/ 203987 h 1321833"/>
              <a:gd name="connsiteX13" fmla="*/ 198715 w 1693671"/>
              <a:gd name="connsiteY13" fmla="*/ 219862 h 1321833"/>
              <a:gd name="connsiteX14" fmla="*/ 214590 w 1693671"/>
              <a:gd name="connsiteY14" fmla="*/ 138900 h 1321833"/>
              <a:gd name="connsiteX15" fmla="*/ 418975 w 1693671"/>
              <a:gd name="connsiteY15" fmla="*/ 107873 h 1321833"/>
              <a:gd name="connsiteX16" fmla="*/ 504700 w 1693671"/>
              <a:gd name="connsiteY16" fmla="*/ 65011 h 1321833"/>
              <a:gd name="connsiteX17" fmla="*/ 1687790 w 1693671"/>
              <a:gd name="connsiteY17" fmla="*/ 991387 h 1321833"/>
              <a:gd name="connsiteX18" fmla="*/ 925790 w 1693671"/>
              <a:gd name="connsiteY18" fmla="*/ 1321587 h 1321833"/>
              <a:gd name="connsiteX19" fmla="*/ 151090 w 1693671"/>
              <a:gd name="connsiteY19" fmla="*/ 1042187 h 1321833"/>
              <a:gd name="connsiteX20" fmla="*/ 214590 w 1693671"/>
              <a:gd name="connsiteY20" fmla="*/ 864387 h 1321833"/>
              <a:gd name="connsiteX21" fmla="*/ 722590 w 1693671"/>
              <a:gd name="connsiteY21" fmla="*/ 940587 h 1321833"/>
              <a:gd name="connsiteX0" fmla="*/ 722590 w 1693671"/>
              <a:gd name="connsiteY0" fmla="*/ 940587 h 1321833"/>
              <a:gd name="connsiteX1" fmla="*/ 620990 w 1693671"/>
              <a:gd name="connsiteY1" fmla="*/ 597687 h 1321833"/>
              <a:gd name="connsiteX2" fmla="*/ 379690 w 1693671"/>
              <a:gd name="connsiteY2" fmla="*/ 534187 h 1321833"/>
              <a:gd name="connsiteX3" fmla="*/ 62190 w 1693671"/>
              <a:gd name="connsiteY3" fmla="*/ 597687 h 1321833"/>
              <a:gd name="connsiteX4" fmla="*/ 24090 w 1693671"/>
              <a:gd name="connsiteY4" fmla="*/ 483387 h 1321833"/>
              <a:gd name="connsiteX5" fmla="*/ 341590 w 1693671"/>
              <a:gd name="connsiteY5" fmla="*/ 381787 h 1321833"/>
              <a:gd name="connsiteX6" fmla="*/ 481290 w 1693671"/>
              <a:gd name="connsiteY6" fmla="*/ 369087 h 1321833"/>
              <a:gd name="connsiteX7" fmla="*/ 620990 w 1693671"/>
              <a:gd name="connsiteY7" fmla="*/ 369087 h 1321833"/>
              <a:gd name="connsiteX8" fmla="*/ 100290 w 1693671"/>
              <a:gd name="connsiteY8" fmla="*/ 394487 h 1321833"/>
              <a:gd name="connsiteX9" fmla="*/ 112990 w 1693671"/>
              <a:gd name="connsiteY9" fmla="*/ 267487 h 1321833"/>
              <a:gd name="connsiteX10" fmla="*/ 468590 w 1693671"/>
              <a:gd name="connsiteY10" fmla="*/ 203987 h 1321833"/>
              <a:gd name="connsiteX11" fmla="*/ 468590 w 1693671"/>
              <a:gd name="connsiteY11" fmla="*/ 216687 h 1321833"/>
              <a:gd name="connsiteX12" fmla="*/ 257453 w 1693671"/>
              <a:gd name="connsiteY12" fmla="*/ 218274 h 1321833"/>
              <a:gd name="connsiteX13" fmla="*/ 198715 w 1693671"/>
              <a:gd name="connsiteY13" fmla="*/ 219862 h 1321833"/>
              <a:gd name="connsiteX14" fmla="*/ 214590 w 1693671"/>
              <a:gd name="connsiteY14" fmla="*/ 138900 h 1321833"/>
              <a:gd name="connsiteX15" fmla="*/ 418975 w 1693671"/>
              <a:gd name="connsiteY15" fmla="*/ 107873 h 1321833"/>
              <a:gd name="connsiteX16" fmla="*/ 504700 w 1693671"/>
              <a:gd name="connsiteY16" fmla="*/ 65011 h 1321833"/>
              <a:gd name="connsiteX17" fmla="*/ 1687790 w 1693671"/>
              <a:gd name="connsiteY17" fmla="*/ 991387 h 1321833"/>
              <a:gd name="connsiteX18" fmla="*/ 925790 w 1693671"/>
              <a:gd name="connsiteY18" fmla="*/ 1321587 h 1321833"/>
              <a:gd name="connsiteX19" fmla="*/ 151090 w 1693671"/>
              <a:gd name="connsiteY19" fmla="*/ 1042187 h 1321833"/>
              <a:gd name="connsiteX20" fmla="*/ 214590 w 1693671"/>
              <a:gd name="connsiteY20" fmla="*/ 864387 h 1321833"/>
              <a:gd name="connsiteX21" fmla="*/ 722590 w 1693671"/>
              <a:gd name="connsiteY21" fmla="*/ 940587 h 1321833"/>
              <a:gd name="connsiteX0" fmla="*/ 722590 w 1693671"/>
              <a:gd name="connsiteY0" fmla="*/ 927780 h 1309026"/>
              <a:gd name="connsiteX1" fmla="*/ 620990 w 1693671"/>
              <a:gd name="connsiteY1" fmla="*/ 584880 h 1309026"/>
              <a:gd name="connsiteX2" fmla="*/ 379690 w 1693671"/>
              <a:gd name="connsiteY2" fmla="*/ 521380 h 1309026"/>
              <a:gd name="connsiteX3" fmla="*/ 62190 w 1693671"/>
              <a:gd name="connsiteY3" fmla="*/ 584880 h 1309026"/>
              <a:gd name="connsiteX4" fmla="*/ 24090 w 1693671"/>
              <a:gd name="connsiteY4" fmla="*/ 470580 h 1309026"/>
              <a:gd name="connsiteX5" fmla="*/ 341590 w 1693671"/>
              <a:gd name="connsiteY5" fmla="*/ 368980 h 1309026"/>
              <a:gd name="connsiteX6" fmla="*/ 481290 w 1693671"/>
              <a:gd name="connsiteY6" fmla="*/ 356280 h 1309026"/>
              <a:gd name="connsiteX7" fmla="*/ 620990 w 1693671"/>
              <a:gd name="connsiteY7" fmla="*/ 356280 h 1309026"/>
              <a:gd name="connsiteX8" fmla="*/ 100290 w 1693671"/>
              <a:gd name="connsiteY8" fmla="*/ 381680 h 1309026"/>
              <a:gd name="connsiteX9" fmla="*/ 112990 w 1693671"/>
              <a:gd name="connsiteY9" fmla="*/ 254680 h 1309026"/>
              <a:gd name="connsiteX10" fmla="*/ 468590 w 1693671"/>
              <a:gd name="connsiteY10" fmla="*/ 191180 h 1309026"/>
              <a:gd name="connsiteX11" fmla="*/ 468590 w 1693671"/>
              <a:gd name="connsiteY11" fmla="*/ 203880 h 1309026"/>
              <a:gd name="connsiteX12" fmla="*/ 257453 w 1693671"/>
              <a:gd name="connsiteY12" fmla="*/ 205467 h 1309026"/>
              <a:gd name="connsiteX13" fmla="*/ 198715 w 1693671"/>
              <a:gd name="connsiteY13" fmla="*/ 207055 h 1309026"/>
              <a:gd name="connsiteX14" fmla="*/ 214590 w 1693671"/>
              <a:gd name="connsiteY14" fmla="*/ 126093 h 1309026"/>
              <a:gd name="connsiteX15" fmla="*/ 504700 w 1693671"/>
              <a:gd name="connsiteY15" fmla="*/ 52204 h 1309026"/>
              <a:gd name="connsiteX16" fmla="*/ 1687790 w 1693671"/>
              <a:gd name="connsiteY16" fmla="*/ 978580 h 1309026"/>
              <a:gd name="connsiteX17" fmla="*/ 925790 w 1693671"/>
              <a:gd name="connsiteY17" fmla="*/ 1308780 h 1309026"/>
              <a:gd name="connsiteX18" fmla="*/ 151090 w 1693671"/>
              <a:gd name="connsiteY18" fmla="*/ 1029380 h 1309026"/>
              <a:gd name="connsiteX19" fmla="*/ 214590 w 1693671"/>
              <a:gd name="connsiteY19" fmla="*/ 851580 h 1309026"/>
              <a:gd name="connsiteX20" fmla="*/ 722590 w 1693671"/>
              <a:gd name="connsiteY20" fmla="*/ 927780 h 1309026"/>
              <a:gd name="connsiteX0" fmla="*/ 722590 w 1688354"/>
              <a:gd name="connsiteY0" fmla="*/ 845457 h 1226703"/>
              <a:gd name="connsiteX1" fmla="*/ 620990 w 1688354"/>
              <a:gd name="connsiteY1" fmla="*/ 502557 h 1226703"/>
              <a:gd name="connsiteX2" fmla="*/ 379690 w 1688354"/>
              <a:gd name="connsiteY2" fmla="*/ 439057 h 1226703"/>
              <a:gd name="connsiteX3" fmla="*/ 62190 w 1688354"/>
              <a:gd name="connsiteY3" fmla="*/ 502557 h 1226703"/>
              <a:gd name="connsiteX4" fmla="*/ 24090 w 1688354"/>
              <a:gd name="connsiteY4" fmla="*/ 388257 h 1226703"/>
              <a:gd name="connsiteX5" fmla="*/ 341590 w 1688354"/>
              <a:gd name="connsiteY5" fmla="*/ 286657 h 1226703"/>
              <a:gd name="connsiteX6" fmla="*/ 481290 w 1688354"/>
              <a:gd name="connsiteY6" fmla="*/ 273957 h 1226703"/>
              <a:gd name="connsiteX7" fmla="*/ 620990 w 1688354"/>
              <a:gd name="connsiteY7" fmla="*/ 273957 h 1226703"/>
              <a:gd name="connsiteX8" fmla="*/ 100290 w 1688354"/>
              <a:gd name="connsiteY8" fmla="*/ 299357 h 1226703"/>
              <a:gd name="connsiteX9" fmla="*/ 112990 w 1688354"/>
              <a:gd name="connsiteY9" fmla="*/ 172357 h 1226703"/>
              <a:gd name="connsiteX10" fmla="*/ 468590 w 1688354"/>
              <a:gd name="connsiteY10" fmla="*/ 108857 h 1226703"/>
              <a:gd name="connsiteX11" fmla="*/ 468590 w 1688354"/>
              <a:gd name="connsiteY11" fmla="*/ 121557 h 1226703"/>
              <a:gd name="connsiteX12" fmla="*/ 257453 w 1688354"/>
              <a:gd name="connsiteY12" fmla="*/ 123144 h 1226703"/>
              <a:gd name="connsiteX13" fmla="*/ 198715 w 1688354"/>
              <a:gd name="connsiteY13" fmla="*/ 124732 h 1226703"/>
              <a:gd name="connsiteX14" fmla="*/ 214590 w 1688354"/>
              <a:gd name="connsiteY14" fmla="*/ 43770 h 1226703"/>
              <a:gd name="connsiteX15" fmla="*/ 804738 w 1688354"/>
              <a:gd name="connsiteY15" fmla="*/ 74656 h 1226703"/>
              <a:gd name="connsiteX16" fmla="*/ 1687790 w 1688354"/>
              <a:gd name="connsiteY16" fmla="*/ 896257 h 1226703"/>
              <a:gd name="connsiteX17" fmla="*/ 925790 w 1688354"/>
              <a:gd name="connsiteY17" fmla="*/ 1226457 h 1226703"/>
              <a:gd name="connsiteX18" fmla="*/ 151090 w 1688354"/>
              <a:gd name="connsiteY18" fmla="*/ 947057 h 1226703"/>
              <a:gd name="connsiteX19" fmla="*/ 214590 w 1688354"/>
              <a:gd name="connsiteY19" fmla="*/ 769257 h 1226703"/>
              <a:gd name="connsiteX20" fmla="*/ 722590 w 1688354"/>
              <a:gd name="connsiteY20" fmla="*/ 845457 h 1226703"/>
              <a:gd name="connsiteX0" fmla="*/ 722590 w 1688354"/>
              <a:gd name="connsiteY0" fmla="*/ 845457 h 1226703"/>
              <a:gd name="connsiteX1" fmla="*/ 620990 w 1688354"/>
              <a:gd name="connsiteY1" fmla="*/ 502557 h 1226703"/>
              <a:gd name="connsiteX2" fmla="*/ 379690 w 1688354"/>
              <a:gd name="connsiteY2" fmla="*/ 439057 h 1226703"/>
              <a:gd name="connsiteX3" fmla="*/ 62190 w 1688354"/>
              <a:gd name="connsiteY3" fmla="*/ 502557 h 1226703"/>
              <a:gd name="connsiteX4" fmla="*/ 24090 w 1688354"/>
              <a:gd name="connsiteY4" fmla="*/ 388257 h 1226703"/>
              <a:gd name="connsiteX5" fmla="*/ 341590 w 1688354"/>
              <a:gd name="connsiteY5" fmla="*/ 286657 h 1226703"/>
              <a:gd name="connsiteX6" fmla="*/ 481290 w 1688354"/>
              <a:gd name="connsiteY6" fmla="*/ 273957 h 1226703"/>
              <a:gd name="connsiteX7" fmla="*/ 620990 w 1688354"/>
              <a:gd name="connsiteY7" fmla="*/ 273957 h 1226703"/>
              <a:gd name="connsiteX8" fmla="*/ 100290 w 1688354"/>
              <a:gd name="connsiteY8" fmla="*/ 299357 h 1226703"/>
              <a:gd name="connsiteX9" fmla="*/ 112990 w 1688354"/>
              <a:gd name="connsiteY9" fmla="*/ 172357 h 1226703"/>
              <a:gd name="connsiteX10" fmla="*/ 468590 w 1688354"/>
              <a:gd name="connsiteY10" fmla="*/ 108857 h 1226703"/>
              <a:gd name="connsiteX11" fmla="*/ 468590 w 1688354"/>
              <a:gd name="connsiteY11" fmla="*/ 116794 h 1226703"/>
              <a:gd name="connsiteX12" fmla="*/ 257453 w 1688354"/>
              <a:gd name="connsiteY12" fmla="*/ 123144 h 1226703"/>
              <a:gd name="connsiteX13" fmla="*/ 198715 w 1688354"/>
              <a:gd name="connsiteY13" fmla="*/ 124732 h 1226703"/>
              <a:gd name="connsiteX14" fmla="*/ 214590 w 1688354"/>
              <a:gd name="connsiteY14" fmla="*/ 43770 h 1226703"/>
              <a:gd name="connsiteX15" fmla="*/ 804738 w 1688354"/>
              <a:gd name="connsiteY15" fmla="*/ 74656 h 1226703"/>
              <a:gd name="connsiteX16" fmla="*/ 1687790 w 1688354"/>
              <a:gd name="connsiteY16" fmla="*/ 896257 h 1226703"/>
              <a:gd name="connsiteX17" fmla="*/ 925790 w 1688354"/>
              <a:gd name="connsiteY17" fmla="*/ 1226457 h 1226703"/>
              <a:gd name="connsiteX18" fmla="*/ 151090 w 1688354"/>
              <a:gd name="connsiteY18" fmla="*/ 947057 h 1226703"/>
              <a:gd name="connsiteX19" fmla="*/ 214590 w 1688354"/>
              <a:gd name="connsiteY19" fmla="*/ 769257 h 1226703"/>
              <a:gd name="connsiteX20" fmla="*/ 722590 w 1688354"/>
              <a:gd name="connsiteY20" fmla="*/ 845457 h 1226703"/>
              <a:gd name="connsiteX0" fmla="*/ 722590 w 1688354"/>
              <a:gd name="connsiteY0" fmla="*/ 845457 h 1226703"/>
              <a:gd name="connsiteX1" fmla="*/ 620990 w 1688354"/>
              <a:gd name="connsiteY1" fmla="*/ 502557 h 1226703"/>
              <a:gd name="connsiteX2" fmla="*/ 379690 w 1688354"/>
              <a:gd name="connsiteY2" fmla="*/ 439057 h 1226703"/>
              <a:gd name="connsiteX3" fmla="*/ 62190 w 1688354"/>
              <a:gd name="connsiteY3" fmla="*/ 502557 h 1226703"/>
              <a:gd name="connsiteX4" fmla="*/ 24090 w 1688354"/>
              <a:gd name="connsiteY4" fmla="*/ 388257 h 1226703"/>
              <a:gd name="connsiteX5" fmla="*/ 341590 w 1688354"/>
              <a:gd name="connsiteY5" fmla="*/ 286657 h 1226703"/>
              <a:gd name="connsiteX6" fmla="*/ 481290 w 1688354"/>
              <a:gd name="connsiteY6" fmla="*/ 273957 h 1226703"/>
              <a:gd name="connsiteX7" fmla="*/ 620990 w 1688354"/>
              <a:gd name="connsiteY7" fmla="*/ 273957 h 1226703"/>
              <a:gd name="connsiteX8" fmla="*/ 100290 w 1688354"/>
              <a:gd name="connsiteY8" fmla="*/ 299357 h 1226703"/>
              <a:gd name="connsiteX9" fmla="*/ 112990 w 1688354"/>
              <a:gd name="connsiteY9" fmla="*/ 172357 h 1226703"/>
              <a:gd name="connsiteX10" fmla="*/ 468590 w 1688354"/>
              <a:gd name="connsiteY10" fmla="*/ 108857 h 1226703"/>
              <a:gd name="connsiteX11" fmla="*/ 468590 w 1688354"/>
              <a:gd name="connsiteY11" fmla="*/ 116794 h 1226703"/>
              <a:gd name="connsiteX12" fmla="*/ 257453 w 1688354"/>
              <a:gd name="connsiteY12" fmla="*/ 123144 h 1226703"/>
              <a:gd name="connsiteX13" fmla="*/ 198715 w 1688354"/>
              <a:gd name="connsiteY13" fmla="*/ 124732 h 1226703"/>
              <a:gd name="connsiteX14" fmla="*/ 214590 w 1688354"/>
              <a:gd name="connsiteY14" fmla="*/ 43770 h 1226703"/>
              <a:gd name="connsiteX15" fmla="*/ 804738 w 1688354"/>
              <a:gd name="connsiteY15" fmla="*/ 74656 h 1226703"/>
              <a:gd name="connsiteX16" fmla="*/ 1687790 w 1688354"/>
              <a:gd name="connsiteY16" fmla="*/ 896257 h 1226703"/>
              <a:gd name="connsiteX17" fmla="*/ 925790 w 1688354"/>
              <a:gd name="connsiteY17" fmla="*/ 1226457 h 1226703"/>
              <a:gd name="connsiteX18" fmla="*/ 151090 w 1688354"/>
              <a:gd name="connsiteY18" fmla="*/ 947057 h 1226703"/>
              <a:gd name="connsiteX19" fmla="*/ 214590 w 1688354"/>
              <a:gd name="connsiteY19" fmla="*/ 769257 h 1226703"/>
              <a:gd name="connsiteX20" fmla="*/ 722590 w 1688354"/>
              <a:gd name="connsiteY20" fmla="*/ 845457 h 1226703"/>
              <a:gd name="connsiteX0" fmla="*/ 722590 w 1688354"/>
              <a:gd name="connsiteY0" fmla="*/ 845248 h 1226494"/>
              <a:gd name="connsiteX1" fmla="*/ 620990 w 1688354"/>
              <a:gd name="connsiteY1" fmla="*/ 502348 h 1226494"/>
              <a:gd name="connsiteX2" fmla="*/ 379690 w 1688354"/>
              <a:gd name="connsiteY2" fmla="*/ 438848 h 1226494"/>
              <a:gd name="connsiteX3" fmla="*/ 62190 w 1688354"/>
              <a:gd name="connsiteY3" fmla="*/ 502348 h 1226494"/>
              <a:gd name="connsiteX4" fmla="*/ 24090 w 1688354"/>
              <a:gd name="connsiteY4" fmla="*/ 388048 h 1226494"/>
              <a:gd name="connsiteX5" fmla="*/ 341590 w 1688354"/>
              <a:gd name="connsiteY5" fmla="*/ 286448 h 1226494"/>
              <a:gd name="connsiteX6" fmla="*/ 481290 w 1688354"/>
              <a:gd name="connsiteY6" fmla="*/ 273748 h 1226494"/>
              <a:gd name="connsiteX7" fmla="*/ 620990 w 1688354"/>
              <a:gd name="connsiteY7" fmla="*/ 273748 h 1226494"/>
              <a:gd name="connsiteX8" fmla="*/ 100290 w 1688354"/>
              <a:gd name="connsiteY8" fmla="*/ 299148 h 1226494"/>
              <a:gd name="connsiteX9" fmla="*/ 112990 w 1688354"/>
              <a:gd name="connsiteY9" fmla="*/ 172148 h 1226494"/>
              <a:gd name="connsiteX10" fmla="*/ 468590 w 1688354"/>
              <a:gd name="connsiteY10" fmla="*/ 108648 h 1226494"/>
              <a:gd name="connsiteX11" fmla="*/ 468590 w 1688354"/>
              <a:gd name="connsiteY11" fmla="*/ 116585 h 1226494"/>
              <a:gd name="connsiteX12" fmla="*/ 257453 w 1688354"/>
              <a:gd name="connsiteY12" fmla="*/ 122935 h 1226494"/>
              <a:gd name="connsiteX13" fmla="*/ 198715 w 1688354"/>
              <a:gd name="connsiteY13" fmla="*/ 120190 h 1226494"/>
              <a:gd name="connsiteX14" fmla="*/ 214590 w 1688354"/>
              <a:gd name="connsiteY14" fmla="*/ 43561 h 1226494"/>
              <a:gd name="connsiteX15" fmla="*/ 804738 w 1688354"/>
              <a:gd name="connsiteY15" fmla="*/ 74447 h 1226494"/>
              <a:gd name="connsiteX16" fmla="*/ 1687790 w 1688354"/>
              <a:gd name="connsiteY16" fmla="*/ 896048 h 1226494"/>
              <a:gd name="connsiteX17" fmla="*/ 925790 w 1688354"/>
              <a:gd name="connsiteY17" fmla="*/ 1226248 h 1226494"/>
              <a:gd name="connsiteX18" fmla="*/ 151090 w 1688354"/>
              <a:gd name="connsiteY18" fmla="*/ 946848 h 1226494"/>
              <a:gd name="connsiteX19" fmla="*/ 214590 w 1688354"/>
              <a:gd name="connsiteY19" fmla="*/ 769048 h 1226494"/>
              <a:gd name="connsiteX20" fmla="*/ 722590 w 1688354"/>
              <a:gd name="connsiteY20" fmla="*/ 845248 h 1226494"/>
              <a:gd name="connsiteX0" fmla="*/ 722590 w 1688354"/>
              <a:gd name="connsiteY0" fmla="*/ 845248 h 1226494"/>
              <a:gd name="connsiteX1" fmla="*/ 620990 w 1688354"/>
              <a:gd name="connsiteY1" fmla="*/ 502348 h 1226494"/>
              <a:gd name="connsiteX2" fmla="*/ 379690 w 1688354"/>
              <a:gd name="connsiteY2" fmla="*/ 438848 h 1226494"/>
              <a:gd name="connsiteX3" fmla="*/ 62190 w 1688354"/>
              <a:gd name="connsiteY3" fmla="*/ 502348 h 1226494"/>
              <a:gd name="connsiteX4" fmla="*/ 24090 w 1688354"/>
              <a:gd name="connsiteY4" fmla="*/ 388048 h 1226494"/>
              <a:gd name="connsiteX5" fmla="*/ 341590 w 1688354"/>
              <a:gd name="connsiteY5" fmla="*/ 286448 h 1226494"/>
              <a:gd name="connsiteX6" fmla="*/ 481290 w 1688354"/>
              <a:gd name="connsiteY6" fmla="*/ 273748 h 1226494"/>
              <a:gd name="connsiteX7" fmla="*/ 620990 w 1688354"/>
              <a:gd name="connsiteY7" fmla="*/ 273748 h 1226494"/>
              <a:gd name="connsiteX8" fmla="*/ 100290 w 1688354"/>
              <a:gd name="connsiteY8" fmla="*/ 299148 h 1226494"/>
              <a:gd name="connsiteX9" fmla="*/ 112990 w 1688354"/>
              <a:gd name="connsiteY9" fmla="*/ 172148 h 1226494"/>
              <a:gd name="connsiteX10" fmla="*/ 468590 w 1688354"/>
              <a:gd name="connsiteY10" fmla="*/ 108648 h 1226494"/>
              <a:gd name="connsiteX11" fmla="*/ 468590 w 1688354"/>
              <a:gd name="connsiteY11" fmla="*/ 103584 h 1226494"/>
              <a:gd name="connsiteX12" fmla="*/ 257453 w 1688354"/>
              <a:gd name="connsiteY12" fmla="*/ 122935 h 1226494"/>
              <a:gd name="connsiteX13" fmla="*/ 198715 w 1688354"/>
              <a:gd name="connsiteY13" fmla="*/ 120190 h 1226494"/>
              <a:gd name="connsiteX14" fmla="*/ 214590 w 1688354"/>
              <a:gd name="connsiteY14" fmla="*/ 43561 h 1226494"/>
              <a:gd name="connsiteX15" fmla="*/ 804738 w 1688354"/>
              <a:gd name="connsiteY15" fmla="*/ 74447 h 1226494"/>
              <a:gd name="connsiteX16" fmla="*/ 1687790 w 1688354"/>
              <a:gd name="connsiteY16" fmla="*/ 896048 h 1226494"/>
              <a:gd name="connsiteX17" fmla="*/ 925790 w 1688354"/>
              <a:gd name="connsiteY17" fmla="*/ 1226248 h 1226494"/>
              <a:gd name="connsiteX18" fmla="*/ 151090 w 1688354"/>
              <a:gd name="connsiteY18" fmla="*/ 946848 h 1226494"/>
              <a:gd name="connsiteX19" fmla="*/ 214590 w 1688354"/>
              <a:gd name="connsiteY19" fmla="*/ 769048 h 1226494"/>
              <a:gd name="connsiteX20" fmla="*/ 722590 w 1688354"/>
              <a:gd name="connsiteY20" fmla="*/ 845248 h 1226494"/>
              <a:gd name="connsiteX0" fmla="*/ 722590 w 1688354"/>
              <a:gd name="connsiteY0" fmla="*/ 844420 h 1225666"/>
              <a:gd name="connsiteX1" fmla="*/ 620990 w 1688354"/>
              <a:gd name="connsiteY1" fmla="*/ 501520 h 1225666"/>
              <a:gd name="connsiteX2" fmla="*/ 379690 w 1688354"/>
              <a:gd name="connsiteY2" fmla="*/ 438020 h 1225666"/>
              <a:gd name="connsiteX3" fmla="*/ 62190 w 1688354"/>
              <a:gd name="connsiteY3" fmla="*/ 501520 h 1225666"/>
              <a:gd name="connsiteX4" fmla="*/ 24090 w 1688354"/>
              <a:gd name="connsiteY4" fmla="*/ 387220 h 1225666"/>
              <a:gd name="connsiteX5" fmla="*/ 341590 w 1688354"/>
              <a:gd name="connsiteY5" fmla="*/ 285620 h 1225666"/>
              <a:gd name="connsiteX6" fmla="*/ 481290 w 1688354"/>
              <a:gd name="connsiteY6" fmla="*/ 272920 h 1225666"/>
              <a:gd name="connsiteX7" fmla="*/ 620990 w 1688354"/>
              <a:gd name="connsiteY7" fmla="*/ 272920 h 1225666"/>
              <a:gd name="connsiteX8" fmla="*/ 100290 w 1688354"/>
              <a:gd name="connsiteY8" fmla="*/ 298320 h 1225666"/>
              <a:gd name="connsiteX9" fmla="*/ 112990 w 1688354"/>
              <a:gd name="connsiteY9" fmla="*/ 171320 h 1225666"/>
              <a:gd name="connsiteX10" fmla="*/ 468590 w 1688354"/>
              <a:gd name="connsiteY10" fmla="*/ 107820 h 1225666"/>
              <a:gd name="connsiteX11" fmla="*/ 468590 w 1688354"/>
              <a:gd name="connsiteY11" fmla="*/ 102756 h 1225666"/>
              <a:gd name="connsiteX12" fmla="*/ 257453 w 1688354"/>
              <a:gd name="connsiteY12" fmla="*/ 122107 h 1225666"/>
              <a:gd name="connsiteX13" fmla="*/ 164046 w 1688354"/>
              <a:gd name="connsiteY13" fmla="*/ 102027 h 1225666"/>
              <a:gd name="connsiteX14" fmla="*/ 214590 w 1688354"/>
              <a:gd name="connsiteY14" fmla="*/ 42733 h 1225666"/>
              <a:gd name="connsiteX15" fmla="*/ 804738 w 1688354"/>
              <a:gd name="connsiteY15" fmla="*/ 73619 h 1225666"/>
              <a:gd name="connsiteX16" fmla="*/ 1687790 w 1688354"/>
              <a:gd name="connsiteY16" fmla="*/ 895220 h 1225666"/>
              <a:gd name="connsiteX17" fmla="*/ 925790 w 1688354"/>
              <a:gd name="connsiteY17" fmla="*/ 1225420 h 1225666"/>
              <a:gd name="connsiteX18" fmla="*/ 151090 w 1688354"/>
              <a:gd name="connsiteY18" fmla="*/ 946020 h 1225666"/>
              <a:gd name="connsiteX19" fmla="*/ 214590 w 1688354"/>
              <a:gd name="connsiteY19" fmla="*/ 768220 h 1225666"/>
              <a:gd name="connsiteX20" fmla="*/ 722590 w 1688354"/>
              <a:gd name="connsiteY20" fmla="*/ 844420 h 1225666"/>
              <a:gd name="connsiteX0" fmla="*/ 722590 w 1688354"/>
              <a:gd name="connsiteY0" fmla="*/ 844420 h 1225666"/>
              <a:gd name="connsiteX1" fmla="*/ 620990 w 1688354"/>
              <a:gd name="connsiteY1" fmla="*/ 501520 h 1225666"/>
              <a:gd name="connsiteX2" fmla="*/ 379690 w 1688354"/>
              <a:gd name="connsiteY2" fmla="*/ 438020 h 1225666"/>
              <a:gd name="connsiteX3" fmla="*/ 62190 w 1688354"/>
              <a:gd name="connsiteY3" fmla="*/ 501520 h 1225666"/>
              <a:gd name="connsiteX4" fmla="*/ 24090 w 1688354"/>
              <a:gd name="connsiteY4" fmla="*/ 387220 h 1225666"/>
              <a:gd name="connsiteX5" fmla="*/ 341590 w 1688354"/>
              <a:gd name="connsiteY5" fmla="*/ 285620 h 1225666"/>
              <a:gd name="connsiteX6" fmla="*/ 455288 w 1688354"/>
              <a:gd name="connsiteY6" fmla="*/ 272920 h 1225666"/>
              <a:gd name="connsiteX7" fmla="*/ 620990 w 1688354"/>
              <a:gd name="connsiteY7" fmla="*/ 272920 h 1225666"/>
              <a:gd name="connsiteX8" fmla="*/ 100290 w 1688354"/>
              <a:gd name="connsiteY8" fmla="*/ 298320 h 1225666"/>
              <a:gd name="connsiteX9" fmla="*/ 112990 w 1688354"/>
              <a:gd name="connsiteY9" fmla="*/ 171320 h 1225666"/>
              <a:gd name="connsiteX10" fmla="*/ 468590 w 1688354"/>
              <a:gd name="connsiteY10" fmla="*/ 107820 h 1225666"/>
              <a:gd name="connsiteX11" fmla="*/ 468590 w 1688354"/>
              <a:gd name="connsiteY11" fmla="*/ 102756 h 1225666"/>
              <a:gd name="connsiteX12" fmla="*/ 257453 w 1688354"/>
              <a:gd name="connsiteY12" fmla="*/ 122107 h 1225666"/>
              <a:gd name="connsiteX13" fmla="*/ 164046 w 1688354"/>
              <a:gd name="connsiteY13" fmla="*/ 102027 h 1225666"/>
              <a:gd name="connsiteX14" fmla="*/ 214590 w 1688354"/>
              <a:gd name="connsiteY14" fmla="*/ 42733 h 1225666"/>
              <a:gd name="connsiteX15" fmla="*/ 804738 w 1688354"/>
              <a:gd name="connsiteY15" fmla="*/ 73619 h 1225666"/>
              <a:gd name="connsiteX16" fmla="*/ 1687790 w 1688354"/>
              <a:gd name="connsiteY16" fmla="*/ 895220 h 1225666"/>
              <a:gd name="connsiteX17" fmla="*/ 925790 w 1688354"/>
              <a:gd name="connsiteY17" fmla="*/ 1225420 h 1225666"/>
              <a:gd name="connsiteX18" fmla="*/ 151090 w 1688354"/>
              <a:gd name="connsiteY18" fmla="*/ 946020 h 1225666"/>
              <a:gd name="connsiteX19" fmla="*/ 214590 w 1688354"/>
              <a:gd name="connsiteY19" fmla="*/ 768220 h 1225666"/>
              <a:gd name="connsiteX20" fmla="*/ 722590 w 1688354"/>
              <a:gd name="connsiteY20" fmla="*/ 844420 h 1225666"/>
              <a:gd name="connsiteX0" fmla="*/ 718755 w 1684519"/>
              <a:gd name="connsiteY0" fmla="*/ 844420 h 1225666"/>
              <a:gd name="connsiteX1" fmla="*/ 617155 w 1684519"/>
              <a:gd name="connsiteY1" fmla="*/ 501520 h 1225666"/>
              <a:gd name="connsiteX2" fmla="*/ 375855 w 1684519"/>
              <a:gd name="connsiteY2" fmla="*/ 438020 h 1225666"/>
              <a:gd name="connsiteX3" fmla="*/ 58355 w 1684519"/>
              <a:gd name="connsiteY3" fmla="*/ 501520 h 1225666"/>
              <a:gd name="connsiteX4" fmla="*/ 20255 w 1684519"/>
              <a:gd name="connsiteY4" fmla="*/ 387220 h 1225666"/>
              <a:gd name="connsiteX5" fmla="*/ 285751 w 1684519"/>
              <a:gd name="connsiteY5" fmla="*/ 307288 h 1225666"/>
              <a:gd name="connsiteX6" fmla="*/ 451453 w 1684519"/>
              <a:gd name="connsiteY6" fmla="*/ 272920 h 1225666"/>
              <a:gd name="connsiteX7" fmla="*/ 617155 w 1684519"/>
              <a:gd name="connsiteY7" fmla="*/ 272920 h 1225666"/>
              <a:gd name="connsiteX8" fmla="*/ 96455 w 1684519"/>
              <a:gd name="connsiteY8" fmla="*/ 298320 h 1225666"/>
              <a:gd name="connsiteX9" fmla="*/ 109155 w 1684519"/>
              <a:gd name="connsiteY9" fmla="*/ 171320 h 1225666"/>
              <a:gd name="connsiteX10" fmla="*/ 464755 w 1684519"/>
              <a:gd name="connsiteY10" fmla="*/ 107820 h 1225666"/>
              <a:gd name="connsiteX11" fmla="*/ 464755 w 1684519"/>
              <a:gd name="connsiteY11" fmla="*/ 102756 h 1225666"/>
              <a:gd name="connsiteX12" fmla="*/ 253618 w 1684519"/>
              <a:gd name="connsiteY12" fmla="*/ 122107 h 1225666"/>
              <a:gd name="connsiteX13" fmla="*/ 160211 w 1684519"/>
              <a:gd name="connsiteY13" fmla="*/ 102027 h 1225666"/>
              <a:gd name="connsiteX14" fmla="*/ 210755 w 1684519"/>
              <a:gd name="connsiteY14" fmla="*/ 42733 h 1225666"/>
              <a:gd name="connsiteX15" fmla="*/ 800903 w 1684519"/>
              <a:gd name="connsiteY15" fmla="*/ 73619 h 1225666"/>
              <a:gd name="connsiteX16" fmla="*/ 1683955 w 1684519"/>
              <a:gd name="connsiteY16" fmla="*/ 895220 h 1225666"/>
              <a:gd name="connsiteX17" fmla="*/ 921955 w 1684519"/>
              <a:gd name="connsiteY17" fmla="*/ 1225420 h 1225666"/>
              <a:gd name="connsiteX18" fmla="*/ 147255 w 1684519"/>
              <a:gd name="connsiteY18" fmla="*/ 946020 h 1225666"/>
              <a:gd name="connsiteX19" fmla="*/ 210755 w 1684519"/>
              <a:gd name="connsiteY19" fmla="*/ 768220 h 1225666"/>
              <a:gd name="connsiteX20" fmla="*/ 718755 w 1684519"/>
              <a:gd name="connsiteY20" fmla="*/ 844420 h 1225666"/>
              <a:gd name="connsiteX0" fmla="*/ 718755 w 1684519"/>
              <a:gd name="connsiteY0" fmla="*/ 844420 h 1225666"/>
              <a:gd name="connsiteX1" fmla="*/ 617155 w 1684519"/>
              <a:gd name="connsiteY1" fmla="*/ 501520 h 1225666"/>
              <a:gd name="connsiteX2" fmla="*/ 375855 w 1684519"/>
              <a:gd name="connsiteY2" fmla="*/ 438020 h 1225666"/>
              <a:gd name="connsiteX3" fmla="*/ 58355 w 1684519"/>
              <a:gd name="connsiteY3" fmla="*/ 501520 h 1225666"/>
              <a:gd name="connsiteX4" fmla="*/ 20255 w 1684519"/>
              <a:gd name="connsiteY4" fmla="*/ 387220 h 1225666"/>
              <a:gd name="connsiteX5" fmla="*/ 285751 w 1684519"/>
              <a:gd name="connsiteY5" fmla="*/ 289953 h 1225666"/>
              <a:gd name="connsiteX6" fmla="*/ 451453 w 1684519"/>
              <a:gd name="connsiteY6" fmla="*/ 272920 h 1225666"/>
              <a:gd name="connsiteX7" fmla="*/ 617155 w 1684519"/>
              <a:gd name="connsiteY7" fmla="*/ 272920 h 1225666"/>
              <a:gd name="connsiteX8" fmla="*/ 96455 w 1684519"/>
              <a:gd name="connsiteY8" fmla="*/ 298320 h 1225666"/>
              <a:gd name="connsiteX9" fmla="*/ 109155 w 1684519"/>
              <a:gd name="connsiteY9" fmla="*/ 171320 h 1225666"/>
              <a:gd name="connsiteX10" fmla="*/ 464755 w 1684519"/>
              <a:gd name="connsiteY10" fmla="*/ 107820 h 1225666"/>
              <a:gd name="connsiteX11" fmla="*/ 464755 w 1684519"/>
              <a:gd name="connsiteY11" fmla="*/ 102756 h 1225666"/>
              <a:gd name="connsiteX12" fmla="*/ 253618 w 1684519"/>
              <a:gd name="connsiteY12" fmla="*/ 122107 h 1225666"/>
              <a:gd name="connsiteX13" fmla="*/ 160211 w 1684519"/>
              <a:gd name="connsiteY13" fmla="*/ 102027 h 1225666"/>
              <a:gd name="connsiteX14" fmla="*/ 210755 w 1684519"/>
              <a:gd name="connsiteY14" fmla="*/ 42733 h 1225666"/>
              <a:gd name="connsiteX15" fmla="*/ 800903 w 1684519"/>
              <a:gd name="connsiteY15" fmla="*/ 73619 h 1225666"/>
              <a:gd name="connsiteX16" fmla="*/ 1683955 w 1684519"/>
              <a:gd name="connsiteY16" fmla="*/ 895220 h 1225666"/>
              <a:gd name="connsiteX17" fmla="*/ 921955 w 1684519"/>
              <a:gd name="connsiteY17" fmla="*/ 1225420 h 1225666"/>
              <a:gd name="connsiteX18" fmla="*/ 147255 w 1684519"/>
              <a:gd name="connsiteY18" fmla="*/ 946020 h 1225666"/>
              <a:gd name="connsiteX19" fmla="*/ 210755 w 1684519"/>
              <a:gd name="connsiteY19" fmla="*/ 768220 h 1225666"/>
              <a:gd name="connsiteX20" fmla="*/ 718755 w 1684519"/>
              <a:gd name="connsiteY20" fmla="*/ 844420 h 1225666"/>
              <a:gd name="connsiteX0" fmla="*/ 718755 w 1684519"/>
              <a:gd name="connsiteY0" fmla="*/ 844420 h 1225666"/>
              <a:gd name="connsiteX1" fmla="*/ 617155 w 1684519"/>
              <a:gd name="connsiteY1" fmla="*/ 501520 h 1225666"/>
              <a:gd name="connsiteX2" fmla="*/ 375855 w 1684519"/>
              <a:gd name="connsiteY2" fmla="*/ 438020 h 1225666"/>
              <a:gd name="connsiteX3" fmla="*/ 58355 w 1684519"/>
              <a:gd name="connsiteY3" fmla="*/ 501520 h 1225666"/>
              <a:gd name="connsiteX4" fmla="*/ 20255 w 1684519"/>
              <a:gd name="connsiteY4" fmla="*/ 387220 h 1225666"/>
              <a:gd name="connsiteX5" fmla="*/ 285751 w 1684519"/>
              <a:gd name="connsiteY5" fmla="*/ 289953 h 1225666"/>
              <a:gd name="connsiteX6" fmla="*/ 451453 w 1684519"/>
              <a:gd name="connsiteY6" fmla="*/ 272920 h 1225666"/>
              <a:gd name="connsiteX7" fmla="*/ 617155 w 1684519"/>
              <a:gd name="connsiteY7" fmla="*/ 272920 h 1225666"/>
              <a:gd name="connsiteX8" fmla="*/ 135458 w 1684519"/>
              <a:gd name="connsiteY8" fmla="*/ 285319 h 1225666"/>
              <a:gd name="connsiteX9" fmla="*/ 109155 w 1684519"/>
              <a:gd name="connsiteY9" fmla="*/ 171320 h 1225666"/>
              <a:gd name="connsiteX10" fmla="*/ 464755 w 1684519"/>
              <a:gd name="connsiteY10" fmla="*/ 107820 h 1225666"/>
              <a:gd name="connsiteX11" fmla="*/ 464755 w 1684519"/>
              <a:gd name="connsiteY11" fmla="*/ 102756 h 1225666"/>
              <a:gd name="connsiteX12" fmla="*/ 253618 w 1684519"/>
              <a:gd name="connsiteY12" fmla="*/ 122107 h 1225666"/>
              <a:gd name="connsiteX13" fmla="*/ 160211 w 1684519"/>
              <a:gd name="connsiteY13" fmla="*/ 102027 h 1225666"/>
              <a:gd name="connsiteX14" fmla="*/ 210755 w 1684519"/>
              <a:gd name="connsiteY14" fmla="*/ 42733 h 1225666"/>
              <a:gd name="connsiteX15" fmla="*/ 800903 w 1684519"/>
              <a:gd name="connsiteY15" fmla="*/ 73619 h 1225666"/>
              <a:gd name="connsiteX16" fmla="*/ 1683955 w 1684519"/>
              <a:gd name="connsiteY16" fmla="*/ 895220 h 1225666"/>
              <a:gd name="connsiteX17" fmla="*/ 921955 w 1684519"/>
              <a:gd name="connsiteY17" fmla="*/ 1225420 h 1225666"/>
              <a:gd name="connsiteX18" fmla="*/ 147255 w 1684519"/>
              <a:gd name="connsiteY18" fmla="*/ 946020 h 1225666"/>
              <a:gd name="connsiteX19" fmla="*/ 210755 w 1684519"/>
              <a:gd name="connsiteY19" fmla="*/ 768220 h 1225666"/>
              <a:gd name="connsiteX20" fmla="*/ 718755 w 1684519"/>
              <a:gd name="connsiteY20" fmla="*/ 844420 h 1225666"/>
              <a:gd name="connsiteX0" fmla="*/ 718755 w 1684519"/>
              <a:gd name="connsiteY0" fmla="*/ 844420 h 1225666"/>
              <a:gd name="connsiteX1" fmla="*/ 617155 w 1684519"/>
              <a:gd name="connsiteY1" fmla="*/ 501520 h 1225666"/>
              <a:gd name="connsiteX2" fmla="*/ 375855 w 1684519"/>
              <a:gd name="connsiteY2" fmla="*/ 438020 h 1225666"/>
              <a:gd name="connsiteX3" fmla="*/ 58355 w 1684519"/>
              <a:gd name="connsiteY3" fmla="*/ 501520 h 1225666"/>
              <a:gd name="connsiteX4" fmla="*/ 20255 w 1684519"/>
              <a:gd name="connsiteY4" fmla="*/ 387220 h 1225666"/>
              <a:gd name="connsiteX5" fmla="*/ 285751 w 1684519"/>
              <a:gd name="connsiteY5" fmla="*/ 289953 h 1225666"/>
              <a:gd name="connsiteX6" fmla="*/ 451453 w 1684519"/>
              <a:gd name="connsiteY6" fmla="*/ 272920 h 1225666"/>
              <a:gd name="connsiteX7" fmla="*/ 617155 w 1684519"/>
              <a:gd name="connsiteY7" fmla="*/ 272920 h 1225666"/>
              <a:gd name="connsiteX8" fmla="*/ 187461 w 1684519"/>
              <a:gd name="connsiteY8" fmla="*/ 280985 h 1225666"/>
              <a:gd name="connsiteX9" fmla="*/ 109155 w 1684519"/>
              <a:gd name="connsiteY9" fmla="*/ 171320 h 1225666"/>
              <a:gd name="connsiteX10" fmla="*/ 464755 w 1684519"/>
              <a:gd name="connsiteY10" fmla="*/ 107820 h 1225666"/>
              <a:gd name="connsiteX11" fmla="*/ 464755 w 1684519"/>
              <a:gd name="connsiteY11" fmla="*/ 102756 h 1225666"/>
              <a:gd name="connsiteX12" fmla="*/ 253618 w 1684519"/>
              <a:gd name="connsiteY12" fmla="*/ 122107 h 1225666"/>
              <a:gd name="connsiteX13" fmla="*/ 160211 w 1684519"/>
              <a:gd name="connsiteY13" fmla="*/ 102027 h 1225666"/>
              <a:gd name="connsiteX14" fmla="*/ 210755 w 1684519"/>
              <a:gd name="connsiteY14" fmla="*/ 42733 h 1225666"/>
              <a:gd name="connsiteX15" fmla="*/ 800903 w 1684519"/>
              <a:gd name="connsiteY15" fmla="*/ 73619 h 1225666"/>
              <a:gd name="connsiteX16" fmla="*/ 1683955 w 1684519"/>
              <a:gd name="connsiteY16" fmla="*/ 895220 h 1225666"/>
              <a:gd name="connsiteX17" fmla="*/ 921955 w 1684519"/>
              <a:gd name="connsiteY17" fmla="*/ 1225420 h 1225666"/>
              <a:gd name="connsiteX18" fmla="*/ 147255 w 1684519"/>
              <a:gd name="connsiteY18" fmla="*/ 946020 h 1225666"/>
              <a:gd name="connsiteX19" fmla="*/ 210755 w 1684519"/>
              <a:gd name="connsiteY19" fmla="*/ 768220 h 1225666"/>
              <a:gd name="connsiteX20" fmla="*/ 718755 w 1684519"/>
              <a:gd name="connsiteY20" fmla="*/ 844420 h 1225666"/>
              <a:gd name="connsiteX0" fmla="*/ 718755 w 1684519"/>
              <a:gd name="connsiteY0" fmla="*/ 844420 h 1225666"/>
              <a:gd name="connsiteX1" fmla="*/ 617155 w 1684519"/>
              <a:gd name="connsiteY1" fmla="*/ 501520 h 1225666"/>
              <a:gd name="connsiteX2" fmla="*/ 375855 w 1684519"/>
              <a:gd name="connsiteY2" fmla="*/ 438020 h 1225666"/>
              <a:gd name="connsiteX3" fmla="*/ 58355 w 1684519"/>
              <a:gd name="connsiteY3" fmla="*/ 501520 h 1225666"/>
              <a:gd name="connsiteX4" fmla="*/ 20255 w 1684519"/>
              <a:gd name="connsiteY4" fmla="*/ 387220 h 1225666"/>
              <a:gd name="connsiteX5" fmla="*/ 285751 w 1684519"/>
              <a:gd name="connsiteY5" fmla="*/ 289953 h 1225666"/>
              <a:gd name="connsiteX6" fmla="*/ 451453 w 1684519"/>
              <a:gd name="connsiteY6" fmla="*/ 272920 h 1225666"/>
              <a:gd name="connsiteX7" fmla="*/ 617155 w 1684519"/>
              <a:gd name="connsiteY7" fmla="*/ 272920 h 1225666"/>
              <a:gd name="connsiteX8" fmla="*/ 183128 w 1684519"/>
              <a:gd name="connsiteY8" fmla="*/ 293986 h 1225666"/>
              <a:gd name="connsiteX9" fmla="*/ 109155 w 1684519"/>
              <a:gd name="connsiteY9" fmla="*/ 171320 h 1225666"/>
              <a:gd name="connsiteX10" fmla="*/ 464755 w 1684519"/>
              <a:gd name="connsiteY10" fmla="*/ 107820 h 1225666"/>
              <a:gd name="connsiteX11" fmla="*/ 464755 w 1684519"/>
              <a:gd name="connsiteY11" fmla="*/ 102756 h 1225666"/>
              <a:gd name="connsiteX12" fmla="*/ 253618 w 1684519"/>
              <a:gd name="connsiteY12" fmla="*/ 122107 h 1225666"/>
              <a:gd name="connsiteX13" fmla="*/ 160211 w 1684519"/>
              <a:gd name="connsiteY13" fmla="*/ 102027 h 1225666"/>
              <a:gd name="connsiteX14" fmla="*/ 210755 w 1684519"/>
              <a:gd name="connsiteY14" fmla="*/ 42733 h 1225666"/>
              <a:gd name="connsiteX15" fmla="*/ 800903 w 1684519"/>
              <a:gd name="connsiteY15" fmla="*/ 73619 h 1225666"/>
              <a:gd name="connsiteX16" fmla="*/ 1683955 w 1684519"/>
              <a:gd name="connsiteY16" fmla="*/ 895220 h 1225666"/>
              <a:gd name="connsiteX17" fmla="*/ 921955 w 1684519"/>
              <a:gd name="connsiteY17" fmla="*/ 1225420 h 1225666"/>
              <a:gd name="connsiteX18" fmla="*/ 147255 w 1684519"/>
              <a:gd name="connsiteY18" fmla="*/ 946020 h 1225666"/>
              <a:gd name="connsiteX19" fmla="*/ 210755 w 1684519"/>
              <a:gd name="connsiteY19" fmla="*/ 768220 h 1225666"/>
              <a:gd name="connsiteX20" fmla="*/ 718755 w 1684519"/>
              <a:gd name="connsiteY20" fmla="*/ 844420 h 1225666"/>
              <a:gd name="connsiteX0" fmla="*/ 718755 w 1381654"/>
              <a:gd name="connsiteY0" fmla="*/ 844420 h 1229739"/>
              <a:gd name="connsiteX1" fmla="*/ 617155 w 1381654"/>
              <a:gd name="connsiteY1" fmla="*/ 501520 h 1229739"/>
              <a:gd name="connsiteX2" fmla="*/ 375855 w 1381654"/>
              <a:gd name="connsiteY2" fmla="*/ 438020 h 1229739"/>
              <a:gd name="connsiteX3" fmla="*/ 58355 w 1381654"/>
              <a:gd name="connsiteY3" fmla="*/ 501520 h 1229739"/>
              <a:gd name="connsiteX4" fmla="*/ 20255 w 1381654"/>
              <a:gd name="connsiteY4" fmla="*/ 387220 h 1229739"/>
              <a:gd name="connsiteX5" fmla="*/ 285751 w 1381654"/>
              <a:gd name="connsiteY5" fmla="*/ 289953 h 1229739"/>
              <a:gd name="connsiteX6" fmla="*/ 451453 w 1381654"/>
              <a:gd name="connsiteY6" fmla="*/ 272920 h 1229739"/>
              <a:gd name="connsiteX7" fmla="*/ 617155 w 1381654"/>
              <a:gd name="connsiteY7" fmla="*/ 272920 h 1229739"/>
              <a:gd name="connsiteX8" fmla="*/ 183128 w 1381654"/>
              <a:gd name="connsiteY8" fmla="*/ 293986 h 1229739"/>
              <a:gd name="connsiteX9" fmla="*/ 109155 w 1381654"/>
              <a:gd name="connsiteY9" fmla="*/ 171320 h 1229739"/>
              <a:gd name="connsiteX10" fmla="*/ 464755 w 1381654"/>
              <a:gd name="connsiteY10" fmla="*/ 107820 h 1229739"/>
              <a:gd name="connsiteX11" fmla="*/ 464755 w 1381654"/>
              <a:gd name="connsiteY11" fmla="*/ 102756 h 1229739"/>
              <a:gd name="connsiteX12" fmla="*/ 253618 w 1381654"/>
              <a:gd name="connsiteY12" fmla="*/ 122107 h 1229739"/>
              <a:gd name="connsiteX13" fmla="*/ 160211 w 1381654"/>
              <a:gd name="connsiteY13" fmla="*/ 102027 h 1229739"/>
              <a:gd name="connsiteX14" fmla="*/ 210755 w 1381654"/>
              <a:gd name="connsiteY14" fmla="*/ 42733 h 1229739"/>
              <a:gd name="connsiteX15" fmla="*/ 800903 w 1381654"/>
              <a:gd name="connsiteY15" fmla="*/ 73619 h 1229739"/>
              <a:gd name="connsiteX16" fmla="*/ 1380599 w 1381654"/>
              <a:gd name="connsiteY16" fmla="*/ 708873 h 1229739"/>
              <a:gd name="connsiteX17" fmla="*/ 921955 w 1381654"/>
              <a:gd name="connsiteY17" fmla="*/ 1225420 h 1229739"/>
              <a:gd name="connsiteX18" fmla="*/ 147255 w 1381654"/>
              <a:gd name="connsiteY18" fmla="*/ 946020 h 1229739"/>
              <a:gd name="connsiteX19" fmla="*/ 210755 w 1381654"/>
              <a:gd name="connsiteY19" fmla="*/ 768220 h 1229739"/>
              <a:gd name="connsiteX20" fmla="*/ 718755 w 1381654"/>
              <a:gd name="connsiteY20" fmla="*/ 844420 h 122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81654" h="1229739">
                <a:moveTo>
                  <a:pt x="718755" y="844420"/>
                </a:moveTo>
                <a:cubicBezTo>
                  <a:pt x="786488" y="799970"/>
                  <a:pt x="674305" y="569253"/>
                  <a:pt x="617155" y="501520"/>
                </a:cubicBezTo>
                <a:cubicBezTo>
                  <a:pt x="560005" y="433787"/>
                  <a:pt x="468988" y="438020"/>
                  <a:pt x="375855" y="438020"/>
                </a:cubicBezTo>
                <a:cubicBezTo>
                  <a:pt x="282722" y="438020"/>
                  <a:pt x="117622" y="509987"/>
                  <a:pt x="58355" y="501520"/>
                </a:cubicBezTo>
                <a:cubicBezTo>
                  <a:pt x="-912" y="493053"/>
                  <a:pt x="-17644" y="422481"/>
                  <a:pt x="20255" y="387220"/>
                </a:cubicBezTo>
                <a:cubicBezTo>
                  <a:pt x="58154" y="351959"/>
                  <a:pt x="213885" y="309003"/>
                  <a:pt x="285751" y="289953"/>
                </a:cubicBezTo>
                <a:cubicBezTo>
                  <a:pt x="357617" y="270903"/>
                  <a:pt x="396219" y="275759"/>
                  <a:pt x="451453" y="272920"/>
                </a:cubicBezTo>
                <a:cubicBezTo>
                  <a:pt x="506687" y="270081"/>
                  <a:pt x="661876" y="269409"/>
                  <a:pt x="617155" y="272920"/>
                </a:cubicBezTo>
                <a:cubicBezTo>
                  <a:pt x="572434" y="276431"/>
                  <a:pt x="267795" y="310919"/>
                  <a:pt x="183128" y="293986"/>
                </a:cubicBezTo>
                <a:cubicBezTo>
                  <a:pt x="98461" y="277053"/>
                  <a:pt x="62217" y="202348"/>
                  <a:pt x="109155" y="171320"/>
                </a:cubicBezTo>
                <a:cubicBezTo>
                  <a:pt x="156093" y="140292"/>
                  <a:pt x="405488" y="119247"/>
                  <a:pt x="464755" y="107820"/>
                </a:cubicBezTo>
                <a:cubicBezTo>
                  <a:pt x="524022" y="96393"/>
                  <a:pt x="499945" y="100375"/>
                  <a:pt x="464755" y="102756"/>
                </a:cubicBezTo>
                <a:cubicBezTo>
                  <a:pt x="429566" y="105137"/>
                  <a:pt x="304375" y="122229"/>
                  <a:pt x="253618" y="122107"/>
                </a:cubicBezTo>
                <a:cubicBezTo>
                  <a:pt x="202861" y="121986"/>
                  <a:pt x="167355" y="115256"/>
                  <a:pt x="160211" y="102027"/>
                </a:cubicBezTo>
                <a:cubicBezTo>
                  <a:pt x="153067" y="88798"/>
                  <a:pt x="103973" y="47468"/>
                  <a:pt x="210755" y="42733"/>
                </a:cubicBezTo>
                <a:cubicBezTo>
                  <a:pt x="317537" y="37998"/>
                  <a:pt x="555370" y="-68462"/>
                  <a:pt x="800903" y="73619"/>
                </a:cubicBezTo>
                <a:cubicBezTo>
                  <a:pt x="1046436" y="215700"/>
                  <a:pt x="1360424" y="516906"/>
                  <a:pt x="1380599" y="708873"/>
                </a:cubicBezTo>
                <a:cubicBezTo>
                  <a:pt x="1400774" y="900840"/>
                  <a:pt x="1127512" y="1185896"/>
                  <a:pt x="921955" y="1225420"/>
                </a:cubicBezTo>
                <a:cubicBezTo>
                  <a:pt x="716398" y="1264944"/>
                  <a:pt x="265788" y="1022220"/>
                  <a:pt x="147255" y="946020"/>
                </a:cubicBezTo>
                <a:cubicBezTo>
                  <a:pt x="28722" y="869820"/>
                  <a:pt x="115505" y="785153"/>
                  <a:pt x="210755" y="768220"/>
                </a:cubicBezTo>
                <a:cubicBezTo>
                  <a:pt x="306005" y="751287"/>
                  <a:pt x="651022" y="888870"/>
                  <a:pt x="718755" y="8444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scene3d>
            <a:camera prst="orthographicFront">
              <a:rot lat="2063566" lon="20871128" rev="21184044"/>
            </a:camera>
            <a:lightRig rig="sunset" dir="t"/>
          </a:scene3d>
          <a:sp3d extrusionH="31750" prstMaterial="metal">
            <a:bevelT w="12700" h="635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CBAB306B-03AE-420D-8511-0F6C9A10F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17859">
            <a:off x="5056889" y="1818333"/>
            <a:ext cx="1375377" cy="609653"/>
          </a:xfrm>
          <a:prstGeom prst="rect">
            <a:avLst/>
          </a:prstGeom>
        </p:spPr>
      </p:pic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9EF70421-7F60-473E-B202-EBEB5BD0C4D3}"/>
              </a:ext>
            </a:extLst>
          </p:cNvPr>
          <p:cNvSpPr>
            <a:spLocks noChangeAspect="1"/>
          </p:cNvSpPr>
          <p:nvPr/>
        </p:nvSpPr>
        <p:spPr>
          <a:xfrm rot="4513622">
            <a:off x="4478567" y="3959565"/>
            <a:ext cx="737085" cy="787965"/>
          </a:xfrm>
          <a:custGeom>
            <a:avLst/>
            <a:gdLst>
              <a:gd name="connsiteX0" fmla="*/ 133542 w 2185289"/>
              <a:gd name="connsiteY0" fmla="*/ 1010697 h 2592763"/>
              <a:gd name="connsiteX1" fmla="*/ 120842 w 2185289"/>
              <a:gd name="connsiteY1" fmla="*/ 1480597 h 2592763"/>
              <a:gd name="connsiteX2" fmla="*/ 311342 w 2185289"/>
              <a:gd name="connsiteY2" fmla="*/ 1544097 h 2592763"/>
              <a:gd name="connsiteX3" fmla="*/ 362142 w 2185289"/>
              <a:gd name="connsiteY3" fmla="*/ 1137697 h 2592763"/>
              <a:gd name="connsiteX4" fmla="*/ 387542 w 2185289"/>
              <a:gd name="connsiteY4" fmla="*/ 1848897 h 2592763"/>
              <a:gd name="connsiteX5" fmla="*/ 552642 w 2185289"/>
              <a:gd name="connsiteY5" fmla="*/ 1925097 h 2592763"/>
              <a:gd name="connsiteX6" fmla="*/ 628842 w 2185289"/>
              <a:gd name="connsiteY6" fmla="*/ 1594897 h 2592763"/>
              <a:gd name="connsiteX7" fmla="*/ 603442 w 2185289"/>
              <a:gd name="connsiteY7" fmla="*/ 1124997 h 2592763"/>
              <a:gd name="connsiteX8" fmla="*/ 641542 w 2185289"/>
              <a:gd name="connsiteY8" fmla="*/ 2179097 h 2592763"/>
              <a:gd name="connsiteX9" fmla="*/ 882842 w 2185289"/>
              <a:gd name="connsiteY9" fmla="*/ 2255297 h 2592763"/>
              <a:gd name="connsiteX10" fmla="*/ 920942 w 2185289"/>
              <a:gd name="connsiteY10" fmla="*/ 1569497 h 2592763"/>
              <a:gd name="connsiteX11" fmla="*/ 895542 w 2185289"/>
              <a:gd name="connsiteY11" fmla="*/ 1226597 h 2592763"/>
              <a:gd name="connsiteX12" fmla="*/ 1022542 w 2185289"/>
              <a:gd name="connsiteY12" fmla="*/ 2407697 h 2592763"/>
              <a:gd name="connsiteX13" fmla="*/ 1314642 w 2185289"/>
              <a:gd name="connsiteY13" fmla="*/ 2483897 h 2592763"/>
              <a:gd name="connsiteX14" fmla="*/ 1162242 w 2185289"/>
              <a:gd name="connsiteY14" fmla="*/ 1366297 h 2592763"/>
              <a:gd name="connsiteX15" fmla="*/ 1886142 w 2185289"/>
              <a:gd name="connsiteY15" fmla="*/ 1709197 h 2592763"/>
              <a:gd name="connsiteX16" fmla="*/ 2114742 w 2185289"/>
              <a:gd name="connsiteY16" fmla="*/ 1404397 h 2592763"/>
              <a:gd name="connsiteX17" fmla="*/ 692342 w 2185289"/>
              <a:gd name="connsiteY17" fmla="*/ 375697 h 2592763"/>
              <a:gd name="connsiteX18" fmla="*/ 692342 w 2185289"/>
              <a:gd name="connsiteY18" fmla="*/ 375697 h 2592763"/>
              <a:gd name="connsiteX19" fmla="*/ 578042 w 2185289"/>
              <a:gd name="connsiteY19" fmla="*/ 32797 h 2592763"/>
              <a:gd name="connsiteX20" fmla="*/ 19242 w 2185289"/>
              <a:gd name="connsiteY20" fmla="*/ 121697 h 2592763"/>
              <a:gd name="connsiteX21" fmla="*/ 133542 w 2185289"/>
              <a:gd name="connsiteY21" fmla="*/ 1010697 h 2592763"/>
              <a:gd name="connsiteX0" fmla="*/ 133542 w 2185289"/>
              <a:gd name="connsiteY0" fmla="*/ 1010697 h 2592763"/>
              <a:gd name="connsiteX1" fmla="*/ 120842 w 2185289"/>
              <a:gd name="connsiteY1" fmla="*/ 1480597 h 2592763"/>
              <a:gd name="connsiteX2" fmla="*/ 311342 w 2185289"/>
              <a:gd name="connsiteY2" fmla="*/ 1544097 h 2592763"/>
              <a:gd name="connsiteX3" fmla="*/ 387542 w 2185289"/>
              <a:gd name="connsiteY3" fmla="*/ 1848897 h 2592763"/>
              <a:gd name="connsiteX4" fmla="*/ 552642 w 2185289"/>
              <a:gd name="connsiteY4" fmla="*/ 1925097 h 2592763"/>
              <a:gd name="connsiteX5" fmla="*/ 628842 w 2185289"/>
              <a:gd name="connsiteY5" fmla="*/ 1594897 h 2592763"/>
              <a:gd name="connsiteX6" fmla="*/ 603442 w 2185289"/>
              <a:gd name="connsiteY6" fmla="*/ 1124997 h 2592763"/>
              <a:gd name="connsiteX7" fmla="*/ 641542 w 2185289"/>
              <a:gd name="connsiteY7" fmla="*/ 2179097 h 2592763"/>
              <a:gd name="connsiteX8" fmla="*/ 882842 w 2185289"/>
              <a:gd name="connsiteY8" fmla="*/ 2255297 h 2592763"/>
              <a:gd name="connsiteX9" fmla="*/ 920942 w 2185289"/>
              <a:gd name="connsiteY9" fmla="*/ 1569497 h 2592763"/>
              <a:gd name="connsiteX10" fmla="*/ 895542 w 2185289"/>
              <a:gd name="connsiteY10" fmla="*/ 1226597 h 2592763"/>
              <a:gd name="connsiteX11" fmla="*/ 1022542 w 2185289"/>
              <a:gd name="connsiteY11" fmla="*/ 2407697 h 2592763"/>
              <a:gd name="connsiteX12" fmla="*/ 1314642 w 2185289"/>
              <a:gd name="connsiteY12" fmla="*/ 2483897 h 2592763"/>
              <a:gd name="connsiteX13" fmla="*/ 1162242 w 2185289"/>
              <a:gd name="connsiteY13" fmla="*/ 1366297 h 2592763"/>
              <a:gd name="connsiteX14" fmla="*/ 1886142 w 2185289"/>
              <a:gd name="connsiteY14" fmla="*/ 1709197 h 2592763"/>
              <a:gd name="connsiteX15" fmla="*/ 2114742 w 2185289"/>
              <a:gd name="connsiteY15" fmla="*/ 1404397 h 2592763"/>
              <a:gd name="connsiteX16" fmla="*/ 692342 w 2185289"/>
              <a:gd name="connsiteY16" fmla="*/ 375697 h 2592763"/>
              <a:gd name="connsiteX17" fmla="*/ 692342 w 2185289"/>
              <a:gd name="connsiteY17" fmla="*/ 375697 h 2592763"/>
              <a:gd name="connsiteX18" fmla="*/ 578042 w 2185289"/>
              <a:gd name="connsiteY18" fmla="*/ 32797 h 2592763"/>
              <a:gd name="connsiteX19" fmla="*/ 19242 w 2185289"/>
              <a:gd name="connsiteY19" fmla="*/ 121697 h 2592763"/>
              <a:gd name="connsiteX20" fmla="*/ 133542 w 2185289"/>
              <a:gd name="connsiteY20" fmla="*/ 1010697 h 2592763"/>
              <a:gd name="connsiteX0" fmla="*/ 133542 w 2185289"/>
              <a:gd name="connsiteY0" fmla="*/ 1010697 h 2592763"/>
              <a:gd name="connsiteX1" fmla="*/ 311342 w 2185289"/>
              <a:gd name="connsiteY1" fmla="*/ 1544097 h 2592763"/>
              <a:gd name="connsiteX2" fmla="*/ 387542 w 2185289"/>
              <a:gd name="connsiteY2" fmla="*/ 1848897 h 2592763"/>
              <a:gd name="connsiteX3" fmla="*/ 552642 w 2185289"/>
              <a:gd name="connsiteY3" fmla="*/ 1925097 h 2592763"/>
              <a:gd name="connsiteX4" fmla="*/ 628842 w 2185289"/>
              <a:gd name="connsiteY4" fmla="*/ 1594897 h 2592763"/>
              <a:gd name="connsiteX5" fmla="*/ 603442 w 2185289"/>
              <a:gd name="connsiteY5" fmla="*/ 1124997 h 2592763"/>
              <a:gd name="connsiteX6" fmla="*/ 641542 w 2185289"/>
              <a:gd name="connsiteY6" fmla="*/ 2179097 h 2592763"/>
              <a:gd name="connsiteX7" fmla="*/ 882842 w 2185289"/>
              <a:gd name="connsiteY7" fmla="*/ 2255297 h 2592763"/>
              <a:gd name="connsiteX8" fmla="*/ 920942 w 2185289"/>
              <a:gd name="connsiteY8" fmla="*/ 1569497 h 2592763"/>
              <a:gd name="connsiteX9" fmla="*/ 895542 w 2185289"/>
              <a:gd name="connsiteY9" fmla="*/ 1226597 h 2592763"/>
              <a:gd name="connsiteX10" fmla="*/ 1022542 w 2185289"/>
              <a:gd name="connsiteY10" fmla="*/ 2407697 h 2592763"/>
              <a:gd name="connsiteX11" fmla="*/ 1314642 w 2185289"/>
              <a:gd name="connsiteY11" fmla="*/ 2483897 h 2592763"/>
              <a:gd name="connsiteX12" fmla="*/ 1162242 w 2185289"/>
              <a:gd name="connsiteY12" fmla="*/ 1366297 h 2592763"/>
              <a:gd name="connsiteX13" fmla="*/ 1886142 w 2185289"/>
              <a:gd name="connsiteY13" fmla="*/ 1709197 h 2592763"/>
              <a:gd name="connsiteX14" fmla="*/ 2114742 w 2185289"/>
              <a:gd name="connsiteY14" fmla="*/ 1404397 h 2592763"/>
              <a:gd name="connsiteX15" fmla="*/ 692342 w 2185289"/>
              <a:gd name="connsiteY15" fmla="*/ 375697 h 2592763"/>
              <a:gd name="connsiteX16" fmla="*/ 692342 w 2185289"/>
              <a:gd name="connsiteY16" fmla="*/ 375697 h 2592763"/>
              <a:gd name="connsiteX17" fmla="*/ 578042 w 2185289"/>
              <a:gd name="connsiteY17" fmla="*/ 32797 h 2592763"/>
              <a:gd name="connsiteX18" fmla="*/ 19242 w 2185289"/>
              <a:gd name="connsiteY18" fmla="*/ 121697 h 2592763"/>
              <a:gd name="connsiteX19" fmla="*/ 133542 w 2185289"/>
              <a:gd name="connsiteY19" fmla="*/ 1010697 h 2592763"/>
              <a:gd name="connsiteX0" fmla="*/ 4834 w 2170881"/>
              <a:gd name="connsiteY0" fmla="*/ 155093 h 2626159"/>
              <a:gd name="connsiteX1" fmla="*/ 296934 w 2170881"/>
              <a:gd name="connsiteY1" fmla="*/ 1577493 h 2626159"/>
              <a:gd name="connsiteX2" fmla="*/ 373134 w 2170881"/>
              <a:gd name="connsiteY2" fmla="*/ 1882293 h 2626159"/>
              <a:gd name="connsiteX3" fmla="*/ 538234 w 2170881"/>
              <a:gd name="connsiteY3" fmla="*/ 1958493 h 2626159"/>
              <a:gd name="connsiteX4" fmla="*/ 614434 w 2170881"/>
              <a:gd name="connsiteY4" fmla="*/ 1628293 h 2626159"/>
              <a:gd name="connsiteX5" fmla="*/ 589034 w 2170881"/>
              <a:gd name="connsiteY5" fmla="*/ 1158393 h 2626159"/>
              <a:gd name="connsiteX6" fmla="*/ 627134 w 2170881"/>
              <a:gd name="connsiteY6" fmla="*/ 2212493 h 2626159"/>
              <a:gd name="connsiteX7" fmla="*/ 868434 w 2170881"/>
              <a:gd name="connsiteY7" fmla="*/ 2288693 h 2626159"/>
              <a:gd name="connsiteX8" fmla="*/ 906534 w 2170881"/>
              <a:gd name="connsiteY8" fmla="*/ 1602893 h 2626159"/>
              <a:gd name="connsiteX9" fmla="*/ 881134 w 2170881"/>
              <a:gd name="connsiteY9" fmla="*/ 1259993 h 2626159"/>
              <a:gd name="connsiteX10" fmla="*/ 1008134 w 2170881"/>
              <a:gd name="connsiteY10" fmla="*/ 2441093 h 2626159"/>
              <a:gd name="connsiteX11" fmla="*/ 1300234 w 2170881"/>
              <a:gd name="connsiteY11" fmla="*/ 2517293 h 2626159"/>
              <a:gd name="connsiteX12" fmla="*/ 1147834 w 2170881"/>
              <a:gd name="connsiteY12" fmla="*/ 1399693 h 2626159"/>
              <a:gd name="connsiteX13" fmla="*/ 1871734 w 2170881"/>
              <a:gd name="connsiteY13" fmla="*/ 1742593 h 2626159"/>
              <a:gd name="connsiteX14" fmla="*/ 2100334 w 2170881"/>
              <a:gd name="connsiteY14" fmla="*/ 1437793 h 2626159"/>
              <a:gd name="connsiteX15" fmla="*/ 677934 w 2170881"/>
              <a:gd name="connsiteY15" fmla="*/ 409093 h 2626159"/>
              <a:gd name="connsiteX16" fmla="*/ 677934 w 2170881"/>
              <a:gd name="connsiteY16" fmla="*/ 409093 h 2626159"/>
              <a:gd name="connsiteX17" fmla="*/ 563634 w 2170881"/>
              <a:gd name="connsiteY17" fmla="*/ 66193 h 2626159"/>
              <a:gd name="connsiteX18" fmla="*/ 4834 w 2170881"/>
              <a:gd name="connsiteY18" fmla="*/ 155093 h 2626159"/>
              <a:gd name="connsiteX0" fmla="*/ 4834 w 2143468"/>
              <a:gd name="connsiteY0" fmla="*/ 155093 h 2626159"/>
              <a:gd name="connsiteX1" fmla="*/ 296934 w 2143468"/>
              <a:gd name="connsiteY1" fmla="*/ 1577493 h 2626159"/>
              <a:gd name="connsiteX2" fmla="*/ 373134 w 2143468"/>
              <a:gd name="connsiteY2" fmla="*/ 1882293 h 2626159"/>
              <a:gd name="connsiteX3" fmla="*/ 538234 w 2143468"/>
              <a:gd name="connsiteY3" fmla="*/ 1958493 h 2626159"/>
              <a:gd name="connsiteX4" fmla="*/ 614434 w 2143468"/>
              <a:gd name="connsiteY4" fmla="*/ 1628293 h 2626159"/>
              <a:gd name="connsiteX5" fmla="*/ 589034 w 2143468"/>
              <a:gd name="connsiteY5" fmla="*/ 1158393 h 2626159"/>
              <a:gd name="connsiteX6" fmla="*/ 627134 w 2143468"/>
              <a:gd name="connsiteY6" fmla="*/ 2212493 h 2626159"/>
              <a:gd name="connsiteX7" fmla="*/ 868434 w 2143468"/>
              <a:gd name="connsiteY7" fmla="*/ 2288693 h 2626159"/>
              <a:gd name="connsiteX8" fmla="*/ 906534 w 2143468"/>
              <a:gd name="connsiteY8" fmla="*/ 1602893 h 2626159"/>
              <a:gd name="connsiteX9" fmla="*/ 881134 w 2143468"/>
              <a:gd name="connsiteY9" fmla="*/ 1259993 h 2626159"/>
              <a:gd name="connsiteX10" fmla="*/ 1008134 w 2143468"/>
              <a:gd name="connsiteY10" fmla="*/ 2441093 h 2626159"/>
              <a:gd name="connsiteX11" fmla="*/ 1300234 w 2143468"/>
              <a:gd name="connsiteY11" fmla="*/ 2517293 h 2626159"/>
              <a:gd name="connsiteX12" fmla="*/ 1147834 w 2143468"/>
              <a:gd name="connsiteY12" fmla="*/ 1399693 h 2626159"/>
              <a:gd name="connsiteX13" fmla="*/ 1719334 w 2143468"/>
              <a:gd name="connsiteY13" fmla="*/ 1818793 h 2626159"/>
              <a:gd name="connsiteX14" fmla="*/ 2100334 w 2143468"/>
              <a:gd name="connsiteY14" fmla="*/ 1437793 h 2626159"/>
              <a:gd name="connsiteX15" fmla="*/ 677934 w 2143468"/>
              <a:gd name="connsiteY15" fmla="*/ 409093 h 2626159"/>
              <a:gd name="connsiteX16" fmla="*/ 677934 w 2143468"/>
              <a:gd name="connsiteY16" fmla="*/ 409093 h 2626159"/>
              <a:gd name="connsiteX17" fmla="*/ 563634 w 2143468"/>
              <a:gd name="connsiteY17" fmla="*/ 66193 h 2626159"/>
              <a:gd name="connsiteX18" fmla="*/ 4834 w 2143468"/>
              <a:gd name="connsiteY18" fmla="*/ 155093 h 2626159"/>
              <a:gd name="connsiteX0" fmla="*/ 4834 w 2143468"/>
              <a:gd name="connsiteY0" fmla="*/ 155093 h 2626159"/>
              <a:gd name="connsiteX1" fmla="*/ 296934 w 2143468"/>
              <a:gd name="connsiteY1" fmla="*/ 1577493 h 2626159"/>
              <a:gd name="connsiteX2" fmla="*/ 373134 w 2143468"/>
              <a:gd name="connsiteY2" fmla="*/ 1882293 h 2626159"/>
              <a:gd name="connsiteX3" fmla="*/ 538234 w 2143468"/>
              <a:gd name="connsiteY3" fmla="*/ 1958493 h 2626159"/>
              <a:gd name="connsiteX4" fmla="*/ 614434 w 2143468"/>
              <a:gd name="connsiteY4" fmla="*/ 1628293 h 2626159"/>
              <a:gd name="connsiteX5" fmla="*/ 589034 w 2143468"/>
              <a:gd name="connsiteY5" fmla="*/ 1158393 h 2626159"/>
              <a:gd name="connsiteX6" fmla="*/ 627134 w 2143468"/>
              <a:gd name="connsiteY6" fmla="*/ 2212493 h 2626159"/>
              <a:gd name="connsiteX7" fmla="*/ 868434 w 2143468"/>
              <a:gd name="connsiteY7" fmla="*/ 2288693 h 2626159"/>
              <a:gd name="connsiteX8" fmla="*/ 906534 w 2143468"/>
              <a:gd name="connsiteY8" fmla="*/ 1602893 h 2626159"/>
              <a:gd name="connsiteX9" fmla="*/ 881134 w 2143468"/>
              <a:gd name="connsiteY9" fmla="*/ 1259993 h 2626159"/>
              <a:gd name="connsiteX10" fmla="*/ 1008134 w 2143468"/>
              <a:gd name="connsiteY10" fmla="*/ 2441093 h 2626159"/>
              <a:gd name="connsiteX11" fmla="*/ 1300234 w 2143468"/>
              <a:gd name="connsiteY11" fmla="*/ 2517293 h 2626159"/>
              <a:gd name="connsiteX12" fmla="*/ 1147834 w 2143468"/>
              <a:gd name="connsiteY12" fmla="*/ 1399693 h 2626159"/>
              <a:gd name="connsiteX13" fmla="*/ 1719334 w 2143468"/>
              <a:gd name="connsiteY13" fmla="*/ 1628293 h 2626159"/>
              <a:gd name="connsiteX14" fmla="*/ 2100334 w 2143468"/>
              <a:gd name="connsiteY14" fmla="*/ 1437793 h 2626159"/>
              <a:gd name="connsiteX15" fmla="*/ 677934 w 2143468"/>
              <a:gd name="connsiteY15" fmla="*/ 409093 h 2626159"/>
              <a:gd name="connsiteX16" fmla="*/ 677934 w 2143468"/>
              <a:gd name="connsiteY16" fmla="*/ 409093 h 2626159"/>
              <a:gd name="connsiteX17" fmla="*/ 563634 w 2143468"/>
              <a:gd name="connsiteY17" fmla="*/ 66193 h 2626159"/>
              <a:gd name="connsiteX18" fmla="*/ 4834 w 2143468"/>
              <a:gd name="connsiteY18" fmla="*/ 155093 h 2626159"/>
              <a:gd name="connsiteX0" fmla="*/ 4834 w 2015796"/>
              <a:gd name="connsiteY0" fmla="*/ 155093 h 2626159"/>
              <a:gd name="connsiteX1" fmla="*/ 296934 w 2015796"/>
              <a:gd name="connsiteY1" fmla="*/ 1577493 h 2626159"/>
              <a:gd name="connsiteX2" fmla="*/ 373134 w 2015796"/>
              <a:gd name="connsiteY2" fmla="*/ 1882293 h 2626159"/>
              <a:gd name="connsiteX3" fmla="*/ 538234 w 2015796"/>
              <a:gd name="connsiteY3" fmla="*/ 1958493 h 2626159"/>
              <a:gd name="connsiteX4" fmla="*/ 614434 w 2015796"/>
              <a:gd name="connsiteY4" fmla="*/ 1628293 h 2626159"/>
              <a:gd name="connsiteX5" fmla="*/ 589034 w 2015796"/>
              <a:gd name="connsiteY5" fmla="*/ 1158393 h 2626159"/>
              <a:gd name="connsiteX6" fmla="*/ 627134 w 2015796"/>
              <a:gd name="connsiteY6" fmla="*/ 2212493 h 2626159"/>
              <a:gd name="connsiteX7" fmla="*/ 868434 w 2015796"/>
              <a:gd name="connsiteY7" fmla="*/ 2288693 h 2626159"/>
              <a:gd name="connsiteX8" fmla="*/ 906534 w 2015796"/>
              <a:gd name="connsiteY8" fmla="*/ 1602893 h 2626159"/>
              <a:gd name="connsiteX9" fmla="*/ 881134 w 2015796"/>
              <a:gd name="connsiteY9" fmla="*/ 1259993 h 2626159"/>
              <a:gd name="connsiteX10" fmla="*/ 1008134 w 2015796"/>
              <a:gd name="connsiteY10" fmla="*/ 2441093 h 2626159"/>
              <a:gd name="connsiteX11" fmla="*/ 1300234 w 2015796"/>
              <a:gd name="connsiteY11" fmla="*/ 2517293 h 2626159"/>
              <a:gd name="connsiteX12" fmla="*/ 1147834 w 2015796"/>
              <a:gd name="connsiteY12" fmla="*/ 1399693 h 2626159"/>
              <a:gd name="connsiteX13" fmla="*/ 1719334 w 2015796"/>
              <a:gd name="connsiteY13" fmla="*/ 1628293 h 2626159"/>
              <a:gd name="connsiteX14" fmla="*/ 1960634 w 2015796"/>
              <a:gd name="connsiteY14" fmla="*/ 1259993 h 2626159"/>
              <a:gd name="connsiteX15" fmla="*/ 677934 w 2015796"/>
              <a:gd name="connsiteY15" fmla="*/ 409093 h 2626159"/>
              <a:gd name="connsiteX16" fmla="*/ 677934 w 2015796"/>
              <a:gd name="connsiteY16" fmla="*/ 409093 h 2626159"/>
              <a:gd name="connsiteX17" fmla="*/ 563634 w 2015796"/>
              <a:gd name="connsiteY17" fmla="*/ 66193 h 2626159"/>
              <a:gd name="connsiteX18" fmla="*/ 4834 w 2015796"/>
              <a:gd name="connsiteY18" fmla="*/ 155093 h 2626159"/>
              <a:gd name="connsiteX0" fmla="*/ 4834 w 2015796"/>
              <a:gd name="connsiteY0" fmla="*/ 155093 h 2626159"/>
              <a:gd name="connsiteX1" fmla="*/ 296934 w 2015796"/>
              <a:gd name="connsiteY1" fmla="*/ 1577493 h 2626159"/>
              <a:gd name="connsiteX2" fmla="*/ 373134 w 2015796"/>
              <a:gd name="connsiteY2" fmla="*/ 1882293 h 2626159"/>
              <a:gd name="connsiteX3" fmla="*/ 538234 w 2015796"/>
              <a:gd name="connsiteY3" fmla="*/ 1958493 h 2626159"/>
              <a:gd name="connsiteX4" fmla="*/ 614434 w 2015796"/>
              <a:gd name="connsiteY4" fmla="*/ 1628293 h 2626159"/>
              <a:gd name="connsiteX5" fmla="*/ 589034 w 2015796"/>
              <a:gd name="connsiteY5" fmla="*/ 1158393 h 2626159"/>
              <a:gd name="connsiteX6" fmla="*/ 627134 w 2015796"/>
              <a:gd name="connsiteY6" fmla="*/ 2212493 h 2626159"/>
              <a:gd name="connsiteX7" fmla="*/ 906534 w 2015796"/>
              <a:gd name="connsiteY7" fmla="*/ 2288693 h 2626159"/>
              <a:gd name="connsiteX8" fmla="*/ 906534 w 2015796"/>
              <a:gd name="connsiteY8" fmla="*/ 1602893 h 2626159"/>
              <a:gd name="connsiteX9" fmla="*/ 881134 w 2015796"/>
              <a:gd name="connsiteY9" fmla="*/ 1259993 h 2626159"/>
              <a:gd name="connsiteX10" fmla="*/ 1008134 w 2015796"/>
              <a:gd name="connsiteY10" fmla="*/ 2441093 h 2626159"/>
              <a:gd name="connsiteX11" fmla="*/ 1300234 w 2015796"/>
              <a:gd name="connsiteY11" fmla="*/ 2517293 h 2626159"/>
              <a:gd name="connsiteX12" fmla="*/ 1147834 w 2015796"/>
              <a:gd name="connsiteY12" fmla="*/ 1399693 h 2626159"/>
              <a:gd name="connsiteX13" fmla="*/ 1719334 w 2015796"/>
              <a:gd name="connsiteY13" fmla="*/ 1628293 h 2626159"/>
              <a:gd name="connsiteX14" fmla="*/ 1960634 w 2015796"/>
              <a:gd name="connsiteY14" fmla="*/ 1259993 h 2626159"/>
              <a:gd name="connsiteX15" fmla="*/ 677934 w 2015796"/>
              <a:gd name="connsiteY15" fmla="*/ 409093 h 2626159"/>
              <a:gd name="connsiteX16" fmla="*/ 677934 w 2015796"/>
              <a:gd name="connsiteY16" fmla="*/ 409093 h 2626159"/>
              <a:gd name="connsiteX17" fmla="*/ 563634 w 2015796"/>
              <a:gd name="connsiteY17" fmla="*/ 66193 h 2626159"/>
              <a:gd name="connsiteX18" fmla="*/ 4834 w 2015796"/>
              <a:gd name="connsiteY18" fmla="*/ 155093 h 2626159"/>
              <a:gd name="connsiteX0" fmla="*/ 4834 w 2015796"/>
              <a:gd name="connsiteY0" fmla="*/ 155093 h 2626159"/>
              <a:gd name="connsiteX1" fmla="*/ 296934 w 2015796"/>
              <a:gd name="connsiteY1" fmla="*/ 1577493 h 2626159"/>
              <a:gd name="connsiteX2" fmla="*/ 373134 w 2015796"/>
              <a:gd name="connsiteY2" fmla="*/ 1882293 h 2626159"/>
              <a:gd name="connsiteX3" fmla="*/ 538234 w 2015796"/>
              <a:gd name="connsiteY3" fmla="*/ 1958493 h 2626159"/>
              <a:gd name="connsiteX4" fmla="*/ 614434 w 2015796"/>
              <a:gd name="connsiteY4" fmla="*/ 1628293 h 2626159"/>
              <a:gd name="connsiteX5" fmla="*/ 550934 w 2015796"/>
              <a:gd name="connsiteY5" fmla="*/ 1120293 h 2626159"/>
              <a:gd name="connsiteX6" fmla="*/ 627134 w 2015796"/>
              <a:gd name="connsiteY6" fmla="*/ 2212493 h 2626159"/>
              <a:gd name="connsiteX7" fmla="*/ 906534 w 2015796"/>
              <a:gd name="connsiteY7" fmla="*/ 2288693 h 2626159"/>
              <a:gd name="connsiteX8" fmla="*/ 906534 w 2015796"/>
              <a:gd name="connsiteY8" fmla="*/ 1602893 h 2626159"/>
              <a:gd name="connsiteX9" fmla="*/ 881134 w 2015796"/>
              <a:gd name="connsiteY9" fmla="*/ 1259993 h 2626159"/>
              <a:gd name="connsiteX10" fmla="*/ 1008134 w 2015796"/>
              <a:gd name="connsiteY10" fmla="*/ 2441093 h 2626159"/>
              <a:gd name="connsiteX11" fmla="*/ 1300234 w 2015796"/>
              <a:gd name="connsiteY11" fmla="*/ 2517293 h 2626159"/>
              <a:gd name="connsiteX12" fmla="*/ 1147834 w 2015796"/>
              <a:gd name="connsiteY12" fmla="*/ 1399693 h 2626159"/>
              <a:gd name="connsiteX13" fmla="*/ 1719334 w 2015796"/>
              <a:gd name="connsiteY13" fmla="*/ 1628293 h 2626159"/>
              <a:gd name="connsiteX14" fmla="*/ 1960634 w 2015796"/>
              <a:gd name="connsiteY14" fmla="*/ 1259993 h 2626159"/>
              <a:gd name="connsiteX15" fmla="*/ 677934 w 2015796"/>
              <a:gd name="connsiteY15" fmla="*/ 409093 h 2626159"/>
              <a:gd name="connsiteX16" fmla="*/ 677934 w 2015796"/>
              <a:gd name="connsiteY16" fmla="*/ 409093 h 2626159"/>
              <a:gd name="connsiteX17" fmla="*/ 563634 w 2015796"/>
              <a:gd name="connsiteY17" fmla="*/ 66193 h 2626159"/>
              <a:gd name="connsiteX18" fmla="*/ 4834 w 2015796"/>
              <a:gd name="connsiteY18" fmla="*/ 155093 h 2626159"/>
              <a:gd name="connsiteX0" fmla="*/ 4834 w 2015796"/>
              <a:gd name="connsiteY0" fmla="*/ 155093 h 2626159"/>
              <a:gd name="connsiteX1" fmla="*/ 296934 w 2015796"/>
              <a:gd name="connsiteY1" fmla="*/ 1577493 h 2626159"/>
              <a:gd name="connsiteX2" fmla="*/ 373134 w 2015796"/>
              <a:gd name="connsiteY2" fmla="*/ 1882293 h 2626159"/>
              <a:gd name="connsiteX3" fmla="*/ 538234 w 2015796"/>
              <a:gd name="connsiteY3" fmla="*/ 1958493 h 2626159"/>
              <a:gd name="connsiteX4" fmla="*/ 589034 w 2015796"/>
              <a:gd name="connsiteY4" fmla="*/ 1628293 h 2626159"/>
              <a:gd name="connsiteX5" fmla="*/ 550934 w 2015796"/>
              <a:gd name="connsiteY5" fmla="*/ 1120293 h 2626159"/>
              <a:gd name="connsiteX6" fmla="*/ 627134 w 2015796"/>
              <a:gd name="connsiteY6" fmla="*/ 2212493 h 2626159"/>
              <a:gd name="connsiteX7" fmla="*/ 906534 w 2015796"/>
              <a:gd name="connsiteY7" fmla="*/ 2288693 h 2626159"/>
              <a:gd name="connsiteX8" fmla="*/ 906534 w 2015796"/>
              <a:gd name="connsiteY8" fmla="*/ 1602893 h 2626159"/>
              <a:gd name="connsiteX9" fmla="*/ 881134 w 2015796"/>
              <a:gd name="connsiteY9" fmla="*/ 1259993 h 2626159"/>
              <a:gd name="connsiteX10" fmla="*/ 1008134 w 2015796"/>
              <a:gd name="connsiteY10" fmla="*/ 2441093 h 2626159"/>
              <a:gd name="connsiteX11" fmla="*/ 1300234 w 2015796"/>
              <a:gd name="connsiteY11" fmla="*/ 2517293 h 2626159"/>
              <a:gd name="connsiteX12" fmla="*/ 1147834 w 2015796"/>
              <a:gd name="connsiteY12" fmla="*/ 1399693 h 2626159"/>
              <a:gd name="connsiteX13" fmla="*/ 1719334 w 2015796"/>
              <a:gd name="connsiteY13" fmla="*/ 1628293 h 2626159"/>
              <a:gd name="connsiteX14" fmla="*/ 1960634 w 2015796"/>
              <a:gd name="connsiteY14" fmla="*/ 1259993 h 2626159"/>
              <a:gd name="connsiteX15" fmla="*/ 677934 w 2015796"/>
              <a:gd name="connsiteY15" fmla="*/ 409093 h 2626159"/>
              <a:gd name="connsiteX16" fmla="*/ 677934 w 2015796"/>
              <a:gd name="connsiteY16" fmla="*/ 409093 h 2626159"/>
              <a:gd name="connsiteX17" fmla="*/ 563634 w 2015796"/>
              <a:gd name="connsiteY17" fmla="*/ 66193 h 2626159"/>
              <a:gd name="connsiteX18" fmla="*/ 4834 w 2015796"/>
              <a:gd name="connsiteY18" fmla="*/ 155093 h 2626159"/>
              <a:gd name="connsiteX0" fmla="*/ 4834 w 2015796"/>
              <a:gd name="connsiteY0" fmla="*/ 155093 h 2626159"/>
              <a:gd name="connsiteX1" fmla="*/ 296934 w 2015796"/>
              <a:gd name="connsiteY1" fmla="*/ 1577493 h 2626159"/>
              <a:gd name="connsiteX2" fmla="*/ 373134 w 2015796"/>
              <a:gd name="connsiteY2" fmla="*/ 1882293 h 2626159"/>
              <a:gd name="connsiteX3" fmla="*/ 538234 w 2015796"/>
              <a:gd name="connsiteY3" fmla="*/ 1958493 h 2626159"/>
              <a:gd name="connsiteX4" fmla="*/ 589034 w 2015796"/>
              <a:gd name="connsiteY4" fmla="*/ 1628293 h 2626159"/>
              <a:gd name="connsiteX5" fmla="*/ 550934 w 2015796"/>
              <a:gd name="connsiteY5" fmla="*/ 1120293 h 2626159"/>
              <a:gd name="connsiteX6" fmla="*/ 627134 w 2015796"/>
              <a:gd name="connsiteY6" fmla="*/ 2212493 h 2626159"/>
              <a:gd name="connsiteX7" fmla="*/ 906534 w 2015796"/>
              <a:gd name="connsiteY7" fmla="*/ 2288693 h 2626159"/>
              <a:gd name="connsiteX8" fmla="*/ 906534 w 2015796"/>
              <a:gd name="connsiteY8" fmla="*/ 1602893 h 2626159"/>
              <a:gd name="connsiteX9" fmla="*/ 881134 w 2015796"/>
              <a:gd name="connsiteY9" fmla="*/ 1259993 h 2626159"/>
              <a:gd name="connsiteX10" fmla="*/ 1008134 w 2015796"/>
              <a:gd name="connsiteY10" fmla="*/ 2441093 h 2626159"/>
              <a:gd name="connsiteX11" fmla="*/ 1300234 w 2015796"/>
              <a:gd name="connsiteY11" fmla="*/ 2517293 h 2626159"/>
              <a:gd name="connsiteX12" fmla="*/ 1147834 w 2015796"/>
              <a:gd name="connsiteY12" fmla="*/ 1399693 h 2626159"/>
              <a:gd name="connsiteX13" fmla="*/ 1719334 w 2015796"/>
              <a:gd name="connsiteY13" fmla="*/ 1628293 h 2626159"/>
              <a:gd name="connsiteX14" fmla="*/ 1960634 w 2015796"/>
              <a:gd name="connsiteY14" fmla="*/ 1259993 h 2626159"/>
              <a:gd name="connsiteX15" fmla="*/ 677934 w 2015796"/>
              <a:gd name="connsiteY15" fmla="*/ 409093 h 2626159"/>
              <a:gd name="connsiteX16" fmla="*/ 1034880 w 2015796"/>
              <a:gd name="connsiteY16" fmla="*/ 258661 h 2626159"/>
              <a:gd name="connsiteX17" fmla="*/ 563634 w 2015796"/>
              <a:gd name="connsiteY17" fmla="*/ 66193 h 2626159"/>
              <a:gd name="connsiteX18" fmla="*/ 4834 w 2015796"/>
              <a:gd name="connsiteY18" fmla="*/ 155093 h 2626159"/>
              <a:gd name="connsiteX0" fmla="*/ 4834 w 1989063"/>
              <a:gd name="connsiteY0" fmla="*/ 155093 h 2626159"/>
              <a:gd name="connsiteX1" fmla="*/ 296934 w 1989063"/>
              <a:gd name="connsiteY1" fmla="*/ 1577493 h 2626159"/>
              <a:gd name="connsiteX2" fmla="*/ 373134 w 1989063"/>
              <a:gd name="connsiteY2" fmla="*/ 1882293 h 2626159"/>
              <a:gd name="connsiteX3" fmla="*/ 538234 w 1989063"/>
              <a:gd name="connsiteY3" fmla="*/ 1958493 h 2626159"/>
              <a:gd name="connsiteX4" fmla="*/ 589034 w 1989063"/>
              <a:gd name="connsiteY4" fmla="*/ 1628293 h 2626159"/>
              <a:gd name="connsiteX5" fmla="*/ 550934 w 1989063"/>
              <a:gd name="connsiteY5" fmla="*/ 1120293 h 2626159"/>
              <a:gd name="connsiteX6" fmla="*/ 627134 w 1989063"/>
              <a:gd name="connsiteY6" fmla="*/ 2212493 h 2626159"/>
              <a:gd name="connsiteX7" fmla="*/ 906534 w 1989063"/>
              <a:gd name="connsiteY7" fmla="*/ 2288693 h 2626159"/>
              <a:gd name="connsiteX8" fmla="*/ 906534 w 1989063"/>
              <a:gd name="connsiteY8" fmla="*/ 1602893 h 2626159"/>
              <a:gd name="connsiteX9" fmla="*/ 881134 w 1989063"/>
              <a:gd name="connsiteY9" fmla="*/ 1259993 h 2626159"/>
              <a:gd name="connsiteX10" fmla="*/ 1008134 w 1989063"/>
              <a:gd name="connsiteY10" fmla="*/ 2441093 h 2626159"/>
              <a:gd name="connsiteX11" fmla="*/ 1300234 w 1989063"/>
              <a:gd name="connsiteY11" fmla="*/ 2517293 h 2626159"/>
              <a:gd name="connsiteX12" fmla="*/ 1147834 w 1989063"/>
              <a:gd name="connsiteY12" fmla="*/ 1399693 h 2626159"/>
              <a:gd name="connsiteX13" fmla="*/ 1719334 w 1989063"/>
              <a:gd name="connsiteY13" fmla="*/ 1628293 h 2626159"/>
              <a:gd name="connsiteX14" fmla="*/ 1960634 w 1989063"/>
              <a:gd name="connsiteY14" fmla="*/ 1259993 h 2626159"/>
              <a:gd name="connsiteX15" fmla="*/ 1087752 w 1989063"/>
              <a:gd name="connsiteY15" fmla="*/ 459275 h 2626159"/>
              <a:gd name="connsiteX16" fmla="*/ 1034880 w 1989063"/>
              <a:gd name="connsiteY16" fmla="*/ 258661 h 2626159"/>
              <a:gd name="connsiteX17" fmla="*/ 563634 w 1989063"/>
              <a:gd name="connsiteY17" fmla="*/ 66193 h 2626159"/>
              <a:gd name="connsiteX18" fmla="*/ 4834 w 1989063"/>
              <a:gd name="connsiteY18" fmla="*/ 155093 h 2626159"/>
              <a:gd name="connsiteX0" fmla="*/ 4834 w 1989063"/>
              <a:gd name="connsiteY0" fmla="*/ 155093 h 2626159"/>
              <a:gd name="connsiteX1" fmla="*/ 296934 w 1989063"/>
              <a:gd name="connsiteY1" fmla="*/ 1577493 h 2626159"/>
              <a:gd name="connsiteX2" fmla="*/ 373134 w 1989063"/>
              <a:gd name="connsiteY2" fmla="*/ 1882293 h 2626159"/>
              <a:gd name="connsiteX3" fmla="*/ 538234 w 1989063"/>
              <a:gd name="connsiteY3" fmla="*/ 1958493 h 2626159"/>
              <a:gd name="connsiteX4" fmla="*/ 589034 w 1989063"/>
              <a:gd name="connsiteY4" fmla="*/ 1628293 h 2626159"/>
              <a:gd name="connsiteX5" fmla="*/ 550934 w 1989063"/>
              <a:gd name="connsiteY5" fmla="*/ 1120293 h 2626159"/>
              <a:gd name="connsiteX6" fmla="*/ 627134 w 1989063"/>
              <a:gd name="connsiteY6" fmla="*/ 2212493 h 2626159"/>
              <a:gd name="connsiteX7" fmla="*/ 906534 w 1989063"/>
              <a:gd name="connsiteY7" fmla="*/ 2288693 h 2626159"/>
              <a:gd name="connsiteX8" fmla="*/ 906534 w 1989063"/>
              <a:gd name="connsiteY8" fmla="*/ 1602893 h 2626159"/>
              <a:gd name="connsiteX9" fmla="*/ 881134 w 1989063"/>
              <a:gd name="connsiteY9" fmla="*/ 1259993 h 2626159"/>
              <a:gd name="connsiteX10" fmla="*/ 1008134 w 1989063"/>
              <a:gd name="connsiteY10" fmla="*/ 2441093 h 2626159"/>
              <a:gd name="connsiteX11" fmla="*/ 1300234 w 1989063"/>
              <a:gd name="connsiteY11" fmla="*/ 2517293 h 2626159"/>
              <a:gd name="connsiteX12" fmla="*/ 1147834 w 1989063"/>
              <a:gd name="connsiteY12" fmla="*/ 1399693 h 2626159"/>
              <a:gd name="connsiteX13" fmla="*/ 1719334 w 1989063"/>
              <a:gd name="connsiteY13" fmla="*/ 1628293 h 2626159"/>
              <a:gd name="connsiteX14" fmla="*/ 1960634 w 1989063"/>
              <a:gd name="connsiteY14" fmla="*/ 1259993 h 2626159"/>
              <a:gd name="connsiteX15" fmla="*/ 1087752 w 1989063"/>
              <a:gd name="connsiteY15" fmla="*/ 459275 h 2626159"/>
              <a:gd name="connsiteX16" fmla="*/ 563634 w 1989063"/>
              <a:gd name="connsiteY16" fmla="*/ 66193 h 2626159"/>
              <a:gd name="connsiteX17" fmla="*/ 4834 w 1989063"/>
              <a:gd name="connsiteY17" fmla="*/ 155093 h 2626159"/>
              <a:gd name="connsiteX0" fmla="*/ 27307 w 1706219"/>
              <a:gd name="connsiteY0" fmla="*/ 390353 h 2566301"/>
              <a:gd name="connsiteX1" fmla="*/ 14090 w 1706219"/>
              <a:gd name="connsiteY1" fmla="*/ 1517635 h 2566301"/>
              <a:gd name="connsiteX2" fmla="*/ 90290 w 1706219"/>
              <a:gd name="connsiteY2" fmla="*/ 1822435 h 2566301"/>
              <a:gd name="connsiteX3" fmla="*/ 255390 w 1706219"/>
              <a:gd name="connsiteY3" fmla="*/ 1898635 h 2566301"/>
              <a:gd name="connsiteX4" fmla="*/ 306190 w 1706219"/>
              <a:gd name="connsiteY4" fmla="*/ 1568435 h 2566301"/>
              <a:gd name="connsiteX5" fmla="*/ 268090 w 1706219"/>
              <a:gd name="connsiteY5" fmla="*/ 1060435 h 2566301"/>
              <a:gd name="connsiteX6" fmla="*/ 344290 w 1706219"/>
              <a:gd name="connsiteY6" fmla="*/ 2152635 h 2566301"/>
              <a:gd name="connsiteX7" fmla="*/ 623690 w 1706219"/>
              <a:gd name="connsiteY7" fmla="*/ 2228835 h 2566301"/>
              <a:gd name="connsiteX8" fmla="*/ 623690 w 1706219"/>
              <a:gd name="connsiteY8" fmla="*/ 1543035 h 2566301"/>
              <a:gd name="connsiteX9" fmla="*/ 598290 w 1706219"/>
              <a:gd name="connsiteY9" fmla="*/ 1200135 h 2566301"/>
              <a:gd name="connsiteX10" fmla="*/ 725290 w 1706219"/>
              <a:gd name="connsiteY10" fmla="*/ 2381235 h 2566301"/>
              <a:gd name="connsiteX11" fmla="*/ 1017390 w 1706219"/>
              <a:gd name="connsiteY11" fmla="*/ 2457435 h 2566301"/>
              <a:gd name="connsiteX12" fmla="*/ 864990 w 1706219"/>
              <a:gd name="connsiteY12" fmla="*/ 1339835 h 2566301"/>
              <a:gd name="connsiteX13" fmla="*/ 1436490 w 1706219"/>
              <a:gd name="connsiteY13" fmla="*/ 1568435 h 2566301"/>
              <a:gd name="connsiteX14" fmla="*/ 1677790 w 1706219"/>
              <a:gd name="connsiteY14" fmla="*/ 1200135 h 2566301"/>
              <a:gd name="connsiteX15" fmla="*/ 804908 w 1706219"/>
              <a:gd name="connsiteY15" fmla="*/ 399417 h 2566301"/>
              <a:gd name="connsiteX16" fmla="*/ 280790 w 1706219"/>
              <a:gd name="connsiteY16" fmla="*/ 6335 h 2566301"/>
              <a:gd name="connsiteX17" fmla="*/ 27307 w 1706219"/>
              <a:gd name="connsiteY17" fmla="*/ 390353 h 2566301"/>
              <a:gd name="connsiteX0" fmla="*/ 38049 w 1716961"/>
              <a:gd name="connsiteY0" fmla="*/ 143399 h 2319347"/>
              <a:gd name="connsiteX1" fmla="*/ 24832 w 1716961"/>
              <a:gd name="connsiteY1" fmla="*/ 1270681 h 2319347"/>
              <a:gd name="connsiteX2" fmla="*/ 101032 w 1716961"/>
              <a:gd name="connsiteY2" fmla="*/ 1575481 h 2319347"/>
              <a:gd name="connsiteX3" fmla="*/ 266132 w 1716961"/>
              <a:gd name="connsiteY3" fmla="*/ 1651681 h 2319347"/>
              <a:gd name="connsiteX4" fmla="*/ 316932 w 1716961"/>
              <a:gd name="connsiteY4" fmla="*/ 1321481 h 2319347"/>
              <a:gd name="connsiteX5" fmla="*/ 278832 w 1716961"/>
              <a:gd name="connsiteY5" fmla="*/ 813481 h 2319347"/>
              <a:gd name="connsiteX6" fmla="*/ 355032 w 1716961"/>
              <a:gd name="connsiteY6" fmla="*/ 1905681 h 2319347"/>
              <a:gd name="connsiteX7" fmla="*/ 634432 w 1716961"/>
              <a:gd name="connsiteY7" fmla="*/ 1981881 h 2319347"/>
              <a:gd name="connsiteX8" fmla="*/ 634432 w 1716961"/>
              <a:gd name="connsiteY8" fmla="*/ 1296081 h 2319347"/>
              <a:gd name="connsiteX9" fmla="*/ 609032 w 1716961"/>
              <a:gd name="connsiteY9" fmla="*/ 953181 h 2319347"/>
              <a:gd name="connsiteX10" fmla="*/ 736032 w 1716961"/>
              <a:gd name="connsiteY10" fmla="*/ 2134281 h 2319347"/>
              <a:gd name="connsiteX11" fmla="*/ 1028132 w 1716961"/>
              <a:gd name="connsiteY11" fmla="*/ 2210481 h 2319347"/>
              <a:gd name="connsiteX12" fmla="*/ 875732 w 1716961"/>
              <a:gd name="connsiteY12" fmla="*/ 1092881 h 2319347"/>
              <a:gd name="connsiteX13" fmla="*/ 1447232 w 1716961"/>
              <a:gd name="connsiteY13" fmla="*/ 1321481 h 2319347"/>
              <a:gd name="connsiteX14" fmla="*/ 1688532 w 1716961"/>
              <a:gd name="connsiteY14" fmla="*/ 953181 h 2319347"/>
              <a:gd name="connsiteX15" fmla="*/ 815650 w 1716961"/>
              <a:gd name="connsiteY15" fmla="*/ 152463 h 2319347"/>
              <a:gd name="connsiteX16" fmla="*/ 446393 w 1716961"/>
              <a:gd name="connsiteY16" fmla="*/ 42981 h 2319347"/>
              <a:gd name="connsiteX17" fmla="*/ 38049 w 1716961"/>
              <a:gd name="connsiteY17" fmla="*/ 143399 h 2319347"/>
              <a:gd name="connsiteX0" fmla="*/ 38049 w 1715660"/>
              <a:gd name="connsiteY0" fmla="*/ 143399 h 2319347"/>
              <a:gd name="connsiteX1" fmla="*/ 24832 w 1715660"/>
              <a:gd name="connsiteY1" fmla="*/ 1270681 h 2319347"/>
              <a:gd name="connsiteX2" fmla="*/ 101032 w 1715660"/>
              <a:gd name="connsiteY2" fmla="*/ 1575481 h 2319347"/>
              <a:gd name="connsiteX3" fmla="*/ 266132 w 1715660"/>
              <a:gd name="connsiteY3" fmla="*/ 1651681 h 2319347"/>
              <a:gd name="connsiteX4" fmla="*/ 316932 w 1715660"/>
              <a:gd name="connsiteY4" fmla="*/ 1321481 h 2319347"/>
              <a:gd name="connsiteX5" fmla="*/ 278832 w 1715660"/>
              <a:gd name="connsiteY5" fmla="*/ 813481 h 2319347"/>
              <a:gd name="connsiteX6" fmla="*/ 355032 w 1715660"/>
              <a:gd name="connsiteY6" fmla="*/ 1905681 h 2319347"/>
              <a:gd name="connsiteX7" fmla="*/ 634432 w 1715660"/>
              <a:gd name="connsiteY7" fmla="*/ 1981881 h 2319347"/>
              <a:gd name="connsiteX8" fmla="*/ 634432 w 1715660"/>
              <a:gd name="connsiteY8" fmla="*/ 1296081 h 2319347"/>
              <a:gd name="connsiteX9" fmla="*/ 609032 w 1715660"/>
              <a:gd name="connsiteY9" fmla="*/ 953181 h 2319347"/>
              <a:gd name="connsiteX10" fmla="*/ 736032 w 1715660"/>
              <a:gd name="connsiteY10" fmla="*/ 2134281 h 2319347"/>
              <a:gd name="connsiteX11" fmla="*/ 1028132 w 1715660"/>
              <a:gd name="connsiteY11" fmla="*/ 2210481 h 2319347"/>
              <a:gd name="connsiteX12" fmla="*/ 875732 w 1715660"/>
              <a:gd name="connsiteY12" fmla="*/ 1092881 h 2319347"/>
              <a:gd name="connsiteX13" fmla="*/ 1447232 w 1715660"/>
              <a:gd name="connsiteY13" fmla="*/ 1321481 h 2319347"/>
              <a:gd name="connsiteX14" fmla="*/ 1688532 w 1715660"/>
              <a:gd name="connsiteY14" fmla="*/ 953181 h 2319347"/>
              <a:gd name="connsiteX15" fmla="*/ 836696 w 1715660"/>
              <a:gd name="connsiteY15" fmla="*/ 198138 h 2319347"/>
              <a:gd name="connsiteX16" fmla="*/ 446393 w 1715660"/>
              <a:gd name="connsiteY16" fmla="*/ 42981 h 2319347"/>
              <a:gd name="connsiteX17" fmla="*/ 38049 w 1715660"/>
              <a:gd name="connsiteY17" fmla="*/ 143399 h 2319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15660" h="2319347">
                <a:moveTo>
                  <a:pt x="38049" y="143399"/>
                </a:moveTo>
                <a:cubicBezTo>
                  <a:pt x="-32211" y="348016"/>
                  <a:pt x="14335" y="1032001"/>
                  <a:pt x="24832" y="1270681"/>
                </a:cubicBezTo>
                <a:cubicBezTo>
                  <a:pt x="35329" y="1509361"/>
                  <a:pt x="60815" y="1511981"/>
                  <a:pt x="101032" y="1575481"/>
                </a:cubicBezTo>
                <a:cubicBezTo>
                  <a:pt x="141249" y="1638981"/>
                  <a:pt x="230149" y="1694014"/>
                  <a:pt x="266132" y="1651681"/>
                </a:cubicBezTo>
                <a:cubicBezTo>
                  <a:pt x="302115" y="1609348"/>
                  <a:pt x="314815" y="1461181"/>
                  <a:pt x="316932" y="1321481"/>
                </a:cubicBezTo>
                <a:cubicBezTo>
                  <a:pt x="319049" y="1181781"/>
                  <a:pt x="272482" y="716114"/>
                  <a:pt x="278832" y="813481"/>
                </a:cubicBezTo>
                <a:cubicBezTo>
                  <a:pt x="285182" y="910848"/>
                  <a:pt x="295765" y="1710948"/>
                  <a:pt x="355032" y="1905681"/>
                </a:cubicBezTo>
                <a:cubicBezTo>
                  <a:pt x="414299" y="2100414"/>
                  <a:pt x="587865" y="2083481"/>
                  <a:pt x="634432" y="1981881"/>
                </a:cubicBezTo>
                <a:cubicBezTo>
                  <a:pt x="680999" y="1880281"/>
                  <a:pt x="638665" y="1467531"/>
                  <a:pt x="634432" y="1296081"/>
                </a:cubicBezTo>
                <a:cubicBezTo>
                  <a:pt x="630199" y="1124631"/>
                  <a:pt x="592099" y="813481"/>
                  <a:pt x="609032" y="953181"/>
                </a:cubicBezTo>
                <a:cubicBezTo>
                  <a:pt x="625965" y="1092881"/>
                  <a:pt x="666182" y="1924731"/>
                  <a:pt x="736032" y="2134281"/>
                </a:cubicBezTo>
                <a:cubicBezTo>
                  <a:pt x="805882" y="2343831"/>
                  <a:pt x="1004849" y="2384048"/>
                  <a:pt x="1028132" y="2210481"/>
                </a:cubicBezTo>
                <a:cubicBezTo>
                  <a:pt x="1051415" y="2036914"/>
                  <a:pt x="805882" y="1241048"/>
                  <a:pt x="875732" y="1092881"/>
                </a:cubicBezTo>
                <a:cubicBezTo>
                  <a:pt x="945582" y="944714"/>
                  <a:pt x="1311765" y="1344764"/>
                  <a:pt x="1447232" y="1321481"/>
                </a:cubicBezTo>
                <a:cubicBezTo>
                  <a:pt x="1582699" y="1298198"/>
                  <a:pt x="1790288" y="1140405"/>
                  <a:pt x="1688532" y="953181"/>
                </a:cubicBezTo>
                <a:cubicBezTo>
                  <a:pt x="1586776" y="765957"/>
                  <a:pt x="836696" y="198138"/>
                  <a:pt x="836696" y="198138"/>
                </a:cubicBezTo>
                <a:lnTo>
                  <a:pt x="446393" y="42981"/>
                </a:lnTo>
                <a:cubicBezTo>
                  <a:pt x="334210" y="648"/>
                  <a:pt x="108309" y="-61218"/>
                  <a:pt x="38049" y="1433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scene3d>
            <a:camera prst="orthographicFront">
              <a:rot lat="20399999" lon="0" rev="20999999"/>
            </a:camera>
            <a:lightRig rig="sunset" dir="t"/>
          </a:scene3d>
          <a:sp3d prstMaterial="metal">
            <a:bevelT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F33EF260-6846-4448-8299-72A5A0684B8B}"/>
              </a:ext>
            </a:extLst>
          </p:cNvPr>
          <p:cNvSpPr/>
          <p:nvPr/>
        </p:nvSpPr>
        <p:spPr>
          <a:xfrm rot="1273474">
            <a:off x="6569883" y="4771344"/>
            <a:ext cx="688513" cy="817371"/>
          </a:xfrm>
          <a:custGeom>
            <a:avLst/>
            <a:gdLst>
              <a:gd name="connsiteX0" fmla="*/ 319035 w 558799"/>
              <a:gd name="connsiteY0" fmla="*/ 21076 h 570182"/>
              <a:gd name="connsiteX1" fmla="*/ 556779 w 558799"/>
              <a:gd name="connsiteY1" fmla="*/ 103372 h 570182"/>
              <a:gd name="connsiteX2" fmla="*/ 410475 w 558799"/>
              <a:gd name="connsiteY2" fmla="*/ 551428 h 570182"/>
              <a:gd name="connsiteX3" fmla="*/ 26427 w 558799"/>
              <a:gd name="connsiteY3" fmla="*/ 441700 h 570182"/>
              <a:gd name="connsiteX4" fmla="*/ 63003 w 558799"/>
              <a:gd name="connsiteY4" fmla="*/ 39364 h 570182"/>
              <a:gd name="connsiteX5" fmla="*/ 319035 w 558799"/>
              <a:gd name="connsiteY5" fmla="*/ 21076 h 570182"/>
              <a:gd name="connsiteX0" fmla="*/ 344659 w 559553"/>
              <a:gd name="connsiteY0" fmla="*/ 7839 h 592062"/>
              <a:gd name="connsiteX1" fmla="*/ 558355 w 559553"/>
              <a:gd name="connsiteY1" fmla="*/ 125252 h 592062"/>
              <a:gd name="connsiteX2" fmla="*/ 412051 w 559553"/>
              <a:gd name="connsiteY2" fmla="*/ 573308 h 592062"/>
              <a:gd name="connsiteX3" fmla="*/ 28003 w 559553"/>
              <a:gd name="connsiteY3" fmla="*/ 463580 h 592062"/>
              <a:gd name="connsiteX4" fmla="*/ 64579 w 559553"/>
              <a:gd name="connsiteY4" fmla="*/ 61244 h 592062"/>
              <a:gd name="connsiteX5" fmla="*/ 344659 w 559553"/>
              <a:gd name="connsiteY5" fmla="*/ 7839 h 59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9553" h="592062">
                <a:moveTo>
                  <a:pt x="344659" y="7839"/>
                </a:moveTo>
                <a:cubicBezTo>
                  <a:pt x="426955" y="18507"/>
                  <a:pt x="547123" y="31007"/>
                  <a:pt x="558355" y="125252"/>
                </a:cubicBezTo>
                <a:cubicBezTo>
                  <a:pt x="569587" y="219497"/>
                  <a:pt x="500443" y="516920"/>
                  <a:pt x="412051" y="573308"/>
                </a:cubicBezTo>
                <a:cubicBezTo>
                  <a:pt x="323659" y="629696"/>
                  <a:pt x="85915" y="548924"/>
                  <a:pt x="28003" y="463580"/>
                </a:cubicBezTo>
                <a:cubicBezTo>
                  <a:pt x="-29909" y="378236"/>
                  <a:pt x="11803" y="137201"/>
                  <a:pt x="64579" y="61244"/>
                </a:cubicBezTo>
                <a:cubicBezTo>
                  <a:pt x="117355" y="-14713"/>
                  <a:pt x="262363" y="-2829"/>
                  <a:pt x="344659" y="783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glow rad="254000">
              <a:schemeClr val="bg2">
                <a:lumMod val="85000"/>
              </a:schemeClr>
            </a:glow>
          </a:effectLst>
          <a:scene3d>
            <a:camera prst="orthographicFront">
              <a:rot lat="1445576" lon="19387082" rev="21511773"/>
            </a:camera>
            <a:lightRig rig="threePt" dir="t"/>
          </a:scene3d>
          <a:sp3d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6B4B3D4E-92BC-4DD6-AC3E-1A44F4DBAE97}"/>
              </a:ext>
            </a:extLst>
          </p:cNvPr>
          <p:cNvSpPr/>
          <p:nvPr/>
        </p:nvSpPr>
        <p:spPr>
          <a:xfrm rot="1273474">
            <a:off x="5268636" y="4683499"/>
            <a:ext cx="688513" cy="817371"/>
          </a:xfrm>
          <a:custGeom>
            <a:avLst/>
            <a:gdLst>
              <a:gd name="connsiteX0" fmla="*/ 319035 w 558799"/>
              <a:gd name="connsiteY0" fmla="*/ 21076 h 570182"/>
              <a:gd name="connsiteX1" fmla="*/ 556779 w 558799"/>
              <a:gd name="connsiteY1" fmla="*/ 103372 h 570182"/>
              <a:gd name="connsiteX2" fmla="*/ 410475 w 558799"/>
              <a:gd name="connsiteY2" fmla="*/ 551428 h 570182"/>
              <a:gd name="connsiteX3" fmla="*/ 26427 w 558799"/>
              <a:gd name="connsiteY3" fmla="*/ 441700 h 570182"/>
              <a:gd name="connsiteX4" fmla="*/ 63003 w 558799"/>
              <a:gd name="connsiteY4" fmla="*/ 39364 h 570182"/>
              <a:gd name="connsiteX5" fmla="*/ 319035 w 558799"/>
              <a:gd name="connsiteY5" fmla="*/ 21076 h 570182"/>
              <a:gd name="connsiteX0" fmla="*/ 344659 w 559553"/>
              <a:gd name="connsiteY0" fmla="*/ 7839 h 592062"/>
              <a:gd name="connsiteX1" fmla="*/ 558355 w 559553"/>
              <a:gd name="connsiteY1" fmla="*/ 125252 h 592062"/>
              <a:gd name="connsiteX2" fmla="*/ 412051 w 559553"/>
              <a:gd name="connsiteY2" fmla="*/ 573308 h 592062"/>
              <a:gd name="connsiteX3" fmla="*/ 28003 w 559553"/>
              <a:gd name="connsiteY3" fmla="*/ 463580 h 592062"/>
              <a:gd name="connsiteX4" fmla="*/ 64579 w 559553"/>
              <a:gd name="connsiteY4" fmla="*/ 61244 h 592062"/>
              <a:gd name="connsiteX5" fmla="*/ 344659 w 559553"/>
              <a:gd name="connsiteY5" fmla="*/ 7839 h 59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9553" h="592062">
                <a:moveTo>
                  <a:pt x="344659" y="7839"/>
                </a:moveTo>
                <a:cubicBezTo>
                  <a:pt x="426955" y="18507"/>
                  <a:pt x="547123" y="31007"/>
                  <a:pt x="558355" y="125252"/>
                </a:cubicBezTo>
                <a:cubicBezTo>
                  <a:pt x="569587" y="219497"/>
                  <a:pt x="500443" y="516920"/>
                  <a:pt x="412051" y="573308"/>
                </a:cubicBezTo>
                <a:cubicBezTo>
                  <a:pt x="323659" y="629696"/>
                  <a:pt x="85915" y="548924"/>
                  <a:pt x="28003" y="463580"/>
                </a:cubicBezTo>
                <a:cubicBezTo>
                  <a:pt x="-29909" y="378236"/>
                  <a:pt x="11803" y="137201"/>
                  <a:pt x="64579" y="61244"/>
                </a:cubicBezTo>
                <a:cubicBezTo>
                  <a:pt x="117355" y="-14713"/>
                  <a:pt x="262363" y="-2829"/>
                  <a:pt x="344659" y="783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glow rad="127000">
              <a:schemeClr val="bg2">
                <a:lumMod val="85000"/>
              </a:schemeClr>
            </a:glow>
          </a:effectLst>
          <a:scene3d>
            <a:camera prst="orthographicFront">
              <a:rot lat="1487265" lon="19706418" rev="20876087"/>
            </a:camera>
            <a:lightRig rig="threePt" dir="t"/>
          </a:scene3d>
          <a:sp3d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39CDA6E1-CA90-4195-A732-09E7DEFA070A}"/>
              </a:ext>
            </a:extLst>
          </p:cNvPr>
          <p:cNvSpPr/>
          <p:nvPr/>
        </p:nvSpPr>
        <p:spPr>
          <a:xfrm rot="20419039">
            <a:off x="4926194" y="3491962"/>
            <a:ext cx="635619" cy="579863"/>
          </a:xfrm>
          <a:custGeom>
            <a:avLst/>
            <a:gdLst>
              <a:gd name="connsiteX0" fmla="*/ 635619 w 635619"/>
              <a:gd name="connsiteY0" fmla="*/ 0 h 579863"/>
              <a:gd name="connsiteX1" fmla="*/ 289931 w 635619"/>
              <a:gd name="connsiteY1" fmla="*/ 100361 h 579863"/>
              <a:gd name="connsiteX2" fmla="*/ 0 w 635619"/>
              <a:gd name="connsiteY2" fmla="*/ 579863 h 57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5619" h="579863">
                <a:moveTo>
                  <a:pt x="635619" y="0"/>
                </a:moveTo>
                <a:cubicBezTo>
                  <a:pt x="515743" y="1858"/>
                  <a:pt x="395867" y="3717"/>
                  <a:pt x="289931" y="100361"/>
                </a:cubicBezTo>
                <a:cubicBezTo>
                  <a:pt x="183995" y="197005"/>
                  <a:pt x="91997" y="388434"/>
                  <a:pt x="0" y="579863"/>
                </a:cubicBezTo>
              </a:path>
            </a:pathLst>
          </a:custGeom>
          <a:noFill/>
          <a:ln w="190500" cap="rnd">
            <a:solidFill>
              <a:srgbClr val="F7B8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B2BD385A-DB62-4A5D-978F-2D607ABCD86D}"/>
              </a:ext>
            </a:extLst>
          </p:cNvPr>
          <p:cNvSpPr/>
          <p:nvPr/>
        </p:nvSpPr>
        <p:spPr>
          <a:xfrm flipH="1">
            <a:off x="5542182" y="4070446"/>
            <a:ext cx="347995" cy="897673"/>
          </a:xfrm>
          <a:custGeom>
            <a:avLst/>
            <a:gdLst>
              <a:gd name="connsiteX0" fmla="*/ 0 w 347995"/>
              <a:gd name="connsiteY0" fmla="*/ 0 h 1005840"/>
              <a:gd name="connsiteX1" fmla="*/ 320040 w 347995"/>
              <a:gd name="connsiteY1" fmla="*/ 411480 h 1005840"/>
              <a:gd name="connsiteX2" fmla="*/ 310896 w 347995"/>
              <a:gd name="connsiteY2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995" h="1005840">
                <a:moveTo>
                  <a:pt x="0" y="0"/>
                </a:moveTo>
                <a:cubicBezTo>
                  <a:pt x="134112" y="121920"/>
                  <a:pt x="268224" y="243840"/>
                  <a:pt x="320040" y="411480"/>
                </a:cubicBezTo>
                <a:cubicBezTo>
                  <a:pt x="371856" y="579120"/>
                  <a:pt x="341376" y="792480"/>
                  <a:pt x="310896" y="1005840"/>
                </a:cubicBezTo>
              </a:path>
            </a:pathLst>
          </a:custGeom>
          <a:noFill/>
          <a:ln w="254000" cap="rnd">
            <a:solidFill>
              <a:srgbClr val="F7B8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779AD8C3-2EDC-457F-9FDF-EC82AB5AC75D}"/>
              </a:ext>
            </a:extLst>
          </p:cNvPr>
          <p:cNvSpPr/>
          <p:nvPr/>
        </p:nvSpPr>
        <p:spPr>
          <a:xfrm>
            <a:off x="5279928" y="2762854"/>
            <a:ext cx="1828800" cy="1737360"/>
          </a:xfrm>
          <a:prstGeom prst="ellipse">
            <a:avLst/>
          </a:prstGeom>
          <a:gradFill flip="none" rotWithShape="1">
            <a:gsLst>
              <a:gs pos="1000">
                <a:schemeClr val="accent4">
                  <a:lumMod val="5000"/>
                  <a:lumOff val="95000"/>
                </a:schemeClr>
              </a:gs>
              <a:gs pos="52000">
                <a:schemeClr val="accent4">
                  <a:lumMod val="7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A2287EFA-5EB1-47AA-A505-956E8F1F1559}"/>
              </a:ext>
            </a:extLst>
          </p:cNvPr>
          <p:cNvGrpSpPr/>
          <p:nvPr/>
        </p:nvGrpSpPr>
        <p:grpSpPr>
          <a:xfrm rot="20168878">
            <a:off x="5465463" y="3063285"/>
            <a:ext cx="914400" cy="758283"/>
            <a:chOff x="4793738" y="2272660"/>
            <a:chExt cx="914400" cy="758283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A443D082-726C-4F9B-821F-FC605373D9CD}"/>
                </a:ext>
              </a:extLst>
            </p:cNvPr>
            <p:cNvSpPr/>
            <p:nvPr/>
          </p:nvSpPr>
          <p:spPr>
            <a:xfrm rot="20184991">
              <a:off x="4793738" y="2272660"/>
              <a:ext cx="914400" cy="758283"/>
            </a:xfrm>
            <a:prstGeom prst="ellipse">
              <a:avLst/>
            </a:prstGeom>
            <a:solidFill>
              <a:srgbClr val="683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45C8B7AA-1BF9-48A7-BE22-D072AA92EBF3}"/>
                </a:ext>
              </a:extLst>
            </p:cNvPr>
            <p:cNvSpPr>
              <a:spLocks noChangeAspect="1"/>
            </p:cNvSpPr>
            <p:nvPr/>
          </p:nvSpPr>
          <p:spPr>
            <a:xfrm rot="20184991">
              <a:off x="5025877" y="2426146"/>
              <a:ext cx="436653" cy="362102"/>
            </a:xfrm>
            <a:prstGeom prst="ellipse">
              <a:avLst/>
            </a:prstGeom>
            <a:solidFill>
              <a:srgbClr val="3D1C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32CFCD17-DDE2-44C4-B7E3-3B59385313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49824" y="2417155"/>
              <a:ext cx="80467" cy="804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252320FF-46B1-4256-A53B-06CB680773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45673" y="2341718"/>
              <a:ext cx="231343" cy="2313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弧形 15">
            <a:extLst>
              <a:ext uri="{FF2B5EF4-FFF2-40B4-BE49-F238E27FC236}">
                <a16:creationId xmlns:a16="http://schemas.microsoft.com/office/drawing/2014/main" id="{6B16DF9B-D9CF-47A7-94C5-9DD0C3036F97}"/>
              </a:ext>
            </a:extLst>
          </p:cNvPr>
          <p:cNvSpPr/>
          <p:nvPr/>
        </p:nvSpPr>
        <p:spPr>
          <a:xfrm rot="5970476">
            <a:off x="5653332" y="3146372"/>
            <a:ext cx="914400" cy="914400"/>
          </a:xfrm>
          <a:prstGeom prst="arc">
            <a:avLst>
              <a:gd name="adj1" fmla="val 17000297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星形: 四角 42">
            <a:extLst>
              <a:ext uri="{FF2B5EF4-FFF2-40B4-BE49-F238E27FC236}">
                <a16:creationId xmlns:a16="http://schemas.microsoft.com/office/drawing/2014/main" id="{E32FCE56-E782-4F4C-9BCA-F7B31EF35AE3}"/>
              </a:ext>
            </a:extLst>
          </p:cNvPr>
          <p:cNvSpPr/>
          <p:nvPr/>
        </p:nvSpPr>
        <p:spPr>
          <a:xfrm>
            <a:off x="6929058" y="1431060"/>
            <a:ext cx="420329" cy="707922"/>
          </a:xfrm>
          <a:prstGeom prst="star4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900000" lon="0" rev="203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星形: 四角 48">
            <a:extLst>
              <a:ext uri="{FF2B5EF4-FFF2-40B4-BE49-F238E27FC236}">
                <a16:creationId xmlns:a16="http://schemas.microsoft.com/office/drawing/2014/main" id="{9506ACF8-5D20-4FAD-AED6-11A4F02BAC86}"/>
              </a:ext>
            </a:extLst>
          </p:cNvPr>
          <p:cNvSpPr>
            <a:spLocks noChangeAspect="1"/>
          </p:cNvSpPr>
          <p:nvPr/>
        </p:nvSpPr>
        <p:spPr>
          <a:xfrm>
            <a:off x="7666222" y="4638132"/>
            <a:ext cx="291906" cy="491632"/>
          </a:xfrm>
          <a:prstGeom prst="star4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209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星形: 四角 49">
            <a:extLst>
              <a:ext uri="{FF2B5EF4-FFF2-40B4-BE49-F238E27FC236}">
                <a16:creationId xmlns:a16="http://schemas.microsoft.com/office/drawing/2014/main" id="{26922AE3-2261-4B77-8C09-CD2B703BAB7D}"/>
              </a:ext>
            </a:extLst>
          </p:cNvPr>
          <p:cNvSpPr>
            <a:spLocks noChangeAspect="1"/>
          </p:cNvSpPr>
          <p:nvPr/>
        </p:nvSpPr>
        <p:spPr>
          <a:xfrm>
            <a:off x="7488252" y="2625060"/>
            <a:ext cx="608138" cy="1024233"/>
          </a:xfrm>
          <a:prstGeom prst="star4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900000" lon="20399993" rev="209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2E6D7F0C-8E67-4BBD-B982-FDC3C5F84311}"/>
              </a:ext>
            </a:extLst>
          </p:cNvPr>
          <p:cNvSpPr/>
          <p:nvPr/>
        </p:nvSpPr>
        <p:spPr>
          <a:xfrm rot="180000">
            <a:off x="6322632" y="3609912"/>
            <a:ext cx="721149" cy="851417"/>
          </a:xfrm>
          <a:custGeom>
            <a:avLst/>
            <a:gdLst>
              <a:gd name="connsiteX0" fmla="*/ 700696 w 721149"/>
              <a:gd name="connsiteY0" fmla="*/ 8372 h 851417"/>
              <a:gd name="connsiteX1" fmla="*/ 693322 w 721149"/>
              <a:gd name="connsiteY1" fmla="*/ 192727 h 851417"/>
              <a:gd name="connsiteX2" fmla="*/ 531089 w 721149"/>
              <a:gd name="connsiteY2" fmla="*/ 531940 h 851417"/>
              <a:gd name="connsiteX3" fmla="*/ 199251 w 721149"/>
              <a:gd name="connsiteY3" fmla="*/ 782662 h 851417"/>
              <a:gd name="connsiteX4" fmla="*/ 96012 w 721149"/>
              <a:gd name="connsiteY4" fmla="*/ 834282 h 851417"/>
              <a:gd name="connsiteX5" fmla="*/ 147 w 721149"/>
              <a:gd name="connsiteY5" fmla="*/ 849030 h 851417"/>
              <a:gd name="connsiteX6" fmla="*/ 118135 w 721149"/>
              <a:gd name="connsiteY6" fmla="*/ 790037 h 851417"/>
              <a:gd name="connsiteX7" fmla="*/ 486844 w 721149"/>
              <a:gd name="connsiteY7" fmla="*/ 458198 h 851417"/>
              <a:gd name="connsiteX8" fmla="*/ 700696 w 721149"/>
              <a:gd name="connsiteY8" fmla="*/ 8372 h 85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1149" h="851417">
                <a:moveTo>
                  <a:pt x="700696" y="8372"/>
                </a:moveTo>
                <a:cubicBezTo>
                  <a:pt x="735109" y="-35873"/>
                  <a:pt x="721590" y="105466"/>
                  <a:pt x="693322" y="192727"/>
                </a:cubicBezTo>
                <a:cubicBezTo>
                  <a:pt x="665054" y="279988"/>
                  <a:pt x="613434" y="433617"/>
                  <a:pt x="531089" y="531940"/>
                </a:cubicBezTo>
                <a:cubicBezTo>
                  <a:pt x="448744" y="630263"/>
                  <a:pt x="271764" y="732272"/>
                  <a:pt x="199251" y="782662"/>
                </a:cubicBezTo>
                <a:cubicBezTo>
                  <a:pt x="126738" y="833052"/>
                  <a:pt x="129196" y="823221"/>
                  <a:pt x="96012" y="834282"/>
                </a:cubicBezTo>
                <a:cubicBezTo>
                  <a:pt x="62828" y="845343"/>
                  <a:pt x="-3540" y="856404"/>
                  <a:pt x="147" y="849030"/>
                </a:cubicBezTo>
                <a:cubicBezTo>
                  <a:pt x="3834" y="841656"/>
                  <a:pt x="37019" y="855176"/>
                  <a:pt x="118135" y="790037"/>
                </a:cubicBezTo>
                <a:cubicBezTo>
                  <a:pt x="199251" y="724898"/>
                  <a:pt x="389750" y="586018"/>
                  <a:pt x="486844" y="458198"/>
                </a:cubicBezTo>
                <a:cubicBezTo>
                  <a:pt x="583937" y="330379"/>
                  <a:pt x="666283" y="52617"/>
                  <a:pt x="700696" y="8372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星形: 四角 50">
            <a:extLst>
              <a:ext uri="{FF2B5EF4-FFF2-40B4-BE49-F238E27FC236}">
                <a16:creationId xmlns:a16="http://schemas.microsoft.com/office/drawing/2014/main" id="{5A24FB2B-7D85-4A6D-A8EA-ABE49D1BC94F}"/>
              </a:ext>
            </a:extLst>
          </p:cNvPr>
          <p:cNvSpPr>
            <a:spLocks noChangeAspect="1"/>
          </p:cNvSpPr>
          <p:nvPr/>
        </p:nvSpPr>
        <p:spPr>
          <a:xfrm>
            <a:off x="3997969" y="3198631"/>
            <a:ext cx="535162" cy="901325"/>
          </a:xfrm>
          <a:prstGeom prst="star4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600000" lon="600000" rev="209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D0286200-E30D-4AFD-8AAB-1D70B40C07D3}"/>
              </a:ext>
            </a:extLst>
          </p:cNvPr>
          <p:cNvSpPr/>
          <p:nvPr/>
        </p:nvSpPr>
        <p:spPr>
          <a:xfrm>
            <a:off x="6566145" y="4206185"/>
            <a:ext cx="347995" cy="897673"/>
          </a:xfrm>
          <a:custGeom>
            <a:avLst/>
            <a:gdLst>
              <a:gd name="connsiteX0" fmla="*/ 0 w 347995"/>
              <a:gd name="connsiteY0" fmla="*/ 0 h 1005840"/>
              <a:gd name="connsiteX1" fmla="*/ 320040 w 347995"/>
              <a:gd name="connsiteY1" fmla="*/ 411480 h 1005840"/>
              <a:gd name="connsiteX2" fmla="*/ 310896 w 347995"/>
              <a:gd name="connsiteY2" fmla="*/ 100584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995" h="1005840">
                <a:moveTo>
                  <a:pt x="0" y="0"/>
                </a:moveTo>
                <a:cubicBezTo>
                  <a:pt x="134112" y="121920"/>
                  <a:pt x="268224" y="243840"/>
                  <a:pt x="320040" y="411480"/>
                </a:cubicBezTo>
                <a:cubicBezTo>
                  <a:pt x="371856" y="579120"/>
                  <a:pt x="341376" y="792480"/>
                  <a:pt x="310896" y="1005840"/>
                </a:cubicBezTo>
              </a:path>
            </a:pathLst>
          </a:custGeom>
          <a:noFill/>
          <a:ln w="254000" cap="rnd">
            <a:solidFill>
              <a:srgbClr val="F7B8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5D03C68-4592-494A-BC3F-59DA90A2267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118"/>
          <a:stretch/>
        </p:blipFill>
        <p:spPr>
          <a:xfrm rot="21072488">
            <a:off x="5440625" y="1520374"/>
            <a:ext cx="1292464" cy="564606"/>
          </a:xfrm>
          <a:prstGeom prst="rect">
            <a:avLst/>
          </a:prstGeom>
        </p:spPr>
      </p:pic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3281BF55-EE23-4A5B-B297-AB9F37C65739}"/>
              </a:ext>
            </a:extLst>
          </p:cNvPr>
          <p:cNvSpPr/>
          <p:nvPr/>
        </p:nvSpPr>
        <p:spPr>
          <a:xfrm rot="1496689">
            <a:off x="6267554" y="2321919"/>
            <a:ext cx="884748" cy="1014130"/>
          </a:xfrm>
          <a:custGeom>
            <a:avLst/>
            <a:gdLst>
              <a:gd name="connsiteX0" fmla="*/ 591015 w 802695"/>
              <a:gd name="connsiteY0" fmla="*/ 1014761 h 1014761"/>
              <a:gd name="connsiteX1" fmla="*/ 769435 w 802695"/>
              <a:gd name="connsiteY1" fmla="*/ 568712 h 1014761"/>
              <a:gd name="connsiteX2" fmla="*/ 0 w 802695"/>
              <a:gd name="connsiteY2" fmla="*/ 0 h 1014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695" h="1014761">
                <a:moveTo>
                  <a:pt x="591015" y="1014761"/>
                </a:moveTo>
                <a:cubicBezTo>
                  <a:pt x="729476" y="876300"/>
                  <a:pt x="867937" y="737839"/>
                  <a:pt x="769435" y="568712"/>
                </a:cubicBezTo>
                <a:cubicBezTo>
                  <a:pt x="670933" y="399585"/>
                  <a:pt x="335466" y="199792"/>
                  <a:pt x="0" y="0"/>
                </a:cubicBezTo>
              </a:path>
            </a:pathLst>
          </a:custGeom>
          <a:noFill/>
          <a:ln w="254000" cap="rnd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4F59E7ED-518B-4C2D-B883-A44166209758}"/>
              </a:ext>
            </a:extLst>
          </p:cNvPr>
          <p:cNvGrpSpPr/>
          <p:nvPr/>
        </p:nvGrpSpPr>
        <p:grpSpPr>
          <a:xfrm>
            <a:off x="5193001" y="2802113"/>
            <a:ext cx="456329" cy="1140958"/>
            <a:chOff x="6710383" y="2802113"/>
            <a:chExt cx="456329" cy="1140958"/>
          </a:xfrm>
        </p:grpSpPr>
        <p:sp>
          <p:nvSpPr>
            <p:cNvPr id="33" name="water-droplet-silhouette_34042">
              <a:extLst>
                <a:ext uri="{FF2B5EF4-FFF2-40B4-BE49-F238E27FC236}">
                  <a16:creationId xmlns:a16="http://schemas.microsoft.com/office/drawing/2014/main" id="{ACCBB31E-1773-48FA-976D-B08F887BA735}"/>
                </a:ext>
              </a:extLst>
            </p:cNvPr>
            <p:cNvSpPr/>
            <p:nvPr/>
          </p:nvSpPr>
          <p:spPr>
            <a:xfrm>
              <a:off x="6851314" y="3333387"/>
              <a:ext cx="315398" cy="609684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80" h="6866">
                  <a:moveTo>
                    <a:pt x="3222" y="1145"/>
                  </a:moveTo>
                  <a:cubicBezTo>
                    <a:pt x="2894" y="674"/>
                    <a:pt x="2611" y="267"/>
                    <a:pt x="2542" y="72"/>
                  </a:cubicBezTo>
                  <a:cubicBezTo>
                    <a:pt x="2527" y="29"/>
                    <a:pt x="2487" y="1"/>
                    <a:pt x="2441" y="0"/>
                  </a:cubicBezTo>
                  <a:cubicBezTo>
                    <a:pt x="2399" y="1"/>
                    <a:pt x="2355" y="27"/>
                    <a:pt x="2339" y="70"/>
                  </a:cubicBezTo>
                  <a:cubicBezTo>
                    <a:pt x="2269" y="254"/>
                    <a:pt x="2000" y="640"/>
                    <a:pt x="1689" y="1087"/>
                  </a:cubicBezTo>
                  <a:cubicBezTo>
                    <a:pt x="976" y="2111"/>
                    <a:pt x="0" y="3513"/>
                    <a:pt x="0" y="4426"/>
                  </a:cubicBezTo>
                  <a:cubicBezTo>
                    <a:pt x="0" y="5771"/>
                    <a:pt x="1094" y="6866"/>
                    <a:pt x="2440" y="6866"/>
                  </a:cubicBezTo>
                  <a:cubicBezTo>
                    <a:pt x="3786" y="6866"/>
                    <a:pt x="4880" y="5771"/>
                    <a:pt x="4880" y="4426"/>
                  </a:cubicBezTo>
                  <a:cubicBezTo>
                    <a:pt x="4880" y="3528"/>
                    <a:pt x="3922" y="2150"/>
                    <a:pt x="3222" y="1145"/>
                  </a:cubicBezTo>
                  <a:close/>
                </a:path>
              </a:pathLst>
            </a:custGeom>
            <a:solidFill>
              <a:srgbClr val="216245">
                <a:alpha val="67000"/>
              </a:srgbClr>
            </a:solidFill>
            <a:ln>
              <a:noFill/>
            </a:ln>
            <a:effectLst>
              <a:innerShdw blurRad="63500" dist="127000" dir="7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water-droplet-silhouette_34042">
              <a:extLst>
                <a:ext uri="{FF2B5EF4-FFF2-40B4-BE49-F238E27FC236}">
                  <a16:creationId xmlns:a16="http://schemas.microsoft.com/office/drawing/2014/main" id="{5C60C33B-90E2-494D-AB87-46562DF949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10383" y="3106332"/>
              <a:ext cx="189239" cy="36581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80" h="6866">
                  <a:moveTo>
                    <a:pt x="3222" y="1145"/>
                  </a:moveTo>
                  <a:cubicBezTo>
                    <a:pt x="2894" y="674"/>
                    <a:pt x="2611" y="267"/>
                    <a:pt x="2542" y="72"/>
                  </a:cubicBezTo>
                  <a:cubicBezTo>
                    <a:pt x="2527" y="29"/>
                    <a:pt x="2487" y="1"/>
                    <a:pt x="2441" y="0"/>
                  </a:cubicBezTo>
                  <a:cubicBezTo>
                    <a:pt x="2399" y="1"/>
                    <a:pt x="2355" y="27"/>
                    <a:pt x="2339" y="70"/>
                  </a:cubicBezTo>
                  <a:cubicBezTo>
                    <a:pt x="2269" y="254"/>
                    <a:pt x="2000" y="640"/>
                    <a:pt x="1689" y="1087"/>
                  </a:cubicBezTo>
                  <a:cubicBezTo>
                    <a:pt x="976" y="2111"/>
                    <a:pt x="0" y="3513"/>
                    <a:pt x="0" y="4426"/>
                  </a:cubicBezTo>
                  <a:cubicBezTo>
                    <a:pt x="0" y="5771"/>
                    <a:pt x="1094" y="6866"/>
                    <a:pt x="2440" y="6866"/>
                  </a:cubicBezTo>
                  <a:cubicBezTo>
                    <a:pt x="3786" y="6866"/>
                    <a:pt x="4880" y="5771"/>
                    <a:pt x="4880" y="4426"/>
                  </a:cubicBezTo>
                  <a:cubicBezTo>
                    <a:pt x="4880" y="3528"/>
                    <a:pt x="3922" y="2150"/>
                    <a:pt x="3222" y="1145"/>
                  </a:cubicBezTo>
                  <a:close/>
                </a:path>
              </a:pathLst>
            </a:custGeom>
            <a:solidFill>
              <a:srgbClr val="216245">
                <a:alpha val="67000"/>
              </a:srgbClr>
            </a:solidFill>
            <a:ln>
              <a:noFill/>
            </a:ln>
            <a:effectLst>
              <a:innerShdw blurRad="63500" dist="127000" dir="7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water-droplet-silhouette_34042">
              <a:extLst>
                <a:ext uri="{FF2B5EF4-FFF2-40B4-BE49-F238E27FC236}">
                  <a16:creationId xmlns:a16="http://schemas.microsoft.com/office/drawing/2014/main" id="{11BA253C-341D-41B7-87A4-1059343603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75829" y="2802113"/>
              <a:ext cx="189239" cy="365810"/>
            </a:xfrm>
            <a:custGeom>
              <a:avLst/>
              <a:gdLst>
                <a:gd name="T0" fmla="*/ 372171 w 604011"/>
                <a:gd name="T1" fmla="*/ 372171 w 604011"/>
                <a:gd name="T2" fmla="*/ 372171 w 604011"/>
                <a:gd name="T3" fmla="*/ 372171 w 604011"/>
                <a:gd name="T4" fmla="*/ 372171 w 604011"/>
                <a:gd name="T5" fmla="*/ 372171 w 604011"/>
                <a:gd name="T6" fmla="*/ 372171 w 604011"/>
                <a:gd name="T7" fmla="*/ 372171 w 604011"/>
                <a:gd name="T8" fmla="*/ 372171 w 604011"/>
                <a:gd name="T9" fmla="*/ 372171 w 604011"/>
                <a:gd name="T10" fmla="*/ 372171 w 604011"/>
                <a:gd name="T11" fmla="*/ 372171 w 604011"/>
                <a:gd name="T12" fmla="*/ 372171 w 604011"/>
                <a:gd name="T13" fmla="*/ 372171 w 604011"/>
                <a:gd name="T14" fmla="*/ 372171 w 604011"/>
                <a:gd name="T15" fmla="*/ 372171 w 604011"/>
                <a:gd name="T16" fmla="*/ 372171 w 604011"/>
                <a:gd name="T17" fmla="*/ 372171 w 60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80" h="6866">
                  <a:moveTo>
                    <a:pt x="3222" y="1145"/>
                  </a:moveTo>
                  <a:cubicBezTo>
                    <a:pt x="2894" y="674"/>
                    <a:pt x="2611" y="267"/>
                    <a:pt x="2542" y="72"/>
                  </a:cubicBezTo>
                  <a:cubicBezTo>
                    <a:pt x="2527" y="29"/>
                    <a:pt x="2487" y="1"/>
                    <a:pt x="2441" y="0"/>
                  </a:cubicBezTo>
                  <a:cubicBezTo>
                    <a:pt x="2399" y="1"/>
                    <a:pt x="2355" y="27"/>
                    <a:pt x="2339" y="70"/>
                  </a:cubicBezTo>
                  <a:cubicBezTo>
                    <a:pt x="2269" y="254"/>
                    <a:pt x="2000" y="640"/>
                    <a:pt x="1689" y="1087"/>
                  </a:cubicBezTo>
                  <a:cubicBezTo>
                    <a:pt x="976" y="2111"/>
                    <a:pt x="0" y="3513"/>
                    <a:pt x="0" y="4426"/>
                  </a:cubicBezTo>
                  <a:cubicBezTo>
                    <a:pt x="0" y="5771"/>
                    <a:pt x="1094" y="6866"/>
                    <a:pt x="2440" y="6866"/>
                  </a:cubicBezTo>
                  <a:cubicBezTo>
                    <a:pt x="3786" y="6866"/>
                    <a:pt x="4880" y="5771"/>
                    <a:pt x="4880" y="4426"/>
                  </a:cubicBezTo>
                  <a:cubicBezTo>
                    <a:pt x="4880" y="3528"/>
                    <a:pt x="3922" y="2150"/>
                    <a:pt x="3222" y="1145"/>
                  </a:cubicBezTo>
                  <a:close/>
                </a:path>
              </a:pathLst>
            </a:custGeom>
            <a:solidFill>
              <a:srgbClr val="216245">
                <a:alpha val="67000"/>
              </a:srgbClr>
            </a:solidFill>
            <a:ln>
              <a:noFill/>
            </a:ln>
            <a:effectLst>
              <a:innerShdw blurRad="63500" dist="127000" dir="7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图片 19">
            <a:extLst>
              <a:ext uri="{FF2B5EF4-FFF2-40B4-BE49-F238E27FC236}">
                <a16:creationId xmlns:a16="http://schemas.microsoft.com/office/drawing/2014/main" id="{2DBF985E-7F2E-4C22-94C5-56A8537A81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595" y="3018418"/>
            <a:ext cx="2158171" cy="19386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6700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71749;#171749;#172915;#140089;#17211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王静洁</dc:creator>
  <cp:lastModifiedBy>王 静洁</cp:lastModifiedBy>
  <cp:revision>168</cp:revision>
  <dcterms:created xsi:type="dcterms:W3CDTF">2019-06-19T02:08:00Z</dcterms:created>
  <dcterms:modified xsi:type="dcterms:W3CDTF">2021-09-09T07:45:27Z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936742970ACB4DFCAA05C65F9EA75E96</vt:lpwstr>
  </property>
</Properties>
</file>