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2"/>
  </p:notesMasterIdLst>
  <p:sldIdLst>
    <p:sldId id="257" r:id="rId2"/>
    <p:sldId id="258" r:id="rId3"/>
    <p:sldId id="265" r:id="rId4"/>
    <p:sldId id="303" r:id="rId5"/>
    <p:sldId id="276" r:id="rId6"/>
    <p:sldId id="304" r:id="rId7"/>
    <p:sldId id="259" r:id="rId8"/>
    <p:sldId id="278" r:id="rId9"/>
    <p:sldId id="299" r:id="rId10"/>
    <p:sldId id="285" r:id="rId11"/>
  </p:sldIdLst>
  <p:sldSz cx="12192000" cy="6858000"/>
  <p:notesSz cx="6858000" cy="9144000"/>
  <p:defaultTex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5A48D"/>
    <a:srgbClr val="8899B2"/>
    <a:srgbClr val="5365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065" autoAdjust="0"/>
    <p:restoredTop sz="94660"/>
  </p:normalViewPr>
  <p:slideViewPr>
    <p:cSldViewPr snapToGrid="0">
      <p:cViewPr varScale="1">
        <p:scale>
          <a:sx n="114" d="100"/>
          <a:sy n="114" d="100"/>
        </p:scale>
        <p:origin x="69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머리글 개체 틀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ko-KR" altLang="en-US"/>
          </a:p>
        </p:txBody>
      </p:sp>
      <p:sp>
        <p:nvSpPr>
          <p:cNvPr id="3" name="날짜 개체 틀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DD6F895-8183-4907-B44E-CAFB03A834D3}" type="datetimeFigureOut">
              <a:rPr lang="ko-KR" altLang="en-US" smtClean="0"/>
              <a:t>2021-04-28</a:t>
            </a:fld>
            <a:endParaRPr lang="ko-KR" altLang="en-US"/>
          </a:p>
        </p:txBody>
      </p:sp>
      <p:sp>
        <p:nvSpPr>
          <p:cNvPr id="4" name="슬라이드 이미지 개체 틀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ko-KR" altLang="en-US"/>
          </a:p>
        </p:txBody>
      </p:sp>
      <p:sp>
        <p:nvSpPr>
          <p:cNvPr id="5" name="슬라이드 노트 개체 틀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ko-KR" altLang="en-US"/>
              <a:t>마스터 텍스트 스타일을 편집하려면 클릭</a:t>
            </a:r>
          </a:p>
          <a:p>
            <a:pPr lvl="1"/>
            <a:r>
              <a:rPr lang="ko-KR" altLang="en-US"/>
              <a:t>두 번째 수준</a:t>
            </a:r>
          </a:p>
          <a:p>
            <a:pPr lvl="2"/>
            <a:r>
              <a:rPr lang="ko-KR" altLang="en-US"/>
              <a:t>세 번째 수준</a:t>
            </a:r>
          </a:p>
          <a:p>
            <a:pPr lvl="3"/>
            <a:r>
              <a:rPr lang="ko-KR" altLang="en-US"/>
              <a:t>네 번째 수준</a:t>
            </a:r>
          </a:p>
          <a:p>
            <a:pPr lvl="4"/>
            <a:r>
              <a:rPr lang="ko-KR" altLang="en-US"/>
              <a:t>다섯 번째 수준</a:t>
            </a:r>
          </a:p>
        </p:txBody>
      </p:sp>
      <p:sp>
        <p:nvSpPr>
          <p:cNvPr id="6" name="바닥글 개체 틀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ko-KR" altLang="en-US"/>
          </a:p>
        </p:txBody>
      </p:sp>
      <p:sp>
        <p:nvSpPr>
          <p:cNvPr id="7" name="슬라이드 번호 개체 틀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28E6E37-2B0D-4C9E-813E-593A1FF09F1B}" type="slidenum">
              <a:rPr lang="ko-KR" altLang="en-US" smtClean="0"/>
              <a:t>‹#›</a:t>
            </a:fld>
            <a:endParaRPr lang="ko-KR" altLang="en-US"/>
          </a:p>
        </p:txBody>
      </p:sp>
    </p:spTree>
    <p:extLst>
      <p:ext uri="{BB962C8B-B14F-4D97-AF65-F5344CB8AC3E}">
        <p14:creationId xmlns:p14="http://schemas.microsoft.com/office/powerpoint/2010/main" val="1162453204"/>
      </p:ext>
    </p:extLst>
  </p:cSld>
  <p:clrMap bg1="lt1" tx1="dk1" bg2="lt2" tx2="dk2" accent1="accent1" accent2="accent2" accent3="accent3" accent4="accent4" accent5="accent5" accent6="accent6" hlink="hlink" folHlink="folHlink"/>
  <p:notesStyle>
    <a:lvl1pPr marL="0" algn="l" defTabSz="914400" rtl="0" eaLnBrk="1" latinLnBrk="1" hangingPunct="1">
      <a:defRPr sz="1200" kern="1200">
        <a:solidFill>
          <a:schemeClr val="tx1"/>
        </a:solidFill>
        <a:latin typeface="+mn-lt"/>
        <a:ea typeface="+mn-ea"/>
        <a:cs typeface="+mn-cs"/>
      </a:defRPr>
    </a:lvl1pPr>
    <a:lvl2pPr marL="457200" algn="l" defTabSz="914400" rtl="0" eaLnBrk="1" latinLnBrk="1" hangingPunct="1">
      <a:defRPr sz="1200" kern="1200">
        <a:solidFill>
          <a:schemeClr val="tx1"/>
        </a:solidFill>
        <a:latin typeface="+mn-lt"/>
        <a:ea typeface="+mn-ea"/>
        <a:cs typeface="+mn-cs"/>
      </a:defRPr>
    </a:lvl2pPr>
    <a:lvl3pPr marL="914400" algn="l" defTabSz="914400" rtl="0" eaLnBrk="1" latinLnBrk="1" hangingPunct="1">
      <a:defRPr sz="1200" kern="1200">
        <a:solidFill>
          <a:schemeClr val="tx1"/>
        </a:solidFill>
        <a:latin typeface="+mn-lt"/>
        <a:ea typeface="+mn-ea"/>
        <a:cs typeface="+mn-cs"/>
      </a:defRPr>
    </a:lvl3pPr>
    <a:lvl4pPr marL="1371600" algn="l" defTabSz="914400" rtl="0" eaLnBrk="1" latinLnBrk="1" hangingPunct="1">
      <a:defRPr sz="1200" kern="1200">
        <a:solidFill>
          <a:schemeClr val="tx1"/>
        </a:solidFill>
        <a:latin typeface="+mn-lt"/>
        <a:ea typeface="+mn-ea"/>
        <a:cs typeface="+mn-cs"/>
      </a:defRPr>
    </a:lvl4pPr>
    <a:lvl5pPr marL="1828800" algn="l" defTabSz="914400" rtl="0" eaLnBrk="1" latinLnBrk="1" hangingPunct="1">
      <a:defRPr sz="1200" kern="1200">
        <a:solidFill>
          <a:schemeClr val="tx1"/>
        </a:solidFill>
        <a:latin typeface="+mn-lt"/>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931586BD-0F56-465E-90DD-4F7EB5C22C46}"/>
              </a:ext>
            </a:extLst>
          </p:cNvPr>
          <p:cNvSpPr>
            <a:spLocks noGrp="1"/>
          </p:cNvSpPr>
          <p:nvPr>
            <p:ph type="ctrTitle"/>
          </p:nvPr>
        </p:nvSpPr>
        <p:spPr>
          <a:xfrm>
            <a:off x="1524000" y="1122363"/>
            <a:ext cx="9144000" cy="2387600"/>
          </a:xfrm>
        </p:spPr>
        <p:txBody>
          <a:bodyPr anchor="b"/>
          <a:lstStyle>
            <a:lvl1pPr algn="ctr">
              <a:defRPr sz="6000"/>
            </a:lvl1pPr>
          </a:lstStyle>
          <a:p>
            <a:r>
              <a:rPr lang="ko-KR" altLang="en-US"/>
              <a:t>마스터 제목 스타일 편집</a:t>
            </a:r>
          </a:p>
        </p:txBody>
      </p:sp>
      <p:sp>
        <p:nvSpPr>
          <p:cNvPr id="3" name="부제목 2">
            <a:extLst>
              <a:ext uri="{FF2B5EF4-FFF2-40B4-BE49-F238E27FC236}">
                <a16:creationId xmlns:a16="http://schemas.microsoft.com/office/drawing/2014/main" id="{D62D75AF-8D7E-477A-B06A-773B54B18A3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ko-KR" altLang="en-US"/>
              <a:t>클릭하여 마스터 부제목 스타일 편집</a:t>
            </a:r>
          </a:p>
        </p:txBody>
      </p:sp>
      <p:sp>
        <p:nvSpPr>
          <p:cNvPr id="4" name="날짜 개체 틀 3">
            <a:extLst>
              <a:ext uri="{FF2B5EF4-FFF2-40B4-BE49-F238E27FC236}">
                <a16:creationId xmlns:a16="http://schemas.microsoft.com/office/drawing/2014/main" id="{822D08B3-A9A6-4CA5-94A5-60BE4193B856}"/>
              </a:ext>
            </a:extLst>
          </p:cNvPr>
          <p:cNvSpPr>
            <a:spLocks noGrp="1"/>
          </p:cNvSpPr>
          <p:nvPr>
            <p:ph type="dt" sz="half" idx="10"/>
          </p:nvPr>
        </p:nvSpPr>
        <p:spPr/>
        <p:txBody>
          <a:bodyPr/>
          <a:lstStyle/>
          <a:p>
            <a:fld id="{A14A533B-DDA0-44AE-A572-CB162821C537}" type="datetime1">
              <a:rPr lang="ko-KR" altLang="en-US" smtClean="0">
                <a:solidFill>
                  <a:prstClr val="black">
                    <a:tint val="75000"/>
                  </a:prstClr>
                </a:solidFill>
              </a:rPr>
              <a:t>2021-04-28</a:t>
            </a:fld>
            <a:endParaRPr lang="ko-KR" altLang="en-US" dirty="0">
              <a:solidFill>
                <a:prstClr val="black">
                  <a:tint val="75000"/>
                </a:prstClr>
              </a:solidFill>
            </a:endParaRPr>
          </a:p>
        </p:txBody>
      </p:sp>
      <p:sp>
        <p:nvSpPr>
          <p:cNvPr id="5" name="바닥글 개체 틀 4">
            <a:extLst>
              <a:ext uri="{FF2B5EF4-FFF2-40B4-BE49-F238E27FC236}">
                <a16:creationId xmlns:a16="http://schemas.microsoft.com/office/drawing/2014/main" id="{825B2C64-F6D0-4564-A934-9F517F7C49AB}"/>
              </a:ext>
            </a:extLst>
          </p:cNvPr>
          <p:cNvSpPr>
            <a:spLocks noGrp="1"/>
          </p:cNvSpPr>
          <p:nvPr>
            <p:ph type="ftr" sz="quarter" idx="11"/>
          </p:nvPr>
        </p:nvSpPr>
        <p:spPr/>
        <p:txBody>
          <a:bodyPr/>
          <a:lstStyle/>
          <a:p>
            <a:endParaRPr lang="ko-KR" altLang="en-US" dirty="0">
              <a:solidFill>
                <a:prstClr val="black">
                  <a:tint val="75000"/>
                </a:prstClr>
              </a:solidFill>
            </a:endParaRPr>
          </a:p>
        </p:txBody>
      </p:sp>
      <p:sp>
        <p:nvSpPr>
          <p:cNvPr id="6" name="슬라이드 번호 개체 틀 5">
            <a:extLst>
              <a:ext uri="{FF2B5EF4-FFF2-40B4-BE49-F238E27FC236}">
                <a16:creationId xmlns:a16="http://schemas.microsoft.com/office/drawing/2014/main" id="{73881C62-2657-4643-9CC9-89D68799A768}"/>
              </a:ext>
            </a:extLst>
          </p:cNvPr>
          <p:cNvSpPr>
            <a:spLocks noGrp="1"/>
          </p:cNvSpPr>
          <p:nvPr>
            <p:ph type="sldNum" sz="quarter" idx="12"/>
          </p:nvPr>
        </p:nvSpPr>
        <p:spPr/>
        <p:txBody>
          <a:bodyPr/>
          <a:lstStyle/>
          <a:p>
            <a:fld id="{92A3BBB8-EBE5-4A2B-AB70-89540E1C96C3}" type="slidenum">
              <a:rPr lang="ko-KR" altLang="en-US" smtClean="0">
                <a:solidFill>
                  <a:prstClr val="black">
                    <a:tint val="75000"/>
                  </a:prstClr>
                </a:solidFill>
              </a:rPr>
              <a:pPr/>
              <a:t>‹#›</a:t>
            </a:fld>
            <a:endParaRPr lang="ko-KR" altLang="en-US" dirty="0">
              <a:solidFill>
                <a:prstClr val="black">
                  <a:tint val="75000"/>
                </a:prstClr>
              </a:solidFill>
            </a:endParaRPr>
          </a:p>
        </p:txBody>
      </p:sp>
    </p:spTree>
    <p:extLst>
      <p:ext uri="{BB962C8B-B14F-4D97-AF65-F5344CB8AC3E}">
        <p14:creationId xmlns:p14="http://schemas.microsoft.com/office/powerpoint/2010/main" val="28849753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0098AADC-F389-4BCD-9E52-49B7E64907E8}"/>
              </a:ext>
            </a:extLst>
          </p:cNvPr>
          <p:cNvSpPr>
            <a:spLocks noGrp="1"/>
          </p:cNvSpPr>
          <p:nvPr>
            <p:ph type="title"/>
          </p:nvPr>
        </p:nvSpPr>
        <p:spPr/>
        <p:txBody>
          <a:bodyPr/>
          <a:lstStyle/>
          <a:p>
            <a:r>
              <a:rPr lang="ko-KR" altLang="en-US"/>
              <a:t>마스터 제목 스타일 편집</a:t>
            </a:r>
          </a:p>
        </p:txBody>
      </p:sp>
      <p:sp>
        <p:nvSpPr>
          <p:cNvPr id="3" name="세로 텍스트 개체 틀 2">
            <a:extLst>
              <a:ext uri="{FF2B5EF4-FFF2-40B4-BE49-F238E27FC236}">
                <a16:creationId xmlns:a16="http://schemas.microsoft.com/office/drawing/2014/main" id="{E1A3D60F-143D-47A7-90DD-8D2052D74E44}"/>
              </a:ext>
            </a:extLst>
          </p:cNvPr>
          <p:cNvSpPr>
            <a:spLocks noGrp="1"/>
          </p:cNvSpPr>
          <p:nvPr>
            <p:ph type="body" orient="vert" idx="1"/>
          </p:nvPr>
        </p:nvSpPr>
        <p:spPr/>
        <p:txBody>
          <a:bodyPr vert="eaVert"/>
          <a:lstStyle/>
          <a:p>
            <a:pPr lvl="0"/>
            <a:r>
              <a:rPr lang="ko-KR" altLang="en-US"/>
              <a:t>마스터 텍스트 스타일을 편집하려면 클릭</a:t>
            </a:r>
          </a:p>
          <a:p>
            <a:pPr lvl="1"/>
            <a:r>
              <a:rPr lang="ko-KR" altLang="en-US"/>
              <a:t>두 번째 수준</a:t>
            </a:r>
          </a:p>
          <a:p>
            <a:pPr lvl="2"/>
            <a:r>
              <a:rPr lang="ko-KR" altLang="en-US"/>
              <a:t>세 번째 수준</a:t>
            </a:r>
          </a:p>
          <a:p>
            <a:pPr lvl="3"/>
            <a:r>
              <a:rPr lang="ko-KR" altLang="en-US"/>
              <a:t>네 번째 수준</a:t>
            </a:r>
          </a:p>
          <a:p>
            <a:pPr lvl="4"/>
            <a:r>
              <a:rPr lang="ko-KR" altLang="en-US"/>
              <a:t>다섯 번째 수준</a:t>
            </a:r>
          </a:p>
        </p:txBody>
      </p:sp>
      <p:sp>
        <p:nvSpPr>
          <p:cNvPr id="4" name="날짜 개체 틀 3">
            <a:extLst>
              <a:ext uri="{FF2B5EF4-FFF2-40B4-BE49-F238E27FC236}">
                <a16:creationId xmlns:a16="http://schemas.microsoft.com/office/drawing/2014/main" id="{98D2913F-34A8-4E19-BE54-298D842C8B47}"/>
              </a:ext>
            </a:extLst>
          </p:cNvPr>
          <p:cNvSpPr>
            <a:spLocks noGrp="1"/>
          </p:cNvSpPr>
          <p:nvPr>
            <p:ph type="dt" sz="half" idx="10"/>
          </p:nvPr>
        </p:nvSpPr>
        <p:spPr/>
        <p:txBody>
          <a:bodyPr/>
          <a:lstStyle/>
          <a:p>
            <a:fld id="{FF4C9C43-132D-4DC3-BECE-022DB9BB57D0}" type="datetime1">
              <a:rPr lang="ko-KR" altLang="en-US" smtClean="0">
                <a:solidFill>
                  <a:prstClr val="black">
                    <a:tint val="75000"/>
                  </a:prstClr>
                </a:solidFill>
              </a:rPr>
              <a:t>2021-04-28</a:t>
            </a:fld>
            <a:endParaRPr lang="ko-KR" altLang="en-US" dirty="0">
              <a:solidFill>
                <a:prstClr val="black">
                  <a:tint val="75000"/>
                </a:prstClr>
              </a:solidFill>
            </a:endParaRPr>
          </a:p>
        </p:txBody>
      </p:sp>
      <p:sp>
        <p:nvSpPr>
          <p:cNvPr id="5" name="바닥글 개체 틀 4">
            <a:extLst>
              <a:ext uri="{FF2B5EF4-FFF2-40B4-BE49-F238E27FC236}">
                <a16:creationId xmlns:a16="http://schemas.microsoft.com/office/drawing/2014/main" id="{C86ADB15-0821-4678-8A84-0615C961873F}"/>
              </a:ext>
            </a:extLst>
          </p:cNvPr>
          <p:cNvSpPr>
            <a:spLocks noGrp="1"/>
          </p:cNvSpPr>
          <p:nvPr>
            <p:ph type="ftr" sz="quarter" idx="11"/>
          </p:nvPr>
        </p:nvSpPr>
        <p:spPr/>
        <p:txBody>
          <a:bodyPr/>
          <a:lstStyle/>
          <a:p>
            <a:endParaRPr lang="ko-KR" altLang="en-US" dirty="0">
              <a:solidFill>
                <a:prstClr val="black">
                  <a:tint val="75000"/>
                </a:prstClr>
              </a:solidFill>
            </a:endParaRPr>
          </a:p>
        </p:txBody>
      </p:sp>
      <p:sp>
        <p:nvSpPr>
          <p:cNvPr id="6" name="슬라이드 번호 개체 틀 5">
            <a:extLst>
              <a:ext uri="{FF2B5EF4-FFF2-40B4-BE49-F238E27FC236}">
                <a16:creationId xmlns:a16="http://schemas.microsoft.com/office/drawing/2014/main" id="{FE5E1647-A311-42C8-900F-03252A535EA8}"/>
              </a:ext>
            </a:extLst>
          </p:cNvPr>
          <p:cNvSpPr>
            <a:spLocks noGrp="1"/>
          </p:cNvSpPr>
          <p:nvPr>
            <p:ph type="sldNum" sz="quarter" idx="12"/>
          </p:nvPr>
        </p:nvSpPr>
        <p:spPr/>
        <p:txBody>
          <a:bodyPr/>
          <a:lstStyle/>
          <a:p>
            <a:fld id="{92A3BBB8-EBE5-4A2B-AB70-89540E1C96C3}" type="slidenum">
              <a:rPr lang="ko-KR" altLang="en-US" smtClean="0">
                <a:solidFill>
                  <a:prstClr val="black">
                    <a:tint val="75000"/>
                  </a:prstClr>
                </a:solidFill>
              </a:rPr>
              <a:pPr/>
              <a:t>‹#›</a:t>
            </a:fld>
            <a:endParaRPr lang="ko-KR" altLang="en-US" dirty="0">
              <a:solidFill>
                <a:prstClr val="black">
                  <a:tint val="75000"/>
                </a:prstClr>
              </a:solidFill>
            </a:endParaRPr>
          </a:p>
        </p:txBody>
      </p:sp>
    </p:spTree>
    <p:extLst>
      <p:ext uri="{BB962C8B-B14F-4D97-AF65-F5344CB8AC3E}">
        <p14:creationId xmlns:p14="http://schemas.microsoft.com/office/powerpoint/2010/main" val="19414267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a:extLst>
              <a:ext uri="{FF2B5EF4-FFF2-40B4-BE49-F238E27FC236}">
                <a16:creationId xmlns:a16="http://schemas.microsoft.com/office/drawing/2014/main" id="{742E21EA-AC61-43C5-AA22-71763E0491C3}"/>
              </a:ext>
            </a:extLst>
          </p:cNvPr>
          <p:cNvSpPr>
            <a:spLocks noGrp="1"/>
          </p:cNvSpPr>
          <p:nvPr>
            <p:ph type="title" orient="vert"/>
          </p:nvPr>
        </p:nvSpPr>
        <p:spPr>
          <a:xfrm>
            <a:off x="8724900" y="365125"/>
            <a:ext cx="2628900" cy="5811838"/>
          </a:xfrm>
        </p:spPr>
        <p:txBody>
          <a:bodyPr vert="eaVert"/>
          <a:lstStyle/>
          <a:p>
            <a:r>
              <a:rPr lang="ko-KR" altLang="en-US"/>
              <a:t>마스터 제목 스타일 편집</a:t>
            </a:r>
          </a:p>
        </p:txBody>
      </p:sp>
      <p:sp>
        <p:nvSpPr>
          <p:cNvPr id="3" name="세로 텍스트 개체 틀 2">
            <a:extLst>
              <a:ext uri="{FF2B5EF4-FFF2-40B4-BE49-F238E27FC236}">
                <a16:creationId xmlns:a16="http://schemas.microsoft.com/office/drawing/2014/main" id="{7ED08377-D434-4883-933D-05403373BCD6}"/>
              </a:ext>
            </a:extLst>
          </p:cNvPr>
          <p:cNvSpPr>
            <a:spLocks noGrp="1"/>
          </p:cNvSpPr>
          <p:nvPr>
            <p:ph type="body" orient="vert" idx="1"/>
          </p:nvPr>
        </p:nvSpPr>
        <p:spPr>
          <a:xfrm>
            <a:off x="838200" y="365125"/>
            <a:ext cx="7734300" cy="5811838"/>
          </a:xfrm>
        </p:spPr>
        <p:txBody>
          <a:bodyPr vert="eaVert"/>
          <a:lstStyle/>
          <a:p>
            <a:pPr lvl="0"/>
            <a:r>
              <a:rPr lang="ko-KR" altLang="en-US"/>
              <a:t>마스터 텍스트 스타일을 편집하려면 클릭</a:t>
            </a:r>
          </a:p>
          <a:p>
            <a:pPr lvl="1"/>
            <a:r>
              <a:rPr lang="ko-KR" altLang="en-US"/>
              <a:t>두 번째 수준</a:t>
            </a:r>
          </a:p>
          <a:p>
            <a:pPr lvl="2"/>
            <a:r>
              <a:rPr lang="ko-KR" altLang="en-US"/>
              <a:t>세 번째 수준</a:t>
            </a:r>
          </a:p>
          <a:p>
            <a:pPr lvl="3"/>
            <a:r>
              <a:rPr lang="ko-KR" altLang="en-US"/>
              <a:t>네 번째 수준</a:t>
            </a:r>
          </a:p>
          <a:p>
            <a:pPr lvl="4"/>
            <a:r>
              <a:rPr lang="ko-KR" altLang="en-US"/>
              <a:t>다섯 번째 수준</a:t>
            </a:r>
          </a:p>
        </p:txBody>
      </p:sp>
      <p:sp>
        <p:nvSpPr>
          <p:cNvPr id="4" name="날짜 개체 틀 3">
            <a:extLst>
              <a:ext uri="{FF2B5EF4-FFF2-40B4-BE49-F238E27FC236}">
                <a16:creationId xmlns:a16="http://schemas.microsoft.com/office/drawing/2014/main" id="{B76BEFAE-52A5-4771-A24E-66D37EDBFE49}"/>
              </a:ext>
            </a:extLst>
          </p:cNvPr>
          <p:cNvSpPr>
            <a:spLocks noGrp="1"/>
          </p:cNvSpPr>
          <p:nvPr>
            <p:ph type="dt" sz="half" idx="10"/>
          </p:nvPr>
        </p:nvSpPr>
        <p:spPr/>
        <p:txBody>
          <a:bodyPr/>
          <a:lstStyle/>
          <a:p>
            <a:fld id="{126C9A28-7121-41AF-9A3A-5552BEFBFB9B}" type="datetime1">
              <a:rPr lang="ko-KR" altLang="en-US" smtClean="0">
                <a:solidFill>
                  <a:prstClr val="black">
                    <a:tint val="75000"/>
                  </a:prstClr>
                </a:solidFill>
              </a:rPr>
              <a:t>2021-04-28</a:t>
            </a:fld>
            <a:endParaRPr lang="ko-KR" altLang="en-US" dirty="0">
              <a:solidFill>
                <a:prstClr val="black">
                  <a:tint val="75000"/>
                </a:prstClr>
              </a:solidFill>
            </a:endParaRPr>
          </a:p>
        </p:txBody>
      </p:sp>
      <p:sp>
        <p:nvSpPr>
          <p:cNvPr id="5" name="바닥글 개체 틀 4">
            <a:extLst>
              <a:ext uri="{FF2B5EF4-FFF2-40B4-BE49-F238E27FC236}">
                <a16:creationId xmlns:a16="http://schemas.microsoft.com/office/drawing/2014/main" id="{67F5FDAD-E360-45AB-9254-5D5A1437A3E2}"/>
              </a:ext>
            </a:extLst>
          </p:cNvPr>
          <p:cNvSpPr>
            <a:spLocks noGrp="1"/>
          </p:cNvSpPr>
          <p:nvPr>
            <p:ph type="ftr" sz="quarter" idx="11"/>
          </p:nvPr>
        </p:nvSpPr>
        <p:spPr/>
        <p:txBody>
          <a:bodyPr/>
          <a:lstStyle/>
          <a:p>
            <a:endParaRPr lang="ko-KR" altLang="en-US" dirty="0">
              <a:solidFill>
                <a:prstClr val="black">
                  <a:tint val="75000"/>
                </a:prstClr>
              </a:solidFill>
            </a:endParaRPr>
          </a:p>
        </p:txBody>
      </p:sp>
      <p:sp>
        <p:nvSpPr>
          <p:cNvPr id="6" name="슬라이드 번호 개체 틀 5">
            <a:extLst>
              <a:ext uri="{FF2B5EF4-FFF2-40B4-BE49-F238E27FC236}">
                <a16:creationId xmlns:a16="http://schemas.microsoft.com/office/drawing/2014/main" id="{B879758A-1063-49CC-A47B-5A24925A912D}"/>
              </a:ext>
            </a:extLst>
          </p:cNvPr>
          <p:cNvSpPr>
            <a:spLocks noGrp="1"/>
          </p:cNvSpPr>
          <p:nvPr>
            <p:ph type="sldNum" sz="quarter" idx="12"/>
          </p:nvPr>
        </p:nvSpPr>
        <p:spPr/>
        <p:txBody>
          <a:bodyPr/>
          <a:lstStyle/>
          <a:p>
            <a:fld id="{92A3BBB8-EBE5-4A2B-AB70-89540E1C96C3}" type="slidenum">
              <a:rPr lang="ko-KR" altLang="en-US" smtClean="0">
                <a:solidFill>
                  <a:prstClr val="black">
                    <a:tint val="75000"/>
                  </a:prstClr>
                </a:solidFill>
              </a:rPr>
              <a:pPr/>
              <a:t>‹#›</a:t>
            </a:fld>
            <a:endParaRPr lang="ko-KR" altLang="en-US" dirty="0">
              <a:solidFill>
                <a:prstClr val="black">
                  <a:tint val="75000"/>
                </a:prstClr>
              </a:solidFill>
            </a:endParaRPr>
          </a:p>
        </p:txBody>
      </p:sp>
    </p:spTree>
    <p:extLst>
      <p:ext uri="{BB962C8B-B14F-4D97-AF65-F5344CB8AC3E}">
        <p14:creationId xmlns:p14="http://schemas.microsoft.com/office/powerpoint/2010/main" val="13614073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BC9BCD5E-CF2F-45CD-A1C5-FACE037AE6D6}"/>
              </a:ext>
            </a:extLst>
          </p:cNvPr>
          <p:cNvSpPr>
            <a:spLocks noGrp="1"/>
          </p:cNvSpPr>
          <p:nvPr>
            <p:ph type="title"/>
          </p:nvPr>
        </p:nvSpPr>
        <p:spPr/>
        <p:txBody>
          <a:bodyPr/>
          <a:lstStyle/>
          <a:p>
            <a:r>
              <a:rPr lang="ko-KR" altLang="en-US"/>
              <a:t>마스터 제목 스타일 편집</a:t>
            </a:r>
          </a:p>
        </p:txBody>
      </p:sp>
      <p:sp>
        <p:nvSpPr>
          <p:cNvPr id="3" name="내용 개체 틀 2">
            <a:extLst>
              <a:ext uri="{FF2B5EF4-FFF2-40B4-BE49-F238E27FC236}">
                <a16:creationId xmlns:a16="http://schemas.microsoft.com/office/drawing/2014/main" id="{06340CAA-7987-4F30-B10A-034CDBA23AC4}"/>
              </a:ext>
            </a:extLst>
          </p:cNvPr>
          <p:cNvSpPr>
            <a:spLocks noGrp="1"/>
          </p:cNvSpPr>
          <p:nvPr>
            <p:ph idx="1"/>
          </p:nvPr>
        </p:nvSpPr>
        <p:spPr/>
        <p:txBody>
          <a:bodyPr/>
          <a:lstStyle/>
          <a:p>
            <a:pPr lvl="0"/>
            <a:r>
              <a:rPr lang="ko-KR" altLang="en-US"/>
              <a:t>마스터 텍스트 스타일을 편집하려면 클릭</a:t>
            </a:r>
          </a:p>
          <a:p>
            <a:pPr lvl="1"/>
            <a:r>
              <a:rPr lang="ko-KR" altLang="en-US"/>
              <a:t>두 번째 수준</a:t>
            </a:r>
          </a:p>
          <a:p>
            <a:pPr lvl="2"/>
            <a:r>
              <a:rPr lang="ko-KR" altLang="en-US"/>
              <a:t>세 번째 수준</a:t>
            </a:r>
          </a:p>
          <a:p>
            <a:pPr lvl="3"/>
            <a:r>
              <a:rPr lang="ko-KR" altLang="en-US"/>
              <a:t>네 번째 수준</a:t>
            </a:r>
          </a:p>
          <a:p>
            <a:pPr lvl="4"/>
            <a:r>
              <a:rPr lang="ko-KR" altLang="en-US"/>
              <a:t>다섯 번째 수준</a:t>
            </a:r>
          </a:p>
        </p:txBody>
      </p:sp>
      <p:sp>
        <p:nvSpPr>
          <p:cNvPr id="4" name="날짜 개체 틀 3">
            <a:extLst>
              <a:ext uri="{FF2B5EF4-FFF2-40B4-BE49-F238E27FC236}">
                <a16:creationId xmlns:a16="http://schemas.microsoft.com/office/drawing/2014/main" id="{208DEE94-B9EB-437B-B87B-4D63439559CF}"/>
              </a:ext>
            </a:extLst>
          </p:cNvPr>
          <p:cNvSpPr>
            <a:spLocks noGrp="1"/>
          </p:cNvSpPr>
          <p:nvPr>
            <p:ph type="dt" sz="half" idx="10"/>
          </p:nvPr>
        </p:nvSpPr>
        <p:spPr/>
        <p:txBody>
          <a:bodyPr/>
          <a:lstStyle/>
          <a:p>
            <a:fld id="{B25C30EB-7743-4F80-8B81-B75D7FDDDDFF}" type="datetime1">
              <a:rPr lang="ko-KR" altLang="en-US" smtClean="0">
                <a:solidFill>
                  <a:prstClr val="black">
                    <a:tint val="75000"/>
                  </a:prstClr>
                </a:solidFill>
              </a:rPr>
              <a:t>2021-04-28</a:t>
            </a:fld>
            <a:endParaRPr lang="ko-KR" altLang="en-US" dirty="0">
              <a:solidFill>
                <a:prstClr val="black">
                  <a:tint val="75000"/>
                </a:prstClr>
              </a:solidFill>
            </a:endParaRPr>
          </a:p>
        </p:txBody>
      </p:sp>
      <p:sp>
        <p:nvSpPr>
          <p:cNvPr id="5" name="바닥글 개체 틀 4">
            <a:extLst>
              <a:ext uri="{FF2B5EF4-FFF2-40B4-BE49-F238E27FC236}">
                <a16:creationId xmlns:a16="http://schemas.microsoft.com/office/drawing/2014/main" id="{20C7A974-A07A-49C2-B147-F6EC850539C3}"/>
              </a:ext>
            </a:extLst>
          </p:cNvPr>
          <p:cNvSpPr>
            <a:spLocks noGrp="1"/>
          </p:cNvSpPr>
          <p:nvPr>
            <p:ph type="ftr" sz="quarter" idx="11"/>
          </p:nvPr>
        </p:nvSpPr>
        <p:spPr/>
        <p:txBody>
          <a:bodyPr/>
          <a:lstStyle/>
          <a:p>
            <a:endParaRPr lang="ko-KR" altLang="en-US" dirty="0">
              <a:solidFill>
                <a:prstClr val="black">
                  <a:tint val="75000"/>
                </a:prstClr>
              </a:solidFill>
            </a:endParaRPr>
          </a:p>
        </p:txBody>
      </p:sp>
      <p:sp>
        <p:nvSpPr>
          <p:cNvPr id="6" name="슬라이드 번호 개체 틀 5">
            <a:extLst>
              <a:ext uri="{FF2B5EF4-FFF2-40B4-BE49-F238E27FC236}">
                <a16:creationId xmlns:a16="http://schemas.microsoft.com/office/drawing/2014/main" id="{894EDD24-940C-445F-B974-623173FA1A40}"/>
              </a:ext>
            </a:extLst>
          </p:cNvPr>
          <p:cNvSpPr>
            <a:spLocks noGrp="1"/>
          </p:cNvSpPr>
          <p:nvPr>
            <p:ph type="sldNum" sz="quarter" idx="12"/>
          </p:nvPr>
        </p:nvSpPr>
        <p:spPr/>
        <p:txBody>
          <a:bodyPr/>
          <a:lstStyle/>
          <a:p>
            <a:fld id="{92A3BBB8-EBE5-4A2B-AB70-89540E1C96C3}" type="slidenum">
              <a:rPr lang="ko-KR" altLang="en-US" smtClean="0">
                <a:solidFill>
                  <a:prstClr val="black">
                    <a:tint val="75000"/>
                  </a:prstClr>
                </a:solidFill>
              </a:rPr>
              <a:pPr/>
              <a:t>‹#›</a:t>
            </a:fld>
            <a:endParaRPr lang="ko-KR" altLang="en-US" dirty="0">
              <a:solidFill>
                <a:prstClr val="black">
                  <a:tint val="75000"/>
                </a:prstClr>
              </a:solidFill>
            </a:endParaRPr>
          </a:p>
        </p:txBody>
      </p:sp>
    </p:spTree>
    <p:extLst>
      <p:ext uri="{BB962C8B-B14F-4D97-AF65-F5344CB8AC3E}">
        <p14:creationId xmlns:p14="http://schemas.microsoft.com/office/powerpoint/2010/main" val="17054488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6955FC26-2554-4ACE-AD62-BF4C0D1507CE}"/>
              </a:ext>
            </a:extLst>
          </p:cNvPr>
          <p:cNvSpPr>
            <a:spLocks noGrp="1"/>
          </p:cNvSpPr>
          <p:nvPr>
            <p:ph type="title"/>
          </p:nvPr>
        </p:nvSpPr>
        <p:spPr>
          <a:xfrm>
            <a:off x="831850" y="1709738"/>
            <a:ext cx="10515600" cy="2852737"/>
          </a:xfrm>
        </p:spPr>
        <p:txBody>
          <a:bodyPr anchor="b"/>
          <a:lstStyle>
            <a:lvl1pPr>
              <a:defRPr sz="6000"/>
            </a:lvl1pPr>
          </a:lstStyle>
          <a:p>
            <a:r>
              <a:rPr lang="ko-KR" altLang="en-US"/>
              <a:t>마스터 제목 스타일 편집</a:t>
            </a:r>
          </a:p>
        </p:txBody>
      </p:sp>
      <p:sp>
        <p:nvSpPr>
          <p:cNvPr id="3" name="텍스트 개체 틀 2">
            <a:extLst>
              <a:ext uri="{FF2B5EF4-FFF2-40B4-BE49-F238E27FC236}">
                <a16:creationId xmlns:a16="http://schemas.microsoft.com/office/drawing/2014/main" id="{35F7A203-776E-48E1-8F52-E0C0617239D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ko-KR" altLang="en-US"/>
              <a:t>마스터 텍스트 스타일을 편집하려면 클릭</a:t>
            </a:r>
          </a:p>
        </p:txBody>
      </p:sp>
      <p:sp>
        <p:nvSpPr>
          <p:cNvPr id="4" name="날짜 개체 틀 3">
            <a:extLst>
              <a:ext uri="{FF2B5EF4-FFF2-40B4-BE49-F238E27FC236}">
                <a16:creationId xmlns:a16="http://schemas.microsoft.com/office/drawing/2014/main" id="{022283AA-0163-40C4-BD15-4B5D9779A626}"/>
              </a:ext>
            </a:extLst>
          </p:cNvPr>
          <p:cNvSpPr>
            <a:spLocks noGrp="1"/>
          </p:cNvSpPr>
          <p:nvPr>
            <p:ph type="dt" sz="half" idx="10"/>
          </p:nvPr>
        </p:nvSpPr>
        <p:spPr/>
        <p:txBody>
          <a:bodyPr/>
          <a:lstStyle/>
          <a:p>
            <a:fld id="{49EE0A46-D670-4B67-B898-A19A3A8AFD0F}" type="datetime1">
              <a:rPr lang="ko-KR" altLang="en-US" smtClean="0">
                <a:solidFill>
                  <a:prstClr val="black">
                    <a:tint val="75000"/>
                  </a:prstClr>
                </a:solidFill>
              </a:rPr>
              <a:t>2021-04-28</a:t>
            </a:fld>
            <a:endParaRPr lang="ko-KR" altLang="en-US" dirty="0">
              <a:solidFill>
                <a:prstClr val="black">
                  <a:tint val="75000"/>
                </a:prstClr>
              </a:solidFill>
            </a:endParaRPr>
          </a:p>
        </p:txBody>
      </p:sp>
      <p:sp>
        <p:nvSpPr>
          <p:cNvPr id="5" name="바닥글 개체 틀 4">
            <a:extLst>
              <a:ext uri="{FF2B5EF4-FFF2-40B4-BE49-F238E27FC236}">
                <a16:creationId xmlns:a16="http://schemas.microsoft.com/office/drawing/2014/main" id="{D1A8905D-720A-4884-BF88-251296BD5CD6}"/>
              </a:ext>
            </a:extLst>
          </p:cNvPr>
          <p:cNvSpPr>
            <a:spLocks noGrp="1"/>
          </p:cNvSpPr>
          <p:nvPr>
            <p:ph type="ftr" sz="quarter" idx="11"/>
          </p:nvPr>
        </p:nvSpPr>
        <p:spPr/>
        <p:txBody>
          <a:bodyPr/>
          <a:lstStyle/>
          <a:p>
            <a:endParaRPr lang="ko-KR" altLang="en-US" dirty="0">
              <a:solidFill>
                <a:prstClr val="black">
                  <a:tint val="75000"/>
                </a:prstClr>
              </a:solidFill>
            </a:endParaRPr>
          </a:p>
        </p:txBody>
      </p:sp>
      <p:sp>
        <p:nvSpPr>
          <p:cNvPr id="6" name="슬라이드 번호 개체 틀 5">
            <a:extLst>
              <a:ext uri="{FF2B5EF4-FFF2-40B4-BE49-F238E27FC236}">
                <a16:creationId xmlns:a16="http://schemas.microsoft.com/office/drawing/2014/main" id="{091F5B7E-479B-4C2C-9C2F-FC3D3BAF2427}"/>
              </a:ext>
            </a:extLst>
          </p:cNvPr>
          <p:cNvSpPr>
            <a:spLocks noGrp="1"/>
          </p:cNvSpPr>
          <p:nvPr>
            <p:ph type="sldNum" sz="quarter" idx="12"/>
          </p:nvPr>
        </p:nvSpPr>
        <p:spPr/>
        <p:txBody>
          <a:bodyPr/>
          <a:lstStyle/>
          <a:p>
            <a:fld id="{92A3BBB8-EBE5-4A2B-AB70-89540E1C96C3}" type="slidenum">
              <a:rPr lang="ko-KR" altLang="en-US" smtClean="0">
                <a:solidFill>
                  <a:prstClr val="black">
                    <a:tint val="75000"/>
                  </a:prstClr>
                </a:solidFill>
              </a:rPr>
              <a:pPr/>
              <a:t>‹#›</a:t>
            </a:fld>
            <a:endParaRPr lang="ko-KR" altLang="en-US" dirty="0">
              <a:solidFill>
                <a:prstClr val="black">
                  <a:tint val="75000"/>
                </a:prstClr>
              </a:solidFill>
            </a:endParaRPr>
          </a:p>
        </p:txBody>
      </p:sp>
    </p:spTree>
    <p:extLst>
      <p:ext uri="{BB962C8B-B14F-4D97-AF65-F5344CB8AC3E}">
        <p14:creationId xmlns:p14="http://schemas.microsoft.com/office/powerpoint/2010/main" val="4017553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7A78C707-FFC8-4A24-BA23-EF9EC44675AD}"/>
              </a:ext>
            </a:extLst>
          </p:cNvPr>
          <p:cNvSpPr>
            <a:spLocks noGrp="1"/>
          </p:cNvSpPr>
          <p:nvPr>
            <p:ph type="title"/>
          </p:nvPr>
        </p:nvSpPr>
        <p:spPr/>
        <p:txBody>
          <a:bodyPr/>
          <a:lstStyle/>
          <a:p>
            <a:r>
              <a:rPr lang="ko-KR" altLang="en-US"/>
              <a:t>마스터 제목 스타일 편집</a:t>
            </a:r>
          </a:p>
        </p:txBody>
      </p:sp>
      <p:sp>
        <p:nvSpPr>
          <p:cNvPr id="3" name="내용 개체 틀 2">
            <a:extLst>
              <a:ext uri="{FF2B5EF4-FFF2-40B4-BE49-F238E27FC236}">
                <a16:creationId xmlns:a16="http://schemas.microsoft.com/office/drawing/2014/main" id="{E2160DF4-3AB1-42B3-8971-B823E5CB29C5}"/>
              </a:ext>
            </a:extLst>
          </p:cNvPr>
          <p:cNvSpPr>
            <a:spLocks noGrp="1"/>
          </p:cNvSpPr>
          <p:nvPr>
            <p:ph sz="half" idx="1"/>
          </p:nvPr>
        </p:nvSpPr>
        <p:spPr>
          <a:xfrm>
            <a:off x="838200" y="1825625"/>
            <a:ext cx="5181600" cy="4351338"/>
          </a:xfrm>
        </p:spPr>
        <p:txBody>
          <a:bodyPr/>
          <a:lstStyle/>
          <a:p>
            <a:pPr lvl="0"/>
            <a:r>
              <a:rPr lang="ko-KR" altLang="en-US"/>
              <a:t>마스터 텍스트 스타일을 편집하려면 클릭</a:t>
            </a:r>
          </a:p>
          <a:p>
            <a:pPr lvl="1"/>
            <a:r>
              <a:rPr lang="ko-KR" altLang="en-US"/>
              <a:t>두 번째 수준</a:t>
            </a:r>
          </a:p>
          <a:p>
            <a:pPr lvl="2"/>
            <a:r>
              <a:rPr lang="ko-KR" altLang="en-US"/>
              <a:t>세 번째 수준</a:t>
            </a:r>
          </a:p>
          <a:p>
            <a:pPr lvl="3"/>
            <a:r>
              <a:rPr lang="ko-KR" altLang="en-US"/>
              <a:t>네 번째 수준</a:t>
            </a:r>
          </a:p>
          <a:p>
            <a:pPr lvl="4"/>
            <a:r>
              <a:rPr lang="ko-KR" altLang="en-US"/>
              <a:t>다섯 번째 수준</a:t>
            </a:r>
          </a:p>
        </p:txBody>
      </p:sp>
      <p:sp>
        <p:nvSpPr>
          <p:cNvPr id="4" name="내용 개체 틀 3">
            <a:extLst>
              <a:ext uri="{FF2B5EF4-FFF2-40B4-BE49-F238E27FC236}">
                <a16:creationId xmlns:a16="http://schemas.microsoft.com/office/drawing/2014/main" id="{EB6BFC4C-B0FA-4F91-8D27-3D1AF4C2C733}"/>
              </a:ext>
            </a:extLst>
          </p:cNvPr>
          <p:cNvSpPr>
            <a:spLocks noGrp="1"/>
          </p:cNvSpPr>
          <p:nvPr>
            <p:ph sz="half" idx="2"/>
          </p:nvPr>
        </p:nvSpPr>
        <p:spPr>
          <a:xfrm>
            <a:off x="6172200" y="1825625"/>
            <a:ext cx="5181600" cy="4351338"/>
          </a:xfrm>
        </p:spPr>
        <p:txBody>
          <a:bodyPr/>
          <a:lstStyle/>
          <a:p>
            <a:pPr lvl="0"/>
            <a:r>
              <a:rPr lang="ko-KR" altLang="en-US"/>
              <a:t>마스터 텍스트 스타일을 편집하려면 클릭</a:t>
            </a:r>
          </a:p>
          <a:p>
            <a:pPr lvl="1"/>
            <a:r>
              <a:rPr lang="ko-KR" altLang="en-US"/>
              <a:t>두 번째 수준</a:t>
            </a:r>
          </a:p>
          <a:p>
            <a:pPr lvl="2"/>
            <a:r>
              <a:rPr lang="ko-KR" altLang="en-US"/>
              <a:t>세 번째 수준</a:t>
            </a:r>
          </a:p>
          <a:p>
            <a:pPr lvl="3"/>
            <a:r>
              <a:rPr lang="ko-KR" altLang="en-US"/>
              <a:t>네 번째 수준</a:t>
            </a:r>
          </a:p>
          <a:p>
            <a:pPr lvl="4"/>
            <a:r>
              <a:rPr lang="ko-KR" altLang="en-US"/>
              <a:t>다섯 번째 수준</a:t>
            </a:r>
          </a:p>
        </p:txBody>
      </p:sp>
      <p:sp>
        <p:nvSpPr>
          <p:cNvPr id="5" name="날짜 개체 틀 4">
            <a:extLst>
              <a:ext uri="{FF2B5EF4-FFF2-40B4-BE49-F238E27FC236}">
                <a16:creationId xmlns:a16="http://schemas.microsoft.com/office/drawing/2014/main" id="{62FAC31B-12B8-44B6-A9E9-8F967BCFB495}"/>
              </a:ext>
            </a:extLst>
          </p:cNvPr>
          <p:cNvSpPr>
            <a:spLocks noGrp="1"/>
          </p:cNvSpPr>
          <p:nvPr>
            <p:ph type="dt" sz="half" idx="10"/>
          </p:nvPr>
        </p:nvSpPr>
        <p:spPr/>
        <p:txBody>
          <a:bodyPr/>
          <a:lstStyle/>
          <a:p>
            <a:fld id="{2A7C22C8-0F12-47A4-9B29-F4E0E2950B4F}" type="datetime1">
              <a:rPr lang="ko-KR" altLang="en-US" smtClean="0">
                <a:solidFill>
                  <a:prstClr val="black">
                    <a:tint val="75000"/>
                  </a:prstClr>
                </a:solidFill>
              </a:rPr>
              <a:t>2021-04-28</a:t>
            </a:fld>
            <a:endParaRPr lang="ko-KR" altLang="en-US" dirty="0">
              <a:solidFill>
                <a:prstClr val="black">
                  <a:tint val="75000"/>
                </a:prstClr>
              </a:solidFill>
            </a:endParaRPr>
          </a:p>
        </p:txBody>
      </p:sp>
      <p:sp>
        <p:nvSpPr>
          <p:cNvPr id="6" name="바닥글 개체 틀 5">
            <a:extLst>
              <a:ext uri="{FF2B5EF4-FFF2-40B4-BE49-F238E27FC236}">
                <a16:creationId xmlns:a16="http://schemas.microsoft.com/office/drawing/2014/main" id="{5FFAD4C5-4E96-46C0-9033-3CF48A722307}"/>
              </a:ext>
            </a:extLst>
          </p:cNvPr>
          <p:cNvSpPr>
            <a:spLocks noGrp="1"/>
          </p:cNvSpPr>
          <p:nvPr>
            <p:ph type="ftr" sz="quarter" idx="11"/>
          </p:nvPr>
        </p:nvSpPr>
        <p:spPr/>
        <p:txBody>
          <a:bodyPr/>
          <a:lstStyle/>
          <a:p>
            <a:endParaRPr lang="ko-KR" altLang="en-US" dirty="0">
              <a:solidFill>
                <a:prstClr val="black">
                  <a:tint val="75000"/>
                </a:prstClr>
              </a:solidFill>
            </a:endParaRPr>
          </a:p>
        </p:txBody>
      </p:sp>
      <p:sp>
        <p:nvSpPr>
          <p:cNvPr id="7" name="슬라이드 번호 개체 틀 6">
            <a:extLst>
              <a:ext uri="{FF2B5EF4-FFF2-40B4-BE49-F238E27FC236}">
                <a16:creationId xmlns:a16="http://schemas.microsoft.com/office/drawing/2014/main" id="{F8F5A243-79AB-498E-9F6B-C0EA9EA192EC}"/>
              </a:ext>
            </a:extLst>
          </p:cNvPr>
          <p:cNvSpPr>
            <a:spLocks noGrp="1"/>
          </p:cNvSpPr>
          <p:nvPr>
            <p:ph type="sldNum" sz="quarter" idx="12"/>
          </p:nvPr>
        </p:nvSpPr>
        <p:spPr/>
        <p:txBody>
          <a:bodyPr/>
          <a:lstStyle/>
          <a:p>
            <a:fld id="{92A3BBB8-EBE5-4A2B-AB70-89540E1C96C3}" type="slidenum">
              <a:rPr lang="ko-KR" altLang="en-US" smtClean="0">
                <a:solidFill>
                  <a:prstClr val="black">
                    <a:tint val="75000"/>
                  </a:prstClr>
                </a:solidFill>
              </a:rPr>
              <a:pPr/>
              <a:t>‹#›</a:t>
            </a:fld>
            <a:endParaRPr lang="ko-KR" altLang="en-US" dirty="0">
              <a:solidFill>
                <a:prstClr val="black">
                  <a:tint val="75000"/>
                </a:prstClr>
              </a:solidFill>
            </a:endParaRPr>
          </a:p>
        </p:txBody>
      </p:sp>
    </p:spTree>
    <p:extLst>
      <p:ext uri="{BB962C8B-B14F-4D97-AF65-F5344CB8AC3E}">
        <p14:creationId xmlns:p14="http://schemas.microsoft.com/office/powerpoint/2010/main" val="8880942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02839153-E8CD-49CF-A352-CE2C89DD0C4B}"/>
              </a:ext>
            </a:extLst>
          </p:cNvPr>
          <p:cNvSpPr>
            <a:spLocks noGrp="1"/>
          </p:cNvSpPr>
          <p:nvPr>
            <p:ph type="title"/>
          </p:nvPr>
        </p:nvSpPr>
        <p:spPr>
          <a:xfrm>
            <a:off x="839788" y="365125"/>
            <a:ext cx="10515600" cy="1325563"/>
          </a:xfrm>
        </p:spPr>
        <p:txBody>
          <a:bodyPr/>
          <a:lstStyle/>
          <a:p>
            <a:r>
              <a:rPr lang="ko-KR" altLang="en-US"/>
              <a:t>마스터 제목 스타일 편집</a:t>
            </a:r>
          </a:p>
        </p:txBody>
      </p:sp>
      <p:sp>
        <p:nvSpPr>
          <p:cNvPr id="3" name="텍스트 개체 틀 2">
            <a:extLst>
              <a:ext uri="{FF2B5EF4-FFF2-40B4-BE49-F238E27FC236}">
                <a16:creationId xmlns:a16="http://schemas.microsoft.com/office/drawing/2014/main" id="{79D2D86D-B04B-4F6E-8B70-CEEE8EE74D2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a:t>마스터 텍스트 스타일을 편집하려면 클릭</a:t>
            </a:r>
          </a:p>
        </p:txBody>
      </p:sp>
      <p:sp>
        <p:nvSpPr>
          <p:cNvPr id="4" name="내용 개체 틀 3">
            <a:extLst>
              <a:ext uri="{FF2B5EF4-FFF2-40B4-BE49-F238E27FC236}">
                <a16:creationId xmlns:a16="http://schemas.microsoft.com/office/drawing/2014/main" id="{1ADF040F-70C5-4670-BDE4-017C92D5B3A1}"/>
              </a:ext>
            </a:extLst>
          </p:cNvPr>
          <p:cNvSpPr>
            <a:spLocks noGrp="1"/>
          </p:cNvSpPr>
          <p:nvPr>
            <p:ph sz="half" idx="2"/>
          </p:nvPr>
        </p:nvSpPr>
        <p:spPr>
          <a:xfrm>
            <a:off x="839788" y="2505075"/>
            <a:ext cx="5157787" cy="3684588"/>
          </a:xfrm>
        </p:spPr>
        <p:txBody>
          <a:bodyPr/>
          <a:lstStyle/>
          <a:p>
            <a:pPr lvl="0"/>
            <a:r>
              <a:rPr lang="ko-KR" altLang="en-US"/>
              <a:t>마스터 텍스트 스타일을 편집하려면 클릭</a:t>
            </a:r>
          </a:p>
          <a:p>
            <a:pPr lvl="1"/>
            <a:r>
              <a:rPr lang="ko-KR" altLang="en-US"/>
              <a:t>두 번째 수준</a:t>
            </a:r>
          </a:p>
          <a:p>
            <a:pPr lvl="2"/>
            <a:r>
              <a:rPr lang="ko-KR" altLang="en-US"/>
              <a:t>세 번째 수준</a:t>
            </a:r>
          </a:p>
          <a:p>
            <a:pPr lvl="3"/>
            <a:r>
              <a:rPr lang="ko-KR" altLang="en-US"/>
              <a:t>네 번째 수준</a:t>
            </a:r>
          </a:p>
          <a:p>
            <a:pPr lvl="4"/>
            <a:r>
              <a:rPr lang="ko-KR" altLang="en-US"/>
              <a:t>다섯 번째 수준</a:t>
            </a:r>
          </a:p>
        </p:txBody>
      </p:sp>
      <p:sp>
        <p:nvSpPr>
          <p:cNvPr id="5" name="텍스트 개체 틀 4">
            <a:extLst>
              <a:ext uri="{FF2B5EF4-FFF2-40B4-BE49-F238E27FC236}">
                <a16:creationId xmlns:a16="http://schemas.microsoft.com/office/drawing/2014/main" id="{002EE54B-8A53-409D-B09E-64BD2F952B8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a:t>마스터 텍스트 스타일을 편집하려면 클릭</a:t>
            </a:r>
          </a:p>
        </p:txBody>
      </p:sp>
      <p:sp>
        <p:nvSpPr>
          <p:cNvPr id="6" name="내용 개체 틀 5">
            <a:extLst>
              <a:ext uri="{FF2B5EF4-FFF2-40B4-BE49-F238E27FC236}">
                <a16:creationId xmlns:a16="http://schemas.microsoft.com/office/drawing/2014/main" id="{C2B72209-6EC7-4418-A78D-417AB466F567}"/>
              </a:ext>
            </a:extLst>
          </p:cNvPr>
          <p:cNvSpPr>
            <a:spLocks noGrp="1"/>
          </p:cNvSpPr>
          <p:nvPr>
            <p:ph sz="quarter" idx="4"/>
          </p:nvPr>
        </p:nvSpPr>
        <p:spPr>
          <a:xfrm>
            <a:off x="6172200" y="2505075"/>
            <a:ext cx="5183188" cy="3684588"/>
          </a:xfrm>
        </p:spPr>
        <p:txBody>
          <a:bodyPr/>
          <a:lstStyle/>
          <a:p>
            <a:pPr lvl="0"/>
            <a:r>
              <a:rPr lang="ko-KR" altLang="en-US"/>
              <a:t>마스터 텍스트 스타일을 편집하려면 클릭</a:t>
            </a:r>
          </a:p>
          <a:p>
            <a:pPr lvl="1"/>
            <a:r>
              <a:rPr lang="ko-KR" altLang="en-US"/>
              <a:t>두 번째 수준</a:t>
            </a:r>
          </a:p>
          <a:p>
            <a:pPr lvl="2"/>
            <a:r>
              <a:rPr lang="ko-KR" altLang="en-US"/>
              <a:t>세 번째 수준</a:t>
            </a:r>
          </a:p>
          <a:p>
            <a:pPr lvl="3"/>
            <a:r>
              <a:rPr lang="ko-KR" altLang="en-US"/>
              <a:t>네 번째 수준</a:t>
            </a:r>
          </a:p>
          <a:p>
            <a:pPr lvl="4"/>
            <a:r>
              <a:rPr lang="ko-KR" altLang="en-US"/>
              <a:t>다섯 번째 수준</a:t>
            </a:r>
          </a:p>
        </p:txBody>
      </p:sp>
      <p:sp>
        <p:nvSpPr>
          <p:cNvPr id="7" name="날짜 개체 틀 6">
            <a:extLst>
              <a:ext uri="{FF2B5EF4-FFF2-40B4-BE49-F238E27FC236}">
                <a16:creationId xmlns:a16="http://schemas.microsoft.com/office/drawing/2014/main" id="{8F99256C-B33C-4980-B58A-185F1B50800F}"/>
              </a:ext>
            </a:extLst>
          </p:cNvPr>
          <p:cNvSpPr>
            <a:spLocks noGrp="1"/>
          </p:cNvSpPr>
          <p:nvPr>
            <p:ph type="dt" sz="half" idx="10"/>
          </p:nvPr>
        </p:nvSpPr>
        <p:spPr/>
        <p:txBody>
          <a:bodyPr/>
          <a:lstStyle/>
          <a:p>
            <a:fld id="{CF716936-0D61-4BD1-916D-57F363901C39}" type="datetime1">
              <a:rPr lang="ko-KR" altLang="en-US" smtClean="0">
                <a:solidFill>
                  <a:prstClr val="black">
                    <a:tint val="75000"/>
                  </a:prstClr>
                </a:solidFill>
              </a:rPr>
              <a:t>2021-04-28</a:t>
            </a:fld>
            <a:endParaRPr lang="ko-KR" altLang="en-US" dirty="0">
              <a:solidFill>
                <a:prstClr val="black">
                  <a:tint val="75000"/>
                </a:prstClr>
              </a:solidFill>
            </a:endParaRPr>
          </a:p>
        </p:txBody>
      </p:sp>
      <p:sp>
        <p:nvSpPr>
          <p:cNvPr id="8" name="바닥글 개체 틀 7">
            <a:extLst>
              <a:ext uri="{FF2B5EF4-FFF2-40B4-BE49-F238E27FC236}">
                <a16:creationId xmlns:a16="http://schemas.microsoft.com/office/drawing/2014/main" id="{10D41821-F2CE-4C29-8132-70323EDD61F2}"/>
              </a:ext>
            </a:extLst>
          </p:cNvPr>
          <p:cNvSpPr>
            <a:spLocks noGrp="1"/>
          </p:cNvSpPr>
          <p:nvPr>
            <p:ph type="ftr" sz="quarter" idx="11"/>
          </p:nvPr>
        </p:nvSpPr>
        <p:spPr/>
        <p:txBody>
          <a:bodyPr/>
          <a:lstStyle/>
          <a:p>
            <a:endParaRPr lang="ko-KR" altLang="en-US" dirty="0">
              <a:solidFill>
                <a:prstClr val="black">
                  <a:tint val="75000"/>
                </a:prstClr>
              </a:solidFill>
            </a:endParaRPr>
          </a:p>
        </p:txBody>
      </p:sp>
      <p:sp>
        <p:nvSpPr>
          <p:cNvPr id="9" name="슬라이드 번호 개체 틀 8">
            <a:extLst>
              <a:ext uri="{FF2B5EF4-FFF2-40B4-BE49-F238E27FC236}">
                <a16:creationId xmlns:a16="http://schemas.microsoft.com/office/drawing/2014/main" id="{98C219DB-B597-4742-98CD-2CAE4BE5026D}"/>
              </a:ext>
            </a:extLst>
          </p:cNvPr>
          <p:cNvSpPr>
            <a:spLocks noGrp="1"/>
          </p:cNvSpPr>
          <p:nvPr>
            <p:ph type="sldNum" sz="quarter" idx="12"/>
          </p:nvPr>
        </p:nvSpPr>
        <p:spPr/>
        <p:txBody>
          <a:bodyPr/>
          <a:lstStyle/>
          <a:p>
            <a:fld id="{92A3BBB8-EBE5-4A2B-AB70-89540E1C96C3}" type="slidenum">
              <a:rPr lang="ko-KR" altLang="en-US" smtClean="0">
                <a:solidFill>
                  <a:prstClr val="black">
                    <a:tint val="75000"/>
                  </a:prstClr>
                </a:solidFill>
              </a:rPr>
              <a:pPr/>
              <a:t>‹#›</a:t>
            </a:fld>
            <a:endParaRPr lang="ko-KR" altLang="en-US" dirty="0">
              <a:solidFill>
                <a:prstClr val="black">
                  <a:tint val="75000"/>
                </a:prstClr>
              </a:solidFill>
            </a:endParaRPr>
          </a:p>
        </p:txBody>
      </p:sp>
    </p:spTree>
    <p:extLst>
      <p:ext uri="{BB962C8B-B14F-4D97-AF65-F5344CB8AC3E}">
        <p14:creationId xmlns:p14="http://schemas.microsoft.com/office/powerpoint/2010/main" val="34241066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186D106D-5995-4C96-A34B-80776AE9EE60}"/>
              </a:ext>
            </a:extLst>
          </p:cNvPr>
          <p:cNvSpPr>
            <a:spLocks noGrp="1"/>
          </p:cNvSpPr>
          <p:nvPr>
            <p:ph type="title"/>
          </p:nvPr>
        </p:nvSpPr>
        <p:spPr/>
        <p:txBody>
          <a:bodyPr/>
          <a:lstStyle/>
          <a:p>
            <a:r>
              <a:rPr lang="ko-KR" altLang="en-US"/>
              <a:t>마스터 제목 스타일 편집</a:t>
            </a:r>
          </a:p>
        </p:txBody>
      </p:sp>
      <p:sp>
        <p:nvSpPr>
          <p:cNvPr id="3" name="날짜 개체 틀 2">
            <a:extLst>
              <a:ext uri="{FF2B5EF4-FFF2-40B4-BE49-F238E27FC236}">
                <a16:creationId xmlns:a16="http://schemas.microsoft.com/office/drawing/2014/main" id="{2FF2DA30-6E46-4781-A24E-22BEFDC9360A}"/>
              </a:ext>
            </a:extLst>
          </p:cNvPr>
          <p:cNvSpPr>
            <a:spLocks noGrp="1"/>
          </p:cNvSpPr>
          <p:nvPr>
            <p:ph type="dt" sz="half" idx="10"/>
          </p:nvPr>
        </p:nvSpPr>
        <p:spPr/>
        <p:txBody>
          <a:bodyPr/>
          <a:lstStyle/>
          <a:p>
            <a:fld id="{6015A606-FAB3-455F-A9A5-D9CE98C7BC22}" type="datetime1">
              <a:rPr lang="ko-KR" altLang="en-US" smtClean="0">
                <a:solidFill>
                  <a:prstClr val="black">
                    <a:tint val="75000"/>
                  </a:prstClr>
                </a:solidFill>
              </a:rPr>
              <a:t>2021-04-28</a:t>
            </a:fld>
            <a:endParaRPr lang="ko-KR" altLang="en-US" dirty="0">
              <a:solidFill>
                <a:prstClr val="black">
                  <a:tint val="75000"/>
                </a:prstClr>
              </a:solidFill>
            </a:endParaRPr>
          </a:p>
        </p:txBody>
      </p:sp>
      <p:sp>
        <p:nvSpPr>
          <p:cNvPr id="4" name="바닥글 개체 틀 3">
            <a:extLst>
              <a:ext uri="{FF2B5EF4-FFF2-40B4-BE49-F238E27FC236}">
                <a16:creationId xmlns:a16="http://schemas.microsoft.com/office/drawing/2014/main" id="{B6E6DFE5-8E83-400E-805F-69D1FE731039}"/>
              </a:ext>
            </a:extLst>
          </p:cNvPr>
          <p:cNvSpPr>
            <a:spLocks noGrp="1"/>
          </p:cNvSpPr>
          <p:nvPr>
            <p:ph type="ftr" sz="quarter" idx="11"/>
          </p:nvPr>
        </p:nvSpPr>
        <p:spPr/>
        <p:txBody>
          <a:bodyPr/>
          <a:lstStyle/>
          <a:p>
            <a:endParaRPr lang="ko-KR" altLang="en-US" dirty="0">
              <a:solidFill>
                <a:prstClr val="black">
                  <a:tint val="75000"/>
                </a:prstClr>
              </a:solidFill>
            </a:endParaRPr>
          </a:p>
        </p:txBody>
      </p:sp>
      <p:sp>
        <p:nvSpPr>
          <p:cNvPr id="5" name="슬라이드 번호 개체 틀 4">
            <a:extLst>
              <a:ext uri="{FF2B5EF4-FFF2-40B4-BE49-F238E27FC236}">
                <a16:creationId xmlns:a16="http://schemas.microsoft.com/office/drawing/2014/main" id="{0DD16593-628A-472D-A9C3-C41BD8886B0A}"/>
              </a:ext>
            </a:extLst>
          </p:cNvPr>
          <p:cNvSpPr>
            <a:spLocks noGrp="1"/>
          </p:cNvSpPr>
          <p:nvPr>
            <p:ph type="sldNum" sz="quarter" idx="12"/>
          </p:nvPr>
        </p:nvSpPr>
        <p:spPr/>
        <p:txBody>
          <a:bodyPr/>
          <a:lstStyle/>
          <a:p>
            <a:fld id="{92A3BBB8-EBE5-4A2B-AB70-89540E1C96C3}" type="slidenum">
              <a:rPr lang="ko-KR" altLang="en-US" smtClean="0">
                <a:solidFill>
                  <a:prstClr val="black">
                    <a:tint val="75000"/>
                  </a:prstClr>
                </a:solidFill>
              </a:rPr>
              <a:pPr/>
              <a:t>‹#›</a:t>
            </a:fld>
            <a:endParaRPr lang="ko-KR" altLang="en-US" dirty="0">
              <a:solidFill>
                <a:prstClr val="black">
                  <a:tint val="75000"/>
                </a:prstClr>
              </a:solidFill>
            </a:endParaRPr>
          </a:p>
        </p:txBody>
      </p:sp>
    </p:spTree>
    <p:extLst>
      <p:ext uri="{BB962C8B-B14F-4D97-AF65-F5344CB8AC3E}">
        <p14:creationId xmlns:p14="http://schemas.microsoft.com/office/powerpoint/2010/main" val="13631624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날짜 개체 틀 1">
            <a:extLst>
              <a:ext uri="{FF2B5EF4-FFF2-40B4-BE49-F238E27FC236}">
                <a16:creationId xmlns:a16="http://schemas.microsoft.com/office/drawing/2014/main" id="{49B1C4D2-3722-4C1D-B0E4-3ABC0DA4CA9D}"/>
              </a:ext>
            </a:extLst>
          </p:cNvPr>
          <p:cNvSpPr>
            <a:spLocks noGrp="1"/>
          </p:cNvSpPr>
          <p:nvPr>
            <p:ph type="dt" sz="half" idx="10"/>
          </p:nvPr>
        </p:nvSpPr>
        <p:spPr/>
        <p:txBody>
          <a:bodyPr/>
          <a:lstStyle/>
          <a:p>
            <a:fld id="{DF003446-DFBB-45CD-A58D-A5CA3BBB9865}" type="datetime1">
              <a:rPr lang="ko-KR" altLang="en-US" smtClean="0">
                <a:solidFill>
                  <a:prstClr val="black">
                    <a:tint val="75000"/>
                  </a:prstClr>
                </a:solidFill>
              </a:rPr>
              <a:t>2021-04-28</a:t>
            </a:fld>
            <a:endParaRPr lang="ko-KR" altLang="en-US" dirty="0">
              <a:solidFill>
                <a:prstClr val="black">
                  <a:tint val="75000"/>
                </a:prstClr>
              </a:solidFill>
            </a:endParaRPr>
          </a:p>
        </p:txBody>
      </p:sp>
      <p:sp>
        <p:nvSpPr>
          <p:cNvPr id="3" name="바닥글 개체 틀 2">
            <a:extLst>
              <a:ext uri="{FF2B5EF4-FFF2-40B4-BE49-F238E27FC236}">
                <a16:creationId xmlns:a16="http://schemas.microsoft.com/office/drawing/2014/main" id="{C3A393B7-AE11-4029-9D65-0BDEFB02DCD9}"/>
              </a:ext>
            </a:extLst>
          </p:cNvPr>
          <p:cNvSpPr>
            <a:spLocks noGrp="1"/>
          </p:cNvSpPr>
          <p:nvPr>
            <p:ph type="ftr" sz="quarter" idx="11"/>
          </p:nvPr>
        </p:nvSpPr>
        <p:spPr/>
        <p:txBody>
          <a:bodyPr/>
          <a:lstStyle/>
          <a:p>
            <a:endParaRPr lang="ko-KR" altLang="en-US" dirty="0">
              <a:solidFill>
                <a:prstClr val="black">
                  <a:tint val="75000"/>
                </a:prstClr>
              </a:solidFill>
            </a:endParaRPr>
          </a:p>
        </p:txBody>
      </p:sp>
      <p:sp>
        <p:nvSpPr>
          <p:cNvPr id="4" name="슬라이드 번호 개체 틀 3">
            <a:extLst>
              <a:ext uri="{FF2B5EF4-FFF2-40B4-BE49-F238E27FC236}">
                <a16:creationId xmlns:a16="http://schemas.microsoft.com/office/drawing/2014/main" id="{DB9F3B94-79EC-477D-B625-FF12E8701FDD}"/>
              </a:ext>
            </a:extLst>
          </p:cNvPr>
          <p:cNvSpPr>
            <a:spLocks noGrp="1"/>
          </p:cNvSpPr>
          <p:nvPr>
            <p:ph type="sldNum" sz="quarter" idx="12"/>
          </p:nvPr>
        </p:nvSpPr>
        <p:spPr/>
        <p:txBody>
          <a:bodyPr/>
          <a:lstStyle/>
          <a:p>
            <a:fld id="{92A3BBB8-EBE5-4A2B-AB70-89540E1C96C3}" type="slidenum">
              <a:rPr lang="ko-KR" altLang="en-US" smtClean="0">
                <a:solidFill>
                  <a:prstClr val="black">
                    <a:tint val="75000"/>
                  </a:prstClr>
                </a:solidFill>
              </a:rPr>
              <a:pPr/>
              <a:t>‹#›</a:t>
            </a:fld>
            <a:endParaRPr lang="ko-KR" altLang="en-US" dirty="0">
              <a:solidFill>
                <a:prstClr val="black">
                  <a:tint val="75000"/>
                </a:prstClr>
              </a:solidFill>
            </a:endParaRPr>
          </a:p>
        </p:txBody>
      </p:sp>
    </p:spTree>
    <p:extLst>
      <p:ext uri="{BB962C8B-B14F-4D97-AF65-F5344CB8AC3E}">
        <p14:creationId xmlns:p14="http://schemas.microsoft.com/office/powerpoint/2010/main" val="36101453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68D40AC1-6795-4CA4-8863-90C130E9FF6C}"/>
              </a:ext>
            </a:extLst>
          </p:cNvPr>
          <p:cNvSpPr>
            <a:spLocks noGrp="1"/>
          </p:cNvSpPr>
          <p:nvPr>
            <p:ph type="title"/>
          </p:nvPr>
        </p:nvSpPr>
        <p:spPr>
          <a:xfrm>
            <a:off x="839788" y="457200"/>
            <a:ext cx="3932237" cy="1600200"/>
          </a:xfrm>
        </p:spPr>
        <p:txBody>
          <a:bodyPr anchor="b"/>
          <a:lstStyle>
            <a:lvl1pPr>
              <a:defRPr sz="3200"/>
            </a:lvl1pPr>
          </a:lstStyle>
          <a:p>
            <a:r>
              <a:rPr lang="ko-KR" altLang="en-US"/>
              <a:t>마스터 제목 스타일 편집</a:t>
            </a:r>
          </a:p>
        </p:txBody>
      </p:sp>
      <p:sp>
        <p:nvSpPr>
          <p:cNvPr id="3" name="내용 개체 틀 2">
            <a:extLst>
              <a:ext uri="{FF2B5EF4-FFF2-40B4-BE49-F238E27FC236}">
                <a16:creationId xmlns:a16="http://schemas.microsoft.com/office/drawing/2014/main" id="{B0AA3D37-5CDD-4F3C-8395-110B381166E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a:t>마스터 텍스트 스타일을 편집하려면 클릭</a:t>
            </a:r>
          </a:p>
          <a:p>
            <a:pPr lvl="1"/>
            <a:r>
              <a:rPr lang="ko-KR" altLang="en-US"/>
              <a:t>두 번째 수준</a:t>
            </a:r>
          </a:p>
          <a:p>
            <a:pPr lvl="2"/>
            <a:r>
              <a:rPr lang="ko-KR" altLang="en-US"/>
              <a:t>세 번째 수준</a:t>
            </a:r>
          </a:p>
          <a:p>
            <a:pPr lvl="3"/>
            <a:r>
              <a:rPr lang="ko-KR" altLang="en-US"/>
              <a:t>네 번째 수준</a:t>
            </a:r>
          </a:p>
          <a:p>
            <a:pPr lvl="4"/>
            <a:r>
              <a:rPr lang="ko-KR" altLang="en-US"/>
              <a:t>다섯 번째 수준</a:t>
            </a:r>
          </a:p>
        </p:txBody>
      </p:sp>
      <p:sp>
        <p:nvSpPr>
          <p:cNvPr id="4" name="텍스트 개체 틀 3">
            <a:extLst>
              <a:ext uri="{FF2B5EF4-FFF2-40B4-BE49-F238E27FC236}">
                <a16:creationId xmlns:a16="http://schemas.microsoft.com/office/drawing/2014/main" id="{2E09C48F-85AB-4E64-BEFA-3A18C6A9F9C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ko-KR" altLang="en-US"/>
              <a:t>마스터 텍스트 스타일을 편집하려면 클릭</a:t>
            </a:r>
          </a:p>
        </p:txBody>
      </p:sp>
      <p:sp>
        <p:nvSpPr>
          <p:cNvPr id="5" name="날짜 개체 틀 4">
            <a:extLst>
              <a:ext uri="{FF2B5EF4-FFF2-40B4-BE49-F238E27FC236}">
                <a16:creationId xmlns:a16="http://schemas.microsoft.com/office/drawing/2014/main" id="{B6C7D03F-6B67-4E51-B669-6A0E67E1E6BB}"/>
              </a:ext>
            </a:extLst>
          </p:cNvPr>
          <p:cNvSpPr>
            <a:spLocks noGrp="1"/>
          </p:cNvSpPr>
          <p:nvPr>
            <p:ph type="dt" sz="half" idx="10"/>
          </p:nvPr>
        </p:nvSpPr>
        <p:spPr/>
        <p:txBody>
          <a:bodyPr/>
          <a:lstStyle/>
          <a:p>
            <a:fld id="{D99A7791-A918-4352-AFB7-31491D904C21}" type="datetime1">
              <a:rPr lang="ko-KR" altLang="en-US" smtClean="0">
                <a:solidFill>
                  <a:prstClr val="black">
                    <a:tint val="75000"/>
                  </a:prstClr>
                </a:solidFill>
              </a:rPr>
              <a:t>2021-04-28</a:t>
            </a:fld>
            <a:endParaRPr lang="ko-KR" altLang="en-US" dirty="0">
              <a:solidFill>
                <a:prstClr val="black">
                  <a:tint val="75000"/>
                </a:prstClr>
              </a:solidFill>
            </a:endParaRPr>
          </a:p>
        </p:txBody>
      </p:sp>
      <p:sp>
        <p:nvSpPr>
          <p:cNvPr id="6" name="바닥글 개체 틀 5">
            <a:extLst>
              <a:ext uri="{FF2B5EF4-FFF2-40B4-BE49-F238E27FC236}">
                <a16:creationId xmlns:a16="http://schemas.microsoft.com/office/drawing/2014/main" id="{085481C9-7778-4E3B-A752-9007B5C851F6}"/>
              </a:ext>
            </a:extLst>
          </p:cNvPr>
          <p:cNvSpPr>
            <a:spLocks noGrp="1"/>
          </p:cNvSpPr>
          <p:nvPr>
            <p:ph type="ftr" sz="quarter" idx="11"/>
          </p:nvPr>
        </p:nvSpPr>
        <p:spPr/>
        <p:txBody>
          <a:bodyPr/>
          <a:lstStyle/>
          <a:p>
            <a:endParaRPr lang="ko-KR" altLang="en-US" dirty="0">
              <a:solidFill>
                <a:prstClr val="black">
                  <a:tint val="75000"/>
                </a:prstClr>
              </a:solidFill>
            </a:endParaRPr>
          </a:p>
        </p:txBody>
      </p:sp>
      <p:sp>
        <p:nvSpPr>
          <p:cNvPr id="7" name="슬라이드 번호 개체 틀 6">
            <a:extLst>
              <a:ext uri="{FF2B5EF4-FFF2-40B4-BE49-F238E27FC236}">
                <a16:creationId xmlns:a16="http://schemas.microsoft.com/office/drawing/2014/main" id="{E0C20EB4-E727-4E37-91E3-2D601E7FF376}"/>
              </a:ext>
            </a:extLst>
          </p:cNvPr>
          <p:cNvSpPr>
            <a:spLocks noGrp="1"/>
          </p:cNvSpPr>
          <p:nvPr>
            <p:ph type="sldNum" sz="quarter" idx="12"/>
          </p:nvPr>
        </p:nvSpPr>
        <p:spPr/>
        <p:txBody>
          <a:bodyPr/>
          <a:lstStyle/>
          <a:p>
            <a:fld id="{92A3BBB8-EBE5-4A2B-AB70-89540E1C96C3}" type="slidenum">
              <a:rPr lang="ko-KR" altLang="en-US" smtClean="0">
                <a:solidFill>
                  <a:prstClr val="black">
                    <a:tint val="75000"/>
                  </a:prstClr>
                </a:solidFill>
              </a:rPr>
              <a:pPr/>
              <a:t>‹#›</a:t>
            </a:fld>
            <a:endParaRPr lang="ko-KR" altLang="en-US" dirty="0">
              <a:solidFill>
                <a:prstClr val="black">
                  <a:tint val="75000"/>
                </a:prstClr>
              </a:solidFill>
            </a:endParaRPr>
          </a:p>
        </p:txBody>
      </p:sp>
    </p:spTree>
    <p:extLst>
      <p:ext uri="{BB962C8B-B14F-4D97-AF65-F5344CB8AC3E}">
        <p14:creationId xmlns:p14="http://schemas.microsoft.com/office/powerpoint/2010/main" val="33637300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850C0D57-3EBF-4D7D-9103-029D562A3153}"/>
              </a:ext>
            </a:extLst>
          </p:cNvPr>
          <p:cNvSpPr>
            <a:spLocks noGrp="1"/>
          </p:cNvSpPr>
          <p:nvPr>
            <p:ph type="title"/>
          </p:nvPr>
        </p:nvSpPr>
        <p:spPr>
          <a:xfrm>
            <a:off x="839788" y="457200"/>
            <a:ext cx="3932237" cy="1600200"/>
          </a:xfrm>
        </p:spPr>
        <p:txBody>
          <a:bodyPr anchor="b"/>
          <a:lstStyle>
            <a:lvl1pPr>
              <a:defRPr sz="3200"/>
            </a:lvl1pPr>
          </a:lstStyle>
          <a:p>
            <a:r>
              <a:rPr lang="ko-KR" altLang="en-US"/>
              <a:t>마스터 제목 스타일 편집</a:t>
            </a:r>
          </a:p>
        </p:txBody>
      </p:sp>
      <p:sp>
        <p:nvSpPr>
          <p:cNvPr id="3" name="그림 개체 틀 2">
            <a:extLst>
              <a:ext uri="{FF2B5EF4-FFF2-40B4-BE49-F238E27FC236}">
                <a16:creationId xmlns:a16="http://schemas.microsoft.com/office/drawing/2014/main" id="{1925C662-F8E6-4896-9E6B-19D16B20995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ko-KR" altLang="en-US" dirty="0"/>
          </a:p>
        </p:txBody>
      </p:sp>
      <p:sp>
        <p:nvSpPr>
          <p:cNvPr id="4" name="텍스트 개체 틀 3">
            <a:extLst>
              <a:ext uri="{FF2B5EF4-FFF2-40B4-BE49-F238E27FC236}">
                <a16:creationId xmlns:a16="http://schemas.microsoft.com/office/drawing/2014/main" id="{57ED9F6B-4286-432D-A5CB-100E7F77658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ko-KR" altLang="en-US"/>
              <a:t>마스터 텍스트 스타일을 편집하려면 클릭</a:t>
            </a:r>
          </a:p>
        </p:txBody>
      </p:sp>
      <p:sp>
        <p:nvSpPr>
          <p:cNvPr id="5" name="날짜 개체 틀 4">
            <a:extLst>
              <a:ext uri="{FF2B5EF4-FFF2-40B4-BE49-F238E27FC236}">
                <a16:creationId xmlns:a16="http://schemas.microsoft.com/office/drawing/2014/main" id="{CBAD39F7-71D8-4D10-B6E7-04E0D95EBDF0}"/>
              </a:ext>
            </a:extLst>
          </p:cNvPr>
          <p:cNvSpPr>
            <a:spLocks noGrp="1"/>
          </p:cNvSpPr>
          <p:nvPr>
            <p:ph type="dt" sz="half" idx="10"/>
          </p:nvPr>
        </p:nvSpPr>
        <p:spPr/>
        <p:txBody>
          <a:bodyPr/>
          <a:lstStyle/>
          <a:p>
            <a:fld id="{8EE43066-A12F-420C-87B4-FBB7383E2888}" type="datetime1">
              <a:rPr lang="ko-KR" altLang="en-US" smtClean="0">
                <a:solidFill>
                  <a:prstClr val="black">
                    <a:tint val="75000"/>
                  </a:prstClr>
                </a:solidFill>
              </a:rPr>
              <a:t>2021-04-28</a:t>
            </a:fld>
            <a:endParaRPr lang="ko-KR" altLang="en-US" dirty="0">
              <a:solidFill>
                <a:prstClr val="black">
                  <a:tint val="75000"/>
                </a:prstClr>
              </a:solidFill>
            </a:endParaRPr>
          </a:p>
        </p:txBody>
      </p:sp>
      <p:sp>
        <p:nvSpPr>
          <p:cNvPr id="6" name="바닥글 개체 틀 5">
            <a:extLst>
              <a:ext uri="{FF2B5EF4-FFF2-40B4-BE49-F238E27FC236}">
                <a16:creationId xmlns:a16="http://schemas.microsoft.com/office/drawing/2014/main" id="{043C73A8-E25B-4949-B956-80A5EC260FD8}"/>
              </a:ext>
            </a:extLst>
          </p:cNvPr>
          <p:cNvSpPr>
            <a:spLocks noGrp="1"/>
          </p:cNvSpPr>
          <p:nvPr>
            <p:ph type="ftr" sz="quarter" idx="11"/>
          </p:nvPr>
        </p:nvSpPr>
        <p:spPr/>
        <p:txBody>
          <a:bodyPr/>
          <a:lstStyle/>
          <a:p>
            <a:endParaRPr lang="ko-KR" altLang="en-US" dirty="0">
              <a:solidFill>
                <a:prstClr val="black">
                  <a:tint val="75000"/>
                </a:prstClr>
              </a:solidFill>
            </a:endParaRPr>
          </a:p>
        </p:txBody>
      </p:sp>
      <p:sp>
        <p:nvSpPr>
          <p:cNvPr id="7" name="슬라이드 번호 개체 틀 6">
            <a:extLst>
              <a:ext uri="{FF2B5EF4-FFF2-40B4-BE49-F238E27FC236}">
                <a16:creationId xmlns:a16="http://schemas.microsoft.com/office/drawing/2014/main" id="{777CE8D1-E11F-4E87-B585-E1E5C94635AD}"/>
              </a:ext>
            </a:extLst>
          </p:cNvPr>
          <p:cNvSpPr>
            <a:spLocks noGrp="1"/>
          </p:cNvSpPr>
          <p:nvPr>
            <p:ph type="sldNum" sz="quarter" idx="12"/>
          </p:nvPr>
        </p:nvSpPr>
        <p:spPr/>
        <p:txBody>
          <a:bodyPr/>
          <a:lstStyle/>
          <a:p>
            <a:fld id="{92A3BBB8-EBE5-4A2B-AB70-89540E1C96C3}" type="slidenum">
              <a:rPr lang="ko-KR" altLang="en-US" smtClean="0">
                <a:solidFill>
                  <a:prstClr val="black">
                    <a:tint val="75000"/>
                  </a:prstClr>
                </a:solidFill>
              </a:rPr>
              <a:pPr/>
              <a:t>‹#›</a:t>
            </a:fld>
            <a:endParaRPr lang="ko-KR" altLang="en-US" dirty="0">
              <a:solidFill>
                <a:prstClr val="black">
                  <a:tint val="75000"/>
                </a:prstClr>
              </a:solidFill>
            </a:endParaRPr>
          </a:p>
        </p:txBody>
      </p:sp>
    </p:spTree>
    <p:extLst>
      <p:ext uri="{BB962C8B-B14F-4D97-AF65-F5344CB8AC3E}">
        <p14:creationId xmlns:p14="http://schemas.microsoft.com/office/powerpoint/2010/main" val="17490892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제목 개체 틀 1">
            <a:extLst>
              <a:ext uri="{FF2B5EF4-FFF2-40B4-BE49-F238E27FC236}">
                <a16:creationId xmlns:a16="http://schemas.microsoft.com/office/drawing/2014/main" id="{7718C337-9B27-40D3-A9B2-4005EE7EA8D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ko-KR" altLang="en-US"/>
              <a:t>마스터 제목 스타일 편집</a:t>
            </a:r>
          </a:p>
        </p:txBody>
      </p:sp>
      <p:sp>
        <p:nvSpPr>
          <p:cNvPr id="3" name="텍스트 개체 틀 2">
            <a:extLst>
              <a:ext uri="{FF2B5EF4-FFF2-40B4-BE49-F238E27FC236}">
                <a16:creationId xmlns:a16="http://schemas.microsoft.com/office/drawing/2014/main" id="{9B69189F-28A1-4057-8CE9-3B76810BF95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ko-KR" altLang="en-US"/>
              <a:t>마스터 텍스트 스타일을 편집하려면 클릭</a:t>
            </a:r>
          </a:p>
          <a:p>
            <a:pPr lvl="1"/>
            <a:r>
              <a:rPr lang="ko-KR" altLang="en-US"/>
              <a:t>두 번째 수준</a:t>
            </a:r>
          </a:p>
          <a:p>
            <a:pPr lvl="2"/>
            <a:r>
              <a:rPr lang="ko-KR" altLang="en-US"/>
              <a:t>세 번째 수준</a:t>
            </a:r>
          </a:p>
          <a:p>
            <a:pPr lvl="3"/>
            <a:r>
              <a:rPr lang="ko-KR" altLang="en-US"/>
              <a:t>네 번째 수준</a:t>
            </a:r>
          </a:p>
          <a:p>
            <a:pPr lvl="4"/>
            <a:r>
              <a:rPr lang="ko-KR" altLang="en-US"/>
              <a:t>다섯 번째 수준</a:t>
            </a:r>
          </a:p>
        </p:txBody>
      </p:sp>
      <p:sp>
        <p:nvSpPr>
          <p:cNvPr id="4" name="날짜 개체 틀 3">
            <a:extLst>
              <a:ext uri="{FF2B5EF4-FFF2-40B4-BE49-F238E27FC236}">
                <a16:creationId xmlns:a16="http://schemas.microsoft.com/office/drawing/2014/main" id="{65F256D8-7BB6-49E2-954E-EF9E05DBF8F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9085255-457F-402C-A130-F8E6897142BE}" type="datetime1">
              <a:rPr lang="ko-KR" altLang="en-US" smtClean="0">
                <a:solidFill>
                  <a:prstClr val="black">
                    <a:tint val="75000"/>
                  </a:prstClr>
                </a:solidFill>
              </a:rPr>
              <a:t>2021-04-28</a:t>
            </a:fld>
            <a:endParaRPr lang="ko-KR" altLang="en-US" dirty="0">
              <a:solidFill>
                <a:prstClr val="black">
                  <a:tint val="75000"/>
                </a:prstClr>
              </a:solidFill>
            </a:endParaRPr>
          </a:p>
        </p:txBody>
      </p:sp>
      <p:sp>
        <p:nvSpPr>
          <p:cNvPr id="5" name="바닥글 개체 틀 4">
            <a:extLst>
              <a:ext uri="{FF2B5EF4-FFF2-40B4-BE49-F238E27FC236}">
                <a16:creationId xmlns:a16="http://schemas.microsoft.com/office/drawing/2014/main" id="{DB38B22D-A8A6-4CDF-89EF-E670765EC8E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ko-KR" altLang="en-US" dirty="0">
              <a:solidFill>
                <a:prstClr val="black">
                  <a:tint val="75000"/>
                </a:prstClr>
              </a:solidFill>
            </a:endParaRPr>
          </a:p>
        </p:txBody>
      </p:sp>
      <p:sp>
        <p:nvSpPr>
          <p:cNvPr id="6" name="슬라이드 번호 개체 틀 5">
            <a:extLst>
              <a:ext uri="{FF2B5EF4-FFF2-40B4-BE49-F238E27FC236}">
                <a16:creationId xmlns:a16="http://schemas.microsoft.com/office/drawing/2014/main" id="{DEBBC4C3-52FC-436A-A3AE-F6A5F52B660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2A3BBB8-EBE5-4A2B-AB70-89540E1C96C3}" type="slidenum">
              <a:rPr lang="ko-KR" altLang="en-US" smtClean="0">
                <a:solidFill>
                  <a:prstClr val="black">
                    <a:tint val="75000"/>
                  </a:prstClr>
                </a:solidFill>
              </a:rPr>
              <a:pPr/>
              <a:t>‹#›</a:t>
            </a:fld>
            <a:endParaRPr lang="ko-KR" altLang="en-US" dirty="0">
              <a:solidFill>
                <a:prstClr val="black">
                  <a:tint val="75000"/>
                </a:prstClr>
              </a:solidFill>
            </a:endParaRPr>
          </a:p>
        </p:txBody>
      </p:sp>
    </p:spTree>
    <p:extLst>
      <p:ext uri="{BB962C8B-B14F-4D97-AF65-F5344CB8AC3E}">
        <p14:creationId xmlns:p14="http://schemas.microsoft.com/office/powerpoint/2010/main" val="345295371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1"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1"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1"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1"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1"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30000">
              <a:srgbClr val="617695"/>
            </a:gs>
            <a:gs pos="30000">
              <a:srgbClr val="536580"/>
            </a:gs>
          </a:gsLst>
          <a:lin ang="0" scaled="1"/>
          <a:tileRect/>
        </a:gradFill>
        <a:effectLst/>
      </p:bgPr>
    </p:bg>
    <p:spTree>
      <p:nvGrpSpPr>
        <p:cNvPr id="1" name=""/>
        <p:cNvGrpSpPr/>
        <p:nvPr/>
      </p:nvGrpSpPr>
      <p:grpSpPr>
        <a:xfrm>
          <a:off x="0" y="0"/>
          <a:ext cx="0" cy="0"/>
          <a:chOff x="0" y="0"/>
          <a:chExt cx="0" cy="0"/>
        </a:xfrm>
      </p:grpSpPr>
      <p:cxnSp>
        <p:nvCxnSpPr>
          <p:cNvPr id="8" name="직선 연결선 7">
            <a:extLst>
              <a:ext uri="{FF2B5EF4-FFF2-40B4-BE49-F238E27FC236}">
                <a16:creationId xmlns:a16="http://schemas.microsoft.com/office/drawing/2014/main" id="{6EA19975-759C-41E4-BE94-5BF7C5E983EF}"/>
              </a:ext>
            </a:extLst>
          </p:cNvPr>
          <p:cNvCxnSpPr>
            <a:cxnSpLocks/>
          </p:cNvCxnSpPr>
          <p:nvPr/>
        </p:nvCxnSpPr>
        <p:spPr>
          <a:xfrm>
            <a:off x="4966283" y="796954"/>
            <a:ext cx="5696124" cy="540251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38" name="TextBox 37">
            <a:extLst>
              <a:ext uri="{FF2B5EF4-FFF2-40B4-BE49-F238E27FC236}">
                <a16:creationId xmlns:a16="http://schemas.microsoft.com/office/drawing/2014/main" id="{D7EB52D8-023D-4E81-9586-9D518643AACE}"/>
              </a:ext>
            </a:extLst>
          </p:cNvPr>
          <p:cNvSpPr txBox="1"/>
          <p:nvPr/>
        </p:nvSpPr>
        <p:spPr>
          <a:xfrm>
            <a:off x="418683" y="1136896"/>
            <a:ext cx="2739293" cy="1151790"/>
          </a:xfrm>
          <a:prstGeom prst="rect">
            <a:avLst/>
          </a:prstGeom>
          <a:noFill/>
        </p:spPr>
        <p:txBody>
          <a:bodyPr wrap="square" rtlCol="0">
            <a:spAutoFit/>
          </a:bodyPr>
          <a:lstStyle/>
          <a:p>
            <a:pPr algn="ctr">
              <a:lnSpc>
                <a:spcPct val="150000"/>
              </a:lnSpc>
            </a:pPr>
            <a:r>
              <a:rPr lang="en-US" altLang="ko-KR" sz="1400" b="1" u="sng" dirty="0" err="1">
                <a:solidFill>
                  <a:srgbClr val="C5A48D"/>
                </a:solidFill>
                <a:latin typeface="Calibri" panose="020F0502020204030204" pitchFamily="34" charset="0"/>
                <a:cs typeface="Calibri" panose="020F0502020204030204" pitchFamily="34" charset="0"/>
              </a:rPr>
              <a:t>Jongchan</a:t>
            </a:r>
            <a:r>
              <a:rPr lang="en-US" altLang="ko-KR" sz="1400" b="1" u="sng" dirty="0">
                <a:solidFill>
                  <a:srgbClr val="C5A48D"/>
                </a:solidFill>
                <a:latin typeface="Calibri" panose="020F0502020204030204" pitchFamily="34" charset="0"/>
                <a:cs typeface="Calibri" panose="020F0502020204030204" pitchFamily="34" charset="0"/>
              </a:rPr>
              <a:t> Kim</a:t>
            </a:r>
          </a:p>
          <a:p>
            <a:pPr algn="ctr">
              <a:lnSpc>
                <a:spcPct val="250000"/>
              </a:lnSpc>
            </a:pPr>
            <a:r>
              <a:rPr lang="en-US" altLang="ko-KR" sz="1050" dirty="0">
                <a:solidFill>
                  <a:prstClr val="white"/>
                </a:solidFill>
                <a:latin typeface="Calibri" panose="020F0502020204030204" pitchFamily="34" charset="0"/>
                <a:cs typeface="Calibri" panose="020F0502020204030204" pitchFamily="34" charset="0"/>
              </a:rPr>
              <a:t>GW Data Science Master program </a:t>
            </a:r>
          </a:p>
          <a:p>
            <a:pPr algn="ctr">
              <a:lnSpc>
                <a:spcPct val="250000"/>
              </a:lnSpc>
            </a:pPr>
            <a:r>
              <a:rPr lang="en-US" altLang="ko-KR" sz="1050" dirty="0">
                <a:solidFill>
                  <a:prstClr val="white"/>
                </a:solidFill>
                <a:latin typeface="Calibri" panose="020F0502020204030204" pitchFamily="34" charset="0"/>
                <a:cs typeface="Calibri" panose="020F0502020204030204" pitchFamily="34" charset="0"/>
              </a:rPr>
              <a:t>(2020 ~ 2022)</a:t>
            </a:r>
          </a:p>
        </p:txBody>
      </p:sp>
      <p:sp>
        <p:nvSpPr>
          <p:cNvPr id="6" name="직사각형 5">
            <a:extLst>
              <a:ext uri="{FF2B5EF4-FFF2-40B4-BE49-F238E27FC236}">
                <a16:creationId xmlns:a16="http://schemas.microsoft.com/office/drawing/2014/main" id="{13F20A7C-65C8-4325-83F7-99B54500B6C6}"/>
              </a:ext>
            </a:extLst>
          </p:cNvPr>
          <p:cNvSpPr/>
          <p:nvPr/>
        </p:nvSpPr>
        <p:spPr>
          <a:xfrm>
            <a:off x="5612234" y="2720068"/>
            <a:ext cx="4731391" cy="1908215"/>
          </a:xfrm>
          <a:prstGeom prst="rect">
            <a:avLst/>
          </a:prstGeom>
          <a:solidFill>
            <a:srgbClr val="536580"/>
          </a:solidFill>
        </p:spPr>
        <p:txBody>
          <a:bodyPr wrap="square">
            <a:spAutoFit/>
          </a:bodyPr>
          <a:lstStyle/>
          <a:p>
            <a:pPr latinLnBrk="0">
              <a:defRPr/>
            </a:pPr>
            <a:r>
              <a:rPr lang="en-US" altLang="ko-KR" sz="3600" b="1" kern="0" dirty="0">
                <a:solidFill>
                  <a:prstClr val="white"/>
                </a:solidFill>
                <a:latin typeface="Calibri" panose="020F0502020204030204" pitchFamily="34" charset="0"/>
                <a:cs typeface="Calibri" panose="020F0502020204030204" pitchFamily="34" charset="0"/>
              </a:rPr>
              <a:t>COVID-19 Tracker</a:t>
            </a:r>
          </a:p>
          <a:p>
            <a:pPr latinLnBrk="0">
              <a:defRPr/>
            </a:pPr>
            <a:r>
              <a:rPr lang="en-US" altLang="ko-KR" sz="3600" b="1" kern="0" dirty="0">
                <a:solidFill>
                  <a:prstClr val="white"/>
                </a:solidFill>
                <a:latin typeface="Calibri" panose="020F0502020204030204" pitchFamily="34" charset="0"/>
                <a:cs typeface="Calibri" panose="020F0502020204030204" pitchFamily="34" charset="0"/>
              </a:rPr>
              <a:t>For 4 different GDP Groups</a:t>
            </a:r>
          </a:p>
          <a:p>
            <a:pPr latinLnBrk="0">
              <a:defRPr/>
            </a:pPr>
            <a:r>
              <a:rPr lang="en-US" altLang="ko-KR" sz="1000" kern="0" dirty="0">
                <a:solidFill>
                  <a:srgbClr val="8899B2"/>
                </a:solidFill>
                <a:latin typeface="Calibri" panose="020F0502020204030204" pitchFamily="34" charset="0"/>
                <a:cs typeface="Calibri" panose="020F0502020204030204" pitchFamily="34" charset="0"/>
              </a:rPr>
              <a:t>Over the past 5 years</a:t>
            </a:r>
          </a:p>
        </p:txBody>
      </p:sp>
      <p:sp>
        <p:nvSpPr>
          <p:cNvPr id="11" name="TextBox 10">
            <a:extLst>
              <a:ext uri="{FF2B5EF4-FFF2-40B4-BE49-F238E27FC236}">
                <a16:creationId xmlns:a16="http://schemas.microsoft.com/office/drawing/2014/main" id="{708BAC22-FF50-419F-832C-0CA9FF1F8A4D}"/>
              </a:ext>
            </a:extLst>
          </p:cNvPr>
          <p:cNvSpPr txBox="1"/>
          <p:nvPr/>
        </p:nvSpPr>
        <p:spPr>
          <a:xfrm>
            <a:off x="418684" y="3273031"/>
            <a:ext cx="2739292" cy="1522020"/>
          </a:xfrm>
          <a:prstGeom prst="rect">
            <a:avLst/>
          </a:prstGeom>
          <a:noFill/>
        </p:spPr>
        <p:txBody>
          <a:bodyPr wrap="square" rtlCol="0">
            <a:spAutoFit/>
          </a:bodyPr>
          <a:lstStyle/>
          <a:p>
            <a:pPr>
              <a:lnSpc>
                <a:spcPct val="150000"/>
              </a:lnSpc>
            </a:pPr>
            <a:r>
              <a:rPr lang="en-US" altLang="ko-KR" sz="1600" b="1" i="1" dirty="0">
                <a:solidFill>
                  <a:srgbClr val="8899B2"/>
                </a:solidFill>
                <a:latin typeface="Calibri" panose="020F0502020204030204" pitchFamily="34" charset="0"/>
                <a:cs typeface="Calibri" panose="020F0502020204030204" pitchFamily="34" charset="0"/>
              </a:rPr>
              <a:t>Data Source</a:t>
            </a:r>
          </a:p>
          <a:p>
            <a:pPr>
              <a:lnSpc>
                <a:spcPct val="150000"/>
              </a:lnSpc>
            </a:pPr>
            <a:r>
              <a:rPr lang="en-US" altLang="ko-KR" sz="1600" b="1" i="1" dirty="0">
                <a:solidFill>
                  <a:srgbClr val="8899B2"/>
                </a:solidFill>
                <a:latin typeface="Calibri" panose="020F0502020204030204" pitchFamily="34" charset="0"/>
                <a:cs typeface="Calibri" panose="020F0502020204030204" pitchFamily="34" charset="0"/>
              </a:rPr>
              <a:t>Data Cleansing</a:t>
            </a:r>
          </a:p>
          <a:p>
            <a:pPr>
              <a:lnSpc>
                <a:spcPct val="150000"/>
              </a:lnSpc>
            </a:pPr>
            <a:r>
              <a:rPr lang="en-US" altLang="ko-KR" sz="1600" b="1" i="1" dirty="0">
                <a:solidFill>
                  <a:srgbClr val="8899B2"/>
                </a:solidFill>
                <a:latin typeface="Calibri" panose="020F0502020204030204" pitchFamily="34" charset="0"/>
                <a:cs typeface="Calibri" panose="020F0502020204030204" pitchFamily="34" charset="0"/>
              </a:rPr>
              <a:t>Analysis</a:t>
            </a:r>
          </a:p>
          <a:p>
            <a:pPr>
              <a:lnSpc>
                <a:spcPct val="150000"/>
              </a:lnSpc>
            </a:pPr>
            <a:r>
              <a:rPr lang="en-US" altLang="ko-KR" sz="1600" b="1" i="1" dirty="0">
                <a:solidFill>
                  <a:srgbClr val="8899B2"/>
                </a:solidFill>
                <a:latin typeface="Calibri" panose="020F0502020204030204" pitchFamily="34" charset="0"/>
                <a:cs typeface="Calibri" panose="020F0502020204030204" pitchFamily="34" charset="0"/>
              </a:rPr>
              <a:t>Conclusion</a:t>
            </a:r>
          </a:p>
        </p:txBody>
      </p:sp>
      <p:sp>
        <p:nvSpPr>
          <p:cNvPr id="2" name="슬라이드 번호 개체 틀 1">
            <a:extLst>
              <a:ext uri="{FF2B5EF4-FFF2-40B4-BE49-F238E27FC236}">
                <a16:creationId xmlns:a16="http://schemas.microsoft.com/office/drawing/2014/main" id="{05BBD80A-397E-48EF-9ADD-659477A4D45F}"/>
              </a:ext>
            </a:extLst>
          </p:cNvPr>
          <p:cNvSpPr>
            <a:spLocks noGrp="1"/>
          </p:cNvSpPr>
          <p:nvPr>
            <p:ph type="sldNum" sz="quarter" idx="12"/>
          </p:nvPr>
        </p:nvSpPr>
        <p:spPr/>
        <p:txBody>
          <a:bodyPr/>
          <a:lstStyle/>
          <a:p>
            <a:fld id="{92A3BBB8-EBE5-4A2B-AB70-89540E1C96C3}" type="slidenum">
              <a:rPr lang="ko-KR" altLang="en-US" smtClean="0">
                <a:solidFill>
                  <a:srgbClr val="C5A48D"/>
                </a:solidFill>
              </a:rPr>
              <a:pPr/>
              <a:t>1</a:t>
            </a:fld>
            <a:endParaRPr lang="ko-KR" altLang="en-US" dirty="0">
              <a:solidFill>
                <a:srgbClr val="C5A48D"/>
              </a:solidFill>
            </a:endParaRPr>
          </a:p>
        </p:txBody>
      </p:sp>
    </p:spTree>
    <p:extLst>
      <p:ext uri="{BB962C8B-B14F-4D97-AF65-F5344CB8AC3E}">
        <p14:creationId xmlns:p14="http://schemas.microsoft.com/office/powerpoint/2010/main" val="13745950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flip="none" rotWithShape="1">
          <a:gsLst>
            <a:gs pos="30000">
              <a:srgbClr val="617695"/>
            </a:gs>
            <a:gs pos="30000">
              <a:srgbClr val="536580"/>
            </a:gs>
          </a:gsLst>
          <a:lin ang="0" scaled="1"/>
          <a:tileRect/>
        </a:gradFill>
        <a:effectLst/>
      </p:bgPr>
    </p:bg>
    <p:spTree>
      <p:nvGrpSpPr>
        <p:cNvPr id="1" name=""/>
        <p:cNvGrpSpPr/>
        <p:nvPr/>
      </p:nvGrpSpPr>
      <p:grpSpPr>
        <a:xfrm>
          <a:off x="0" y="0"/>
          <a:ext cx="0" cy="0"/>
          <a:chOff x="0" y="0"/>
          <a:chExt cx="0" cy="0"/>
        </a:xfrm>
      </p:grpSpPr>
      <p:sp>
        <p:nvSpPr>
          <p:cNvPr id="6" name="직사각형 5">
            <a:extLst>
              <a:ext uri="{FF2B5EF4-FFF2-40B4-BE49-F238E27FC236}">
                <a16:creationId xmlns:a16="http://schemas.microsoft.com/office/drawing/2014/main" id="{13F20A7C-65C8-4325-83F7-99B54500B6C6}"/>
              </a:ext>
            </a:extLst>
          </p:cNvPr>
          <p:cNvSpPr/>
          <p:nvPr/>
        </p:nvSpPr>
        <p:spPr>
          <a:xfrm>
            <a:off x="521146" y="458243"/>
            <a:ext cx="2885885" cy="584775"/>
          </a:xfrm>
          <a:prstGeom prst="rect">
            <a:avLst/>
          </a:prstGeom>
        </p:spPr>
        <p:txBody>
          <a:bodyPr wrap="square">
            <a:spAutoFit/>
          </a:bodyPr>
          <a:lstStyle/>
          <a:p>
            <a:pPr latinLnBrk="0">
              <a:defRPr/>
            </a:pPr>
            <a:r>
              <a:rPr lang="en-US" altLang="ko-KR" sz="3200" b="1" kern="0" dirty="0">
                <a:solidFill>
                  <a:prstClr val="white"/>
                </a:solidFill>
                <a:latin typeface="Calibri" panose="020F0502020204030204" pitchFamily="34" charset="0"/>
                <a:cs typeface="Calibri" panose="020F0502020204030204" pitchFamily="34" charset="0"/>
              </a:rPr>
              <a:t>Conclusion</a:t>
            </a:r>
            <a:endParaRPr lang="en-US" altLang="ko-KR" sz="900" kern="0" dirty="0">
              <a:solidFill>
                <a:prstClr val="white"/>
              </a:solidFill>
              <a:latin typeface="Calibri" panose="020F0502020204030204" pitchFamily="34" charset="0"/>
              <a:cs typeface="Calibri" panose="020F0502020204030204" pitchFamily="34" charset="0"/>
            </a:endParaRPr>
          </a:p>
        </p:txBody>
      </p:sp>
      <p:cxnSp>
        <p:nvCxnSpPr>
          <p:cNvPr id="8" name="직선 연결선 7">
            <a:extLst>
              <a:ext uri="{FF2B5EF4-FFF2-40B4-BE49-F238E27FC236}">
                <a16:creationId xmlns:a16="http://schemas.microsoft.com/office/drawing/2014/main" id="{6EA19975-759C-41E4-BE94-5BF7C5E983EF}"/>
              </a:ext>
            </a:extLst>
          </p:cNvPr>
          <p:cNvCxnSpPr>
            <a:cxnSpLocks/>
          </p:cNvCxnSpPr>
          <p:nvPr/>
        </p:nvCxnSpPr>
        <p:spPr>
          <a:xfrm>
            <a:off x="157295" y="152884"/>
            <a:ext cx="265847" cy="222345"/>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0" name="직선 연결선 9">
            <a:extLst>
              <a:ext uri="{FF2B5EF4-FFF2-40B4-BE49-F238E27FC236}">
                <a16:creationId xmlns:a16="http://schemas.microsoft.com/office/drawing/2014/main" id="{33765D62-5155-4C2F-A986-997CEB1DA1BC}"/>
              </a:ext>
            </a:extLst>
          </p:cNvPr>
          <p:cNvCxnSpPr>
            <a:cxnSpLocks/>
          </p:cNvCxnSpPr>
          <p:nvPr/>
        </p:nvCxnSpPr>
        <p:spPr>
          <a:xfrm>
            <a:off x="657382" y="2287259"/>
            <a:ext cx="360000" cy="0"/>
          </a:xfrm>
          <a:prstGeom prst="line">
            <a:avLst/>
          </a:prstGeom>
          <a:ln>
            <a:solidFill>
              <a:srgbClr val="8899B2"/>
            </a:solidFill>
          </a:ln>
        </p:spPr>
        <p:style>
          <a:lnRef idx="1">
            <a:schemeClr val="accent1"/>
          </a:lnRef>
          <a:fillRef idx="0">
            <a:schemeClr val="accent1"/>
          </a:fillRef>
          <a:effectRef idx="0">
            <a:schemeClr val="accent1"/>
          </a:effectRef>
          <a:fontRef idx="minor">
            <a:schemeClr val="tx1"/>
          </a:fontRef>
        </p:style>
      </p:cxnSp>
      <p:sp>
        <p:nvSpPr>
          <p:cNvPr id="15" name="TextBox 14">
            <a:extLst>
              <a:ext uri="{FF2B5EF4-FFF2-40B4-BE49-F238E27FC236}">
                <a16:creationId xmlns:a16="http://schemas.microsoft.com/office/drawing/2014/main" id="{7041D09F-4BD5-480B-9C66-61CFCE0D72A0}"/>
              </a:ext>
            </a:extLst>
          </p:cNvPr>
          <p:cNvSpPr txBox="1"/>
          <p:nvPr/>
        </p:nvSpPr>
        <p:spPr>
          <a:xfrm>
            <a:off x="4053070" y="2114819"/>
            <a:ext cx="7299813" cy="3555782"/>
          </a:xfrm>
          <a:prstGeom prst="rect">
            <a:avLst/>
          </a:prstGeom>
          <a:noFill/>
        </p:spPr>
        <p:txBody>
          <a:bodyPr wrap="square">
            <a:spAutoFit/>
          </a:bodyPr>
          <a:lstStyle/>
          <a:p>
            <a:pPr algn="just" latinLnBrk="1">
              <a:lnSpc>
                <a:spcPct val="107000"/>
              </a:lnSpc>
              <a:spcAft>
                <a:spcPts val="800"/>
              </a:spcAft>
            </a:pPr>
            <a:r>
              <a:rPr lang="en-US" altLang="ko-KR" sz="1800" kern="100" dirty="0">
                <a:solidFill>
                  <a:schemeClr val="bg1"/>
                </a:solidFill>
                <a:effectLst/>
                <a:latin typeface="Calibri" panose="020F0502020204030204" pitchFamily="34" charset="0"/>
                <a:ea typeface="맑은 고딕" panose="020B0503020000020004" pitchFamily="50" charset="-127"/>
                <a:cs typeface="Calibri" panose="020F0502020204030204" pitchFamily="34" charset="0"/>
              </a:rPr>
              <a:t>As daily vaccinations administered keep increasing, the gap between the rich and poor countries looks to be greater than before. </a:t>
            </a:r>
          </a:p>
          <a:p>
            <a:pPr algn="just" latinLnBrk="1">
              <a:lnSpc>
                <a:spcPct val="107000"/>
              </a:lnSpc>
              <a:spcAft>
                <a:spcPts val="800"/>
              </a:spcAft>
            </a:pPr>
            <a:endParaRPr lang="en-US" altLang="ko-KR" sz="1800" kern="100" dirty="0">
              <a:solidFill>
                <a:schemeClr val="bg1"/>
              </a:solidFill>
              <a:effectLst/>
              <a:latin typeface="Calibri" panose="020F0502020204030204" pitchFamily="34" charset="0"/>
              <a:ea typeface="맑은 고딕" panose="020B0503020000020004" pitchFamily="50" charset="-127"/>
              <a:cs typeface="Calibri" panose="020F0502020204030204" pitchFamily="34" charset="0"/>
            </a:endParaRPr>
          </a:p>
          <a:p>
            <a:pPr algn="just" latinLnBrk="1">
              <a:lnSpc>
                <a:spcPct val="107000"/>
              </a:lnSpc>
              <a:spcAft>
                <a:spcPts val="800"/>
              </a:spcAft>
            </a:pPr>
            <a:r>
              <a:rPr lang="en-US" altLang="ko-KR" kern="100" dirty="0">
                <a:solidFill>
                  <a:schemeClr val="bg1"/>
                </a:solidFill>
                <a:latin typeface="Calibri" panose="020F0502020204030204" pitchFamily="34" charset="0"/>
                <a:ea typeface="맑은 고딕" panose="020B0503020000020004" pitchFamily="50" charset="-127"/>
                <a:cs typeface="Calibri" panose="020F0502020204030204" pitchFamily="34" charset="0"/>
              </a:rPr>
              <a:t>At the same time, the world is facing the third wave of COVID-19 increasing the chances of mutations further. </a:t>
            </a:r>
          </a:p>
          <a:p>
            <a:pPr algn="just" latinLnBrk="1">
              <a:lnSpc>
                <a:spcPct val="107000"/>
              </a:lnSpc>
              <a:spcAft>
                <a:spcPts val="800"/>
              </a:spcAft>
            </a:pPr>
            <a:endParaRPr lang="en-US" altLang="ko-KR" sz="1800" kern="100" dirty="0">
              <a:solidFill>
                <a:schemeClr val="bg1"/>
              </a:solidFill>
              <a:effectLst/>
              <a:latin typeface="Calibri" panose="020F0502020204030204" pitchFamily="34" charset="0"/>
              <a:ea typeface="맑은 고딕" panose="020B0503020000020004" pitchFamily="50" charset="-127"/>
              <a:cs typeface="Calibri" panose="020F0502020204030204" pitchFamily="34" charset="0"/>
            </a:endParaRPr>
          </a:p>
          <a:p>
            <a:pPr algn="just" latinLnBrk="1">
              <a:lnSpc>
                <a:spcPct val="107000"/>
              </a:lnSpc>
              <a:spcAft>
                <a:spcPts val="800"/>
              </a:spcAft>
            </a:pPr>
            <a:r>
              <a:rPr lang="en-US" altLang="ko-KR" kern="100" dirty="0">
                <a:solidFill>
                  <a:schemeClr val="bg1"/>
                </a:solidFill>
                <a:latin typeface="Calibri" panose="020F0502020204030204" pitchFamily="34" charset="0"/>
                <a:ea typeface="맑은 고딕" panose="020B0503020000020004" pitchFamily="50" charset="-127"/>
                <a:cs typeface="Calibri" panose="020F0502020204030204" pitchFamily="34" charset="0"/>
              </a:rPr>
              <a:t>With these tools, we can keep track of the spread of corona virus and vaccination progress at the same time, potentially identifying the poor countries in high risk to public health. </a:t>
            </a:r>
          </a:p>
          <a:p>
            <a:pPr algn="just" latinLnBrk="1">
              <a:lnSpc>
                <a:spcPct val="107000"/>
              </a:lnSpc>
              <a:spcAft>
                <a:spcPts val="800"/>
              </a:spcAft>
            </a:pPr>
            <a:endParaRPr lang="en-US" altLang="ko-KR" sz="1800" kern="100" dirty="0">
              <a:solidFill>
                <a:schemeClr val="bg1"/>
              </a:solidFill>
              <a:effectLst/>
              <a:latin typeface="Calibri" panose="020F0502020204030204" pitchFamily="34" charset="0"/>
              <a:ea typeface="맑은 고딕" panose="020B0503020000020004" pitchFamily="50" charset="-127"/>
              <a:cs typeface="Calibri" panose="020F0502020204030204" pitchFamily="34" charset="0"/>
            </a:endParaRPr>
          </a:p>
        </p:txBody>
      </p:sp>
      <p:cxnSp>
        <p:nvCxnSpPr>
          <p:cNvPr id="13" name="직선 연결선 12">
            <a:extLst>
              <a:ext uri="{FF2B5EF4-FFF2-40B4-BE49-F238E27FC236}">
                <a16:creationId xmlns:a16="http://schemas.microsoft.com/office/drawing/2014/main" id="{94B8CB8F-9CC4-4D68-9082-9C9E0DE58A07}"/>
              </a:ext>
            </a:extLst>
          </p:cNvPr>
          <p:cNvCxnSpPr>
            <a:cxnSpLocks/>
          </p:cNvCxnSpPr>
          <p:nvPr/>
        </p:nvCxnSpPr>
        <p:spPr>
          <a:xfrm flipH="1">
            <a:off x="6989885" y="2602523"/>
            <a:ext cx="4572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직선 연결선 21">
            <a:extLst>
              <a:ext uri="{FF2B5EF4-FFF2-40B4-BE49-F238E27FC236}">
                <a16:creationId xmlns:a16="http://schemas.microsoft.com/office/drawing/2014/main" id="{70423CD0-C4C9-4359-B0F0-06810C2E73EA}"/>
              </a:ext>
            </a:extLst>
          </p:cNvPr>
          <p:cNvCxnSpPr/>
          <p:nvPr/>
        </p:nvCxnSpPr>
        <p:spPr>
          <a:xfrm>
            <a:off x="6134683" y="4542690"/>
            <a:ext cx="297781" cy="0"/>
          </a:xfrm>
          <a:prstGeom prst="line">
            <a:avLst/>
          </a:prstGeom>
        </p:spPr>
        <p:style>
          <a:lnRef idx="1">
            <a:schemeClr val="accent1"/>
          </a:lnRef>
          <a:fillRef idx="0">
            <a:schemeClr val="accent1"/>
          </a:fillRef>
          <a:effectRef idx="0">
            <a:schemeClr val="accent1"/>
          </a:effectRef>
          <a:fontRef idx="minor">
            <a:schemeClr val="tx1"/>
          </a:fontRef>
        </p:style>
      </p:cxnSp>
      <p:sp>
        <p:nvSpPr>
          <p:cNvPr id="24" name="TextBox 23">
            <a:extLst>
              <a:ext uri="{FF2B5EF4-FFF2-40B4-BE49-F238E27FC236}">
                <a16:creationId xmlns:a16="http://schemas.microsoft.com/office/drawing/2014/main" id="{C36B1336-2690-4450-952A-7987E857BB2B}"/>
              </a:ext>
            </a:extLst>
          </p:cNvPr>
          <p:cNvSpPr txBox="1"/>
          <p:nvPr/>
        </p:nvSpPr>
        <p:spPr>
          <a:xfrm>
            <a:off x="6374822" y="4412690"/>
            <a:ext cx="1577569" cy="276999"/>
          </a:xfrm>
          <a:prstGeom prst="rect">
            <a:avLst/>
          </a:prstGeom>
          <a:noFill/>
        </p:spPr>
        <p:txBody>
          <a:bodyPr wrap="square" rtlCol="0">
            <a:spAutoFit/>
          </a:bodyPr>
          <a:lstStyle/>
          <a:p>
            <a:r>
              <a:rPr lang="en-US" altLang="ko-KR" sz="1200" dirty="0">
                <a:solidFill>
                  <a:srgbClr val="536580"/>
                </a:solidFill>
              </a:rPr>
              <a:t>1.5 %</a:t>
            </a:r>
            <a:endParaRPr lang="ko-KR" altLang="en-US" sz="1200" dirty="0">
              <a:solidFill>
                <a:srgbClr val="536580"/>
              </a:solidFill>
            </a:endParaRPr>
          </a:p>
        </p:txBody>
      </p:sp>
      <p:sp>
        <p:nvSpPr>
          <p:cNvPr id="7" name="TextBox 6">
            <a:extLst>
              <a:ext uri="{FF2B5EF4-FFF2-40B4-BE49-F238E27FC236}">
                <a16:creationId xmlns:a16="http://schemas.microsoft.com/office/drawing/2014/main" id="{197AC351-145C-4C54-977F-6DDBF58FBDDC}"/>
              </a:ext>
            </a:extLst>
          </p:cNvPr>
          <p:cNvSpPr txBox="1"/>
          <p:nvPr/>
        </p:nvSpPr>
        <p:spPr>
          <a:xfrm>
            <a:off x="418684" y="3273031"/>
            <a:ext cx="2739292" cy="1522020"/>
          </a:xfrm>
          <a:prstGeom prst="rect">
            <a:avLst/>
          </a:prstGeom>
          <a:noFill/>
        </p:spPr>
        <p:txBody>
          <a:bodyPr wrap="square" rtlCol="0">
            <a:spAutoFit/>
          </a:bodyPr>
          <a:lstStyle/>
          <a:p>
            <a:pPr>
              <a:lnSpc>
                <a:spcPct val="150000"/>
              </a:lnSpc>
            </a:pPr>
            <a:r>
              <a:rPr lang="en-US" altLang="ko-KR" sz="1600" b="1" i="1" dirty="0">
                <a:solidFill>
                  <a:srgbClr val="8899B2"/>
                </a:solidFill>
                <a:latin typeface="Calibri" panose="020F0502020204030204" pitchFamily="34" charset="0"/>
                <a:cs typeface="Calibri" panose="020F0502020204030204" pitchFamily="34" charset="0"/>
              </a:rPr>
              <a:t>Data Source</a:t>
            </a:r>
          </a:p>
          <a:p>
            <a:pPr>
              <a:lnSpc>
                <a:spcPct val="150000"/>
              </a:lnSpc>
            </a:pPr>
            <a:r>
              <a:rPr lang="en-US" altLang="ko-KR" sz="1600" b="1" i="1" dirty="0">
                <a:solidFill>
                  <a:srgbClr val="8899B2"/>
                </a:solidFill>
                <a:latin typeface="Calibri" panose="020F0502020204030204" pitchFamily="34" charset="0"/>
                <a:cs typeface="Calibri" panose="020F0502020204030204" pitchFamily="34" charset="0"/>
              </a:rPr>
              <a:t>Data Cleansing</a:t>
            </a:r>
          </a:p>
          <a:p>
            <a:pPr>
              <a:lnSpc>
                <a:spcPct val="150000"/>
              </a:lnSpc>
            </a:pPr>
            <a:r>
              <a:rPr lang="en-US" altLang="ko-KR" sz="1600" b="1" i="1" dirty="0">
                <a:solidFill>
                  <a:srgbClr val="8899B2"/>
                </a:solidFill>
                <a:latin typeface="Calibri" panose="020F0502020204030204" pitchFamily="34" charset="0"/>
                <a:cs typeface="Calibri" panose="020F0502020204030204" pitchFamily="34" charset="0"/>
              </a:rPr>
              <a:t>Analysis</a:t>
            </a:r>
          </a:p>
          <a:p>
            <a:pPr>
              <a:lnSpc>
                <a:spcPct val="150000"/>
              </a:lnSpc>
            </a:pPr>
            <a:r>
              <a:rPr lang="en-US" altLang="ko-KR" sz="1600" b="1" i="1" dirty="0">
                <a:solidFill>
                  <a:schemeClr val="bg1"/>
                </a:solidFill>
                <a:latin typeface="Calibri" panose="020F0502020204030204" pitchFamily="34" charset="0"/>
                <a:cs typeface="Calibri" panose="020F0502020204030204" pitchFamily="34" charset="0"/>
              </a:rPr>
              <a:t>Conclusion</a:t>
            </a:r>
          </a:p>
        </p:txBody>
      </p:sp>
      <p:sp>
        <p:nvSpPr>
          <p:cNvPr id="9" name="슬라이드 번호 개체 틀 8">
            <a:extLst>
              <a:ext uri="{FF2B5EF4-FFF2-40B4-BE49-F238E27FC236}">
                <a16:creationId xmlns:a16="http://schemas.microsoft.com/office/drawing/2014/main" id="{696D5F77-441E-4B2A-AE50-F098F2E6C043}"/>
              </a:ext>
            </a:extLst>
          </p:cNvPr>
          <p:cNvSpPr>
            <a:spLocks noGrp="1"/>
          </p:cNvSpPr>
          <p:nvPr>
            <p:ph type="sldNum" sz="quarter" idx="12"/>
          </p:nvPr>
        </p:nvSpPr>
        <p:spPr/>
        <p:txBody>
          <a:bodyPr/>
          <a:lstStyle/>
          <a:p>
            <a:fld id="{92A3BBB8-EBE5-4A2B-AB70-89540E1C96C3}" type="slidenum">
              <a:rPr lang="ko-KR" altLang="en-US" smtClean="0">
                <a:solidFill>
                  <a:prstClr val="black">
                    <a:tint val="75000"/>
                  </a:prstClr>
                </a:solidFill>
              </a:rPr>
              <a:pPr/>
              <a:t>10</a:t>
            </a:fld>
            <a:endParaRPr lang="ko-KR" altLang="en-US" dirty="0">
              <a:solidFill>
                <a:prstClr val="black">
                  <a:tint val="75000"/>
                </a:prstClr>
              </a:solidFill>
            </a:endParaRPr>
          </a:p>
        </p:txBody>
      </p:sp>
    </p:spTree>
    <p:extLst>
      <p:ext uri="{BB962C8B-B14F-4D97-AF65-F5344CB8AC3E}">
        <p14:creationId xmlns:p14="http://schemas.microsoft.com/office/powerpoint/2010/main" val="31564317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flip="none" rotWithShape="1">
          <a:gsLst>
            <a:gs pos="30000">
              <a:srgbClr val="617695"/>
            </a:gs>
            <a:gs pos="30000">
              <a:srgbClr val="536580"/>
            </a:gs>
          </a:gsLst>
          <a:lin ang="0" scaled="1"/>
          <a:tileRect/>
        </a:gradFill>
        <a:effectLst/>
      </p:bgPr>
    </p:bg>
    <p:spTree>
      <p:nvGrpSpPr>
        <p:cNvPr id="1" name=""/>
        <p:cNvGrpSpPr/>
        <p:nvPr/>
      </p:nvGrpSpPr>
      <p:grpSpPr>
        <a:xfrm>
          <a:off x="0" y="0"/>
          <a:ext cx="0" cy="0"/>
          <a:chOff x="0" y="0"/>
          <a:chExt cx="0" cy="0"/>
        </a:xfrm>
      </p:grpSpPr>
      <p:sp>
        <p:nvSpPr>
          <p:cNvPr id="6" name="직사각형 5">
            <a:extLst>
              <a:ext uri="{FF2B5EF4-FFF2-40B4-BE49-F238E27FC236}">
                <a16:creationId xmlns:a16="http://schemas.microsoft.com/office/drawing/2014/main" id="{13F20A7C-65C8-4325-83F7-99B54500B6C6}"/>
              </a:ext>
            </a:extLst>
          </p:cNvPr>
          <p:cNvSpPr/>
          <p:nvPr/>
        </p:nvSpPr>
        <p:spPr>
          <a:xfrm>
            <a:off x="521146" y="458243"/>
            <a:ext cx="2885885" cy="1077218"/>
          </a:xfrm>
          <a:prstGeom prst="rect">
            <a:avLst/>
          </a:prstGeom>
        </p:spPr>
        <p:txBody>
          <a:bodyPr wrap="square">
            <a:spAutoFit/>
          </a:bodyPr>
          <a:lstStyle/>
          <a:p>
            <a:pPr latinLnBrk="0">
              <a:defRPr/>
            </a:pPr>
            <a:r>
              <a:rPr lang="en-US" altLang="ko-KR" sz="3200" b="1" kern="0" dirty="0">
                <a:solidFill>
                  <a:prstClr val="white"/>
                </a:solidFill>
                <a:latin typeface="Calibri" panose="020F0502020204030204" pitchFamily="34" charset="0"/>
                <a:cs typeface="Calibri" panose="020F0502020204030204" pitchFamily="34" charset="0"/>
              </a:rPr>
              <a:t>DATA</a:t>
            </a:r>
          </a:p>
          <a:p>
            <a:pPr latinLnBrk="0">
              <a:defRPr/>
            </a:pPr>
            <a:r>
              <a:rPr lang="en-US" altLang="ko-KR" sz="3200" b="1" kern="0" dirty="0">
                <a:solidFill>
                  <a:prstClr val="white"/>
                </a:solidFill>
                <a:latin typeface="Calibri" panose="020F0502020204030204" pitchFamily="34" charset="0"/>
                <a:cs typeface="Calibri" panose="020F0502020204030204" pitchFamily="34" charset="0"/>
              </a:rPr>
              <a:t>SOURCE</a:t>
            </a:r>
            <a:endParaRPr lang="en-US" altLang="ko-KR" sz="2800" b="1" kern="0" dirty="0">
              <a:solidFill>
                <a:prstClr val="white"/>
              </a:solidFill>
              <a:latin typeface="Calibri" panose="020F0502020204030204" pitchFamily="34" charset="0"/>
              <a:cs typeface="Calibri" panose="020F0502020204030204" pitchFamily="34" charset="0"/>
            </a:endParaRPr>
          </a:p>
        </p:txBody>
      </p:sp>
      <p:cxnSp>
        <p:nvCxnSpPr>
          <p:cNvPr id="8" name="직선 연결선 7">
            <a:extLst>
              <a:ext uri="{FF2B5EF4-FFF2-40B4-BE49-F238E27FC236}">
                <a16:creationId xmlns:a16="http://schemas.microsoft.com/office/drawing/2014/main" id="{6EA19975-759C-41E4-BE94-5BF7C5E983EF}"/>
              </a:ext>
            </a:extLst>
          </p:cNvPr>
          <p:cNvCxnSpPr>
            <a:cxnSpLocks/>
          </p:cNvCxnSpPr>
          <p:nvPr/>
        </p:nvCxnSpPr>
        <p:spPr>
          <a:xfrm>
            <a:off x="157295" y="152884"/>
            <a:ext cx="265847" cy="222345"/>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0" name="직선 연결선 9">
            <a:extLst>
              <a:ext uri="{FF2B5EF4-FFF2-40B4-BE49-F238E27FC236}">
                <a16:creationId xmlns:a16="http://schemas.microsoft.com/office/drawing/2014/main" id="{33765D62-5155-4C2F-A986-997CEB1DA1BC}"/>
              </a:ext>
            </a:extLst>
          </p:cNvPr>
          <p:cNvCxnSpPr>
            <a:cxnSpLocks/>
          </p:cNvCxnSpPr>
          <p:nvPr/>
        </p:nvCxnSpPr>
        <p:spPr>
          <a:xfrm>
            <a:off x="657382" y="2287259"/>
            <a:ext cx="360000" cy="0"/>
          </a:xfrm>
          <a:prstGeom prst="line">
            <a:avLst/>
          </a:prstGeom>
          <a:ln>
            <a:solidFill>
              <a:srgbClr val="8899B2"/>
            </a:solidFill>
          </a:ln>
        </p:spPr>
        <p:style>
          <a:lnRef idx="1">
            <a:schemeClr val="accent1"/>
          </a:lnRef>
          <a:fillRef idx="0">
            <a:schemeClr val="accent1"/>
          </a:fillRef>
          <a:effectRef idx="0">
            <a:schemeClr val="accent1"/>
          </a:effectRef>
          <a:fontRef idx="minor">
            <a:schemeClr val="tx1"/>
          </a:fontRef>
        </p:style>
      </p:cxnSp>
      <p:sp>
        <p:nvSpPr>
          <p:cNvPr id="2" name="TextBox 1">
            <a:extLst>
              <a:ext uri="{FF2B5EF4-FFF2-40B4-BE49-F238E27FC236}">
                <a16:creationId xmlns:a16="http://schemas.microsoft.com/office/drawing/2014/main" id="{8D2E9F59-6940-42BE-B7DC-3BE44E29BCB2}"/>
              </a:ext>
            </a:extLst>
          </p:cNvPr>
          <p:cNvSpPr txBox="1"/>
          <p:nvPr/>
        </p:nvSpPr>
        <p:spPr>
          <a:xfrm>
            <a:off x="418684" y="3273031"/>
            <a:ext cx="2739292" cy="1522020"/>
          </a:xfrm>
          <a:prstGeom prst="rect">
            <a:avLst/>
          </a:prstGeom>
          <a:noFill/>
        </p:spPr>
        <p:txBody>
          <a:bodyPr wrap="square" rtlCol="0">
            <a:spAutoFit/>
          </a:bodyPr>
          <a:lstStyle/>
          <a:p>
            <a:pPr>
              <a:lnSpc>
                <a:spcPct val="150000"/>
              </a:lnSpc>
            </a:pPr>
            <a:r>
              <a:rPr lang="en-US" altLang="ko-KR" sz="1600" b="1" i="1" dirty="0">
                <a:solidFill>
                  <a:schemeClr val="bg1"/>
                </a:solidFill>
                <a:latin typeface="Calibri" panose="020F0502020204030204" pitchFamily="34" charset="0"/>
                <a:cs typeface="Calibri" panose="020F0502020204030204" pitchFamily="34" charset="0"/>
              </a:rPr>
              <a:t>Data Source</a:t>
            </a:r>
          </a:p>
          <a:p>
            <a:pPr>
              <a:lnSpc>
                <a:spcPct val="150000"/>
              </a:lnSpc>
            </a:pPr>
            <a:r>
              <a:rPr lang="en-US" altLang="ko-KR" sz="1600" b="1" i="1" dirty="0">
                <a:solidFill>
                  <a:srgbClr val="8899B2"/>
                </a:solidFill>
                <a:latin typeface="Calibri" panose="020F0502020204030204" pitchFamily="34" charset="0"/>
                <a:cs typeface="Calibri" panose="020F0502020204030204" pitchFamily="34" charset="0"/>
              </a:rPr>
              <a:t>Data Cleansing</a:t>
            </a:r>
          </a:p>
          <a:p>
            <a:pPr>
              <a:lnSpc>
                <a:spcPct val="150000"/>
              </a:lnSpc>
            </a:pPr>
            <a:r>
              <a:rPr lang="en-US" altLang="ko-KR" sz="1600" b="1" i="1" dirty="0">
                <a:solidFill>
                  <a:srgbClr val="8899B2"/>
                </a:solidFill>
                <a:latin typeface="Calibri" panose="020F0502020204030204" pitchFamily="34" charset="0"/>
                <a:cs typeface="Calibri" panose="020F0502020204030204" pitchFamily="34" charset="0"/>
              </a:rPr>
              <a:t>Analysis</a:t>
            </a:r>
          </a:p>
          <a:p>
            <a:pPr>
              <a:lnSpc>
                <a:spcPct val="150000"/>
              </a:lnSpc>
            </a:pPr>
            <a:r>
              <a:rPr lang="en-US" altLang="ko-KR" sz="1600" b="1" i="1" dirty="0">
                <a:solidFill>
                  <a:srgbClr val="8899B2"/>
                </a:solidFill>
                <a:latin typeface="Calibri" panose="020F0502020204030204" pitchFamily="34" charset="0"/>
                <a:cs typeface="Calibri" panose="020F0502020204030204" pitchFamily="34" charset="0"/>
              </a:rPr>
              <a:t>Conclusion</a:t>
            </a:r>
          </a:p>
        </p:txBody>
      </p:sp>
      <p:sp>
        <p:nvSpPr>
          <p:cNvPr id="3" name="슬라이드 번호 개체 틀 2">
            <a:extLst>
              <a:ext uri="{FF2B5EF4-FFF2-40B4-BE49-F238E27FC236}">
                <a16:creationId xmlns:a16="http://schemas.microsoft.com/office/drawing/2014/main" id="{CC92CD15-378B-41E7-A735-D71F50E20C1F}"/>
              </a:ext>
            </a:extLst>
          </p:cNvPr>
          <p:cNvSpPr>
            <a:spLocks noGrp="1"/>
          </p:cNvSpPr>
          <p:nvPr>
            <p:ph type="sldNum" sz="quarter" idx="12"/>
          </p:nvPr>
        </p:nvSpPr>
        <p:spPr/>
        <p:txBody>
          <a:bodyPr/>
          <a:lstStyle/>
          <a:p>
            <a:fld id="{92A3BBB8-EBE5-4A2B-AB70-89540E1C96C3}" type="slidenum">
              <a:rPr lang="ko-KR" altLang="en-US" smtClean="0">
                <a:solidFill>
                  <a:prstClr val="black">
                    <a:tint val="75000"/>
                  </a:prstClr>
                </a:solidFill>
              </a:rPr>
              <a:pPr/>
              <a:t>2</a:t>
            </a:fld>
            <a:endParaRPr lang="ko-KR" altLang="en-US" dirty="0">
              <a:solidFill>
                <a:prstClr val="black">
                  <a:tint val="75000"/>
                </a:prstClr>
              </a:solidFill>
            </a:endParaRPr>
          </a:p>
        </p:txBody>
      </p:sp>
      <p:sp>
        <p:nvSpPr>
          <p:cNvPr id="9" name="직사각형 8">
            <a:extLst>
              <a:ext uri="{FF2B5EF4-FFF2-40B4-BE49-F238E27FC236}">
                <a16:creationId xmlns:a16="http://schemas.microsoft.com/office/drawing/2014/main" id="{B0BCEFD8-0213-4522-8E61-E78BD8D5807E}"/>
              </a:ext>
            </a:extLst>
          </p:cNvPr>
          <p:cNvSpPr/>
          <p:nvPr/>
        </p:nvSpPr>
        <p:spPr>
          <a:xfrm>
            <a:off x="4007550" y="1535461"/>
            <a:ext cx="7663304" cy="3378104"/>
          </a:xfrm>
          <a:prstGeom prst="rect">
            <a:avLst/>
          </a:prstGeom>
        </p:spPr>
        <p:txBody>
          <a:bodyPr wrap="square">
            <a:spAutoFit/>
          </a:bodyPr>
          <a:lstStyle/>
          <a:p>
            <a:pPr>
              <a:lnSpc>
                <a:spcPct val="150000"/>
              </a:lnSpc>
            </a:pPr>
            <a:r>
              <a:rPr lang="en-US" altLang="ko-KR" sz="1600" b="1" dirty="0">
                <a:solidFill>
                  <a:schemeClr val="accent2">
                    <a:lumMod val="40000"/>
                    <a:lumOff val="60000"/>
                  </a:schemeClr>
                </a:solidFill>
                <a:latin typeface="Calibri" panose="020F0502020204030204" pitchFamily="34" charset="0"/>
                <a:cs typeface="Calibri" panose="020F0502020204030204" pitchFamily="34" charset="0"/>
              </a:rPr>
              <a:t>Our World In Data (</a:t>
            </a:r>
            <a:r>
              <a:rPr lang="en-US" altLang="ko-KR" sz="1600" b="1" dirty="0" err="1">
                <a:solidFill>
                  <a:schemeClr val="accent2">
                    <a:lumMod val="40000"/>
                    <a:lumOff val="60000"/>
                  </a:schemeClr>
                </a:solidFill>
                <a:latin typeface="Calibri" panose="020F0502020204030204" pitchFamily="34" charset="0"/>
                <a:cs typeface="Calibri" panose="020F0502020204030204" pitchFamily="34" charset="0"/>
              </a:rPr>
              <a:t>OWID</a:t>
            </a:r>
            <a:r>
              <a:rPr lang="en-US" altLang="ko-KR" sz="1600" b="1" dirty="0">
                <a:solidFill>
                  <a:schemeClr val="accent2">
                    <a:lumMod val="40000"/>
                    <a:lumOff val="60000"/>
                  </a:schemeClr>
                </a:solidFill>
                <a:latin typeface="Calibri" panose="020F0502020204030204" pitchFamily="34" charset="0"/>
                <a:cs typeface="Calibri" panose="020F0502020204030204" pitchFamily="34" charset="0"/>
              </a:rPr>
              <a:t>)</a:t>
            </a:r>
          </a:p>
          <a:p>
            <a:pPr>
              <a:lnSpc>
                <a:spcPct val="150000"/>
              </a:lnSpc>
            </a:pPr>
            <a:endParaRPr lang="en-US" altLang="ko-KR" sz="1600" b="1" dirty="0">
              <a:solidFill>
                <a:srgbClr val="C5A48D"/>
              </a:solidFill>
              <a:latin typeface="Calibri" panose="020F0502020204030204" pitchFamily="34" charset="0"/>
              <a:cs typeface="Calibri" panose="020F0502020204030204" pitchFamily="34" charset="0"/>
            </a:endParaRPr>
          </a:p>
          <a:p>
            <a:pPr>
              <a:lnSpc>
                <a:spcPct val="150000"/>
              </a:lnSpc>
            </a:pPr>
            <a:r>
              <a:rPr lang="en-US" altLang="ko-KR" sz="1600" b="1" dirty="0">
                <a:solidFill>
                  <a:srgbClr val="C5A48D"/>
                </a:solidFill>
                <a:latin typeface="Calibri" panose="020F0502020204030204" pitchFamily="34" charset="0"/>
                <a:cs typeface="Calibri" panose="020F0502020204030204" pitchFamily="34" charset="0"/>
              </a:rPr>
              <a:t>- </a:t>
            </a:r>
            <a:r>
              <a:rPr lang="en-US" altLang="ko-KR" sz="1600" dirty="0">
                <a:solidFill>
                  <a:schemeClr val="bg1"/>
                </a:solidFill>
                <a:latin typeface="Calibri" panose="020F0502020204030204" pitchFamily="34" charset="0"/>
                <a:cs typeface="Calibri" panose="020F0502020204030204" pitchFamily="34" charset="0"/>
              </a:rPr>
              <a:t>Downloaded in the form of CSV and JSON files</a:t>
            </a:r>
          </a:p>
          <a:p>
            <a:pPr>
              <a:lnSpc>
                <a:spcPct val="150000"/>
              </a:lnSpc>
            </a:pPr>
            <a:endParaRPr lang="en-US" altLang="ko-KR" sz="1600" dirty="0">
              <a:solidFill>
                <a:prstClr val="white"/>
              </a:solidFill>
              <a:latin typeface="Calibri" panose="020F0502020204030204" pitchFamily="34" charset="0"/>
              <a:cs typeface="Calibri" panose="020F0502020204030204" pitchFamily="34" charset="0"/>
            </a:endParaRPr>
          </a:p>
          <a:p>
            <a:pPr>
              <a:lnSpc>
                <a:spcPct val="150000"/>
              </a:lnSpc>
            </a:pPr>
            <a:r>
              <a:rPr lang="en-US" altLang="ko-KR" sz="1600" b="1" dirty="0">
                <a:solidFill>
                  <a:srgbClr val="C5A48D"/>
                </a:solidFill>
                <a:latin typeface="Calibri" panose="020F0502020204030204" pitchFamily="34" charset="0"/>
                <a:cs typeface="Calibri" panose="020F0502020204030204" pitchFamily="34" charset="0"/>
              </a:rPr>
              <a:t>- </a:t>
            </a:r>
            <a:r>
              <a:rPr lang="en-US" altLang="ko-KR" sz="1600" dirty="0">
                <a:solidFill>
                  <a:schemeClr val="bg1"/>
                </a:solidFill>
                <a:latin typeface="Calibri" panose="020F0502020204030204" pitchFamily="34" charset="0"/>
                <a:cs typeface="Calibri" panose="020F0502020204030204" pitchFamily="34" charset="0"/>
              </a:rPr>
              <a:t>Collected by the Our World in Data team from official reports and a variety of sources including United Nations and World Bank. </a:t>
            </a:r>
            <a:endParaRPr lang="en-US" altLang="ko-KR" sz="1600" b="1" dirty="0">
              <a:solidFill>
                <a:schemeClr val="bg1"/>
              </a:solidFill>
              <a:latin typeface="Calibri" panose="020F0502020204030204" pitchFamily="34" charset="0"/>
              <a:cs typeface="Calibri" panose="020F0502020204030204" pitchFamily="34" charset="0"/>
            </a:endParaRPr>
          </a:p>
          <a:p>
            <a:pPr>
              <a:lnSpc>
                <a:spcPct val="150000"/>
              </a:lnSpc>
            </a:pPr>
            <a:endParaRPr lang="en-US" altLang="ko-KR" sz="1600" dirty="0">
              <a:solidFill>
                <a:prstClr val="white"/>
              </a:solidFill>
              <a:latin typeface="Calibri" panose="020F0502020204030204" pitchFamily="34" charset="0"/>
              <a:cs typeface="Calibri" panose="020F0502020204030204" pitchFamily="34" charset="0"/>
            </a:endParaRPr>
          </a:p>
          <a:p>
            <a:pPr>
              <a:lnSpc>
                <a:spcPct val="150000"/>
              </a:lnSpc>
            </a:pPr>
            <a:r>
              <a:rPr lang="en-US" altLang="ko-KR" sz="1600" dirty="0">
                <a:solidFill>
                  <a:prstClr val="white"/>
                </a:solidFill>
                <a:latin typeface="Calibri" panose="020F0502020204030204" pitchFamily="34" charset="0"/>
                <a:cs typeface="Calibri" panose="020F0502020204030204" pitchFamily="34" charset="0"/>
              </a:rPr>
              <a:t>-  </a:t>
            </a:r>
            <a:r>
              <a:rPr lang="en-US" altLang="ko-KR" sz="1600" b="1" dirty="0">
                <a:solidFill>
                  <a:prstClr val="white"/>
                </a:solidFill>
                <a:latin typeface="Calibri" panose="020F0502020204030204" pitchFamily="34" charset="0"/>
                <a:cs typeface="Calibri" panose="020F0502020204030204" pitchFamily="34" charset="0"/>
              </a:rPr>
              <a:t>Source of Data </a:t>
            </a:r>
            <a:r>
              <a:rPr lang="en-US" altLang="ko-KR" sz="1600" dirty="0">
                <a:solidFill>
                  <a:prstClr val="white"/>
                </a:solidFill>
                <a:latin typeface="Calibri" panose="020F0502020204030204" pitchFamily="34" charset="0"/>
                <a:cs typeface="Calibri" panose="020F0502020204030204" pitchFamily="34" charset="0"/>
              </a:rPr>
              <a:t>: https://</a:t>
            </a:r>
            <a:r>
              <a:rPr lang="en-US" altLang="ko-KR" sz="1600" dirty="0" err="1">
                <a:solidFill>
                  <a:prstClr val="white"/>
                </a:solidFill>
                <a:latin typeface="Calibri" panose="020F0502020204030204" pitchFamily="34" charset="0"/>
                <a:cs typeface="Calibri" panose="020F0502020204030204" pitchFamily="34" charset="0"/>
              </a:rPr>
              <a:t>github.com</a:t>
            </a:r>
            <a:r>
              <a:rPr lang="en-US" altLang="ko-KR" sz="1600" dirty="0">
                <a:solidFill>
                  <a:prstClr val="white"/>
                </a:solidFill>
                <a:latin typeface="Calibri" panose="020F0502020204030204" pitchFamily="34" charset="0"/>
                <a:cs typeface="Calibri" panose="020F0502020204030204" pitchFamily="34" charset="0"/>
              </a:rPr>
              <a:t>/</a:t>
            </a:r>
            <a:r>
              <a:rPr lang="en-US" altLang="ko-KR" sz="1600" dirty="0" err="1">
                <a:solidFill>
                  <a:prstClr val="white"/>
                </a:solidFill>
                <a:latin typeface="Calibri" panose="020F0502020204030204" pitchFamily="34" charset="0"/>
                <a:cs typeface="Calibri" panose="020F0502020204030204" pitchFamily="34" charset="0"/>
              </a:rPr>
              <a:t>owid</a:t>
            </a:r>
            <a:r>
              <a:rPr lang="en-US" altLang="ko-KR" sz="1600" dirty="0">
                <a:solidFill>
                  <a:prstClr val="white"/>
                </a:solidFill>
                <a:latin typeface="Calibri" panose="020F0502020204030204" pitchFamily="34" charset="0"/>
                <a:cs typeface="Calibri" panose="020F0502020204030204" pitchFamily="34" charset="0"/>
              </a:rPr>
              <a:t>/</a:t>
            </a:r>
            <a:r>
              <a:rPr lang="en-US" altLang="ko-KR" sz="1600" dirty="0" err="1">
                <a:solidFill>
                  <a:prstClr val="white"/>
                </a:solidFill>
                <a:latin typeface="Calibri" panose="020F0502020204030204" pitchFamily="34" charset="0"/>
                <a:cs typeface="Calibri" panose="020F0502020204030204" pitchFamily="34" charset="0"/>
              </a:rPr>
              <a:t>covid-19</a:t>
            </a:r>
            <a:r>
              <a:rPr lang="en-US" altLang="ko-KR" sz="1600" dirty="0">
                <a:solidFill>
                  <a:prstClr val="white"/>
                </a:solidFill>
                <a:latin typeface="Calibri" panose="020F0502020204030204" pitchFamily="34" charset="0"/>
                <a:cs typeface="Calibri" panose="020F0502020204030204" pitchFamily="34" charset="0"/>
              </a:rPr>
              <a:t>-data/tree/master/public/data</a:t>
            </a:r>
          </a:p>
          <a:p>
            <a:pPr>
              <a:lnSpc>
                <a:spcPct val="150000"/>
              </a:lnSpc>
            </a:pPr>
            <a:endParaRPr lang="en-US" altLang="ko-KR" sz="1600" dirty="0">
              <a:solidFill>
                <a:prstClr val="white"/>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5327019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flip="none" rotWithShape="1">
          <a:gsLst>
            <a:gs pos="30000">
              <a:srgbClr val="617695"/>
            </a:gs>
            <a:gs pos="30000">
              <a:srgbClr val="536580"/>
            </a:gs>
          </a:gsLst>
          <a:lin ang="0" scaled="1"/>
          <a:tileRect/>
        </a:gradFill>
        <a:effectLst/>
      </p:bgPr>
    </p:bg>
    <p:spTree>
      <p:nvGrpSpPr>
        <p:cNvPr id="1" name=""/>
        <p:cNvGrpSpPr/>
        <p:nvPr/>
      </p:nvGrpSpPr>
      <p:grpSpPr>
        <a:xfrm>
          <a:off x="0" y="0"/>
          <a:ext cx="0" cy="0"/>
          <a:chOff x="0" y="0"/>
          <a:chExt cx="0" cy="0"/>
        </a:xfrm>
      </p:grpSpPr>
      <p:sp>
        <p:nvSpPr>
          <p:cNvPr id="6" name="직사각형 5">
            <a:extLst>
              <a:ext uri="{FF2B5EF4-FFF2-40B4-BE49-F238E27FC236}">
                <a16:creationId xmlns:a16="http://schemas.microsoft.com/office/drawing/2014/main" id="{13F20A7C-65C8-4325-83F7-99B54500B6C6}"/>
              </a:ext>
            </a:extLst>
          </p:cNvPr>
          <p:cNvSpPr/>
          <p:nvPr/>
        </p:nvSpPr>
        <p:spPr>
          <a:xfrm>
            <a:off x="521146" y="458243"/>
            <a:ext cx="2885885" cy="1077218"/>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ko-KR" sz="3200" b="1" i="0" u="none" strike="noStrike" kern="0" cap="none" spc="0" normalizeH="0" baseline="0" noProof="0" dirty="0">
                <a:ln>
                  <a:noFill/>
                </a:ln>
                <a:solidFill>
                  <a:prstClr val="white"/>
                </a:solidFill>
                <a:effectLst/>
                <a:uLnTx/>
                <a:uFillTx/>
                <a:latin typeface="Calibri" panose="020F0502020204030204" pitchFamily="34" charset="0"/>
                <a:ea typeface="맑은 고딕" panose="020B0503020000020004" pitchFamily="50" charset="-127"/>
                <a:cs typeface="Calibri" panose="020F0502020204030204" pitchFamily="34" charset="0"/>
              </a:rPr>
              <a:t>DATA</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ko-KR" sz="3200" b="1" i="0" u="none" strike="noStrike" kern="0" cap="none" spc="0" normalizeH="0" baseline="0" noProof="0" dirty="0">
                <a:ln>
                  <a:noFill/>
                </a:ln>
                <a:solidFill>
                  <a:prstClr val="white"/>
                </a:solidFill>
                <a:effectLst/>
                <a:uLnTx/>
                <a:uFillTx/>
                <a:latin typeface="Calibri" panose="020F0502020204030204" pitchFamily="34" charset="0"/>
                <a:ea typeface="맑은 고딕" panose="020B0503020000020004" pitchFamily="50" charset="-127"/>
                <a:cs typeface="Calibri" panose="020F0502020204030204" pitchFamily="34" charset="0"/>
              </a:rPr>
              <a:t>CLEANSING</a:t>
            </a:r>
            <a:endParaRPr kumimoji="0" lang="en-US" altLang="ko-KR" sz="2800" b="1" i="0" u="none" strike="noStrike" kern="0" cap="none" spc="0" normalizeH="0" baseline="0" noProof="0" dirty="0">
              <a:ln>
                <a:noFill/>
              </a:ln>
              <a:solidFill>
                <a:prstClr val="white"/>
              </a:solidFill>
              <a:effectLst/>
              <a:uLnTx/>
              <a:uFillTx/>
              <a:latin typeface="Calibri" panose="020F0502020204030204" pitchFamily="34" charset="0"/>
              <a:ea typeface="맑은 고딕" panose="020B0503020000020004" pitchFamily="50" charset="-127"/>
              <a:cs typeface="Calibri" panose="020F0502020204030204" pitchFamily="34" charset="0"/>
            </a:endParaRPr>
          </a:p>
        </p:txBody>
      </p:sp>
      <p:cxnSp>
        <p:nvCxnSpPr>
          <p:cNvPr id="8" name="직선 연결선 7">
            <a:extLst>
              <a:ext uri="{FF2B5EF4-FFF2-40B4-BE49-F238E27FC236}">
                <a16:creationId xmlns:a16="http://schemas.microsoft.com/office/drawing/2014/main" id="{6EA19975-759C-41E4-BE94-5BF7C5E983EF}"/>
              </a:ext>
            </a:extLst>
          </p:cNvPr>
          <p:cNvCxnSpPr>
            <a:cxnSpLocks/>
          </p:cNvCxnSpPr>
          <p:nvPr/>
        </p:nvCxnSpPr>
        <p:spPr>
          <a:xfrm>
            <a:off x="157295" y="152884"/>
            <a:ext cx="265847" cy="222345"/>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0" name="직선 연결선 9">
            <a:extLst>
              <a:ext uri="{FF2B5EF4-FFF2-40B4-BE49-F238E27FC236}">
                <a16:creationId xmlns:a16="http://schemas.microsoft.com/office/drawing/2014/main" id="{33765D62-5155-4C2F-A986-997CEB1DA1BC}"/>
              </a:ext>
            </a:extLst>
          </p:cNvPr>
          <p:cNvCxnSpPr>
            <a:cxnSpLocks/>
          </p:cNvCxnSpPr>
          <p:nvPr/>
        </p:nvCxnSpPr>
        <p:spPr>
          <a:xfrm>
            <a:off x="657382" y="2287259"/>
            <a:ext cx="360000" cy="0"/>
          </a:xfrm>
          <a:prstGeom prst="line">
            <a:avLst/>
          </a:prstGeom>
          <a:ln>
            <a:solidFill>
              <a:srgbClr val="8899B2"/>
            </a:solidFill>
          </a:ln>
        </p:spPr>
        <p:style>
          <a:lnRef idx="1">
            <a:schemeClr val="accent1"/>
          </a:lnRef>
          <a:fillRef idx="0">
            <a:schemeClr val="accent1"/>
          </a:fillRef>
          <a:effectRef idx="0">
            <a:schemeClr val="accent1"/>
          </a:effectRef>
          <a:fontRef idx="minor">
            <a:schemeClr val="tx1"/>
          </a:fontRef>
        </p:style>
      </p:cxnSp>
      <p:sp>
        <p:nvSpPr>
          <p:cNvPr id="2" name="직사각형 1">
            <a:extLst>
              <a:ext uri="{FF2B5EF4-FFF2-40B4-BE49-F238E27FC236}">
                <a16:creationId xmlns:a16="http://schemas.microsoft.com/office/drawing/2014/main" id="{C0B686D4-81C9-4AA9-9312-42A46A229555}"/>
              </a:ext>
            </a:extLst>
          </p:cNvPr>
          <p:cNvSpPr/>
          <p:nvPr/>
        </p:nvSpPr>
        <p:spPr>
          <a:xfrm>
            <a:off x="4212474" y="2155610"/>
            <a:ext cx="7560842" cy="2639441"/>
          </a:xfrm>
          <a:prstGeom prst="rect">
            <a:avLst/>
          </a:prstGeom>
        </p:spPr>
        <p:txBody>
          <a:bodyPr wrap="square">
            <a:spAutoFit/>
          </a:bodyPr>
          <a:lstStyle/>
          <a:p>
            <a:pPr>
              <a:lnSpc>
                <a:spcPct val="150000"/>
              </a:lnSpc>
            </a:pPr>
            <a:r>
              <a:rPr lang="en-US" altLang="ko-KR" sz="1600" b="1" dirty="0">
                <a:solidFill>
                  <a:srgbClr val="C5A48D"/>
                </a:solidFill>
                <a:latin typeface="Calibri" panose="020F0502020204030204" pitchFamily="34" charset="0"/>
                <a:cs typeface="Calibri" panose="020F0502020204030204" pitchFamily="34" charset="0"/>
              </a:rPr>
              <a:t>Step 1. Select metrics of interest</a:t>
            </a:r>
          </a:p>
          <a:p>
            <a:pPr>
              <a:lnSpc>
                <a:spcPct val="150000"/>
              </a:lnSpc>
            </a:pPr>
            <a:endParaRPr lang="en-US" altLang="ko-KR" sz="1600" dirty="0">
              <a:solidFill>
                <a:prstClr val="white"/>
              </a:solidFill>
              <a:latin typeface="Calibri" panose="020F0502020204030204" pitchFamily="34" charset="0"/>
              <a:cs typeface="Calibri" panose="020F0502020204030204" pitchFamily="34" charset="0"/>
            </a:endParaRPr>
          </a:p>
          <a:p>
            <a:pPr>
              <a:lnSpc>
                <a:spcPct val="150000"/>
              </a:lnSpc>
            </a:pPr>
            <a:r>
              <a:rPr lang="en-US" altLang="ko-KR" sz="1600" dirty="0">
                <a:solidFill>
                  <a:prstClr val="white"/>
                </a:solidFill>
                <a:latin typeface="Calibri" panose="020F0502020204030204" pitchFamily="34" charset="0"/>
                <a:cs typeface="Calibri" panose="020F0502020204030204" pitchFamily="34" charset="0"/>
              </a:rPr>
              <a:t>• Metrics: "total_cases","new_cases","</a:t>
            </a:r>
            <a:r>
              <a:rPr lang="en-US" altLang="ko-KR" sz="1600" dirty="0" err="1">
                <a:solidFill>
                  <a:prstClr val="white"/>
                </a:solidFill>
                <a:latin typeface="Calibri" panose="020F0502020204030204" pitchFamily="34" charset="0"/>
                <a:cs typeface="Calibri" panose="020F0502020204030204" pitchFamily="34" charset="0"/>
              </a:rPr>
              <a:t>new_cases_smoothed</a:t>
            </a:r>
            <a:r>
              <a:rPr lang="en-US" altLang="ko-KR" sz="1600" dirty="0">
                <a:solidFill>
                  <a:prstClr val="white"/>
                </a:solidFill>
                <a:latin typeface="Calibri" panose="020F0502020204030204" pitchFamily="34" charset="0"/>
                <a:cs typeface="Calibri" panose="020F0502020204030204" pitchFamily="34" charset="0"/>
              </a:rPr>
              <a:t>“ etc.</a:t>
            </a:r>
          </a:p>
          <a:p>
            <a:pPr>
              <a:lnSpc>
                <a:spcPct val="150000"/>
              </a:lnSpc>
            </a:pPr>
            <a:endParaRPr lang="en-US" altLang="ko-KR" sz="1600" b="1" dirty="0">
              <a:solidFill>
                <a:prstClr val="white"/>
              </a:solidFill>
              <a:latin typeface="Calibri" panose="020F0502020204030204" pitchFamily="34" charset="0"/>
              <a:cs typeface="Calibri" panose="020F0502020204030204" pitchFamily="34" charset="0"/>
            </a:endParaRPr>
          </a:p>
          <a:p>
            <a:pPr>
              <a:lnSpc>
                <a:spcPct val="150000"/>
              </a:lnSpc>
            </a:pPr>
            <a:r>
              <a:rPr lang="en-US" altLang="ko-KR" sz="1600" b="1" dirty="0">
                <a:solidFill>
                  <a:srgbClr val="C5A48D"/>
                </a:solidFill>
                <a:latin typeface="Calibri" panose="020F0502020204030204" pitchFamily="34" charset="0"/>
                <a:cs typeface="Calibri" panose="020F0502020204030204" pitchFamily="34" charset="0"/>
              </a:rPr>
              <a:t>Step 2. Create a dictionary ( Key : date, Value: metrics )</a:t>
            </a:r>
            <a:endParaRPr lang="en-US" altLang="ko-KR" sz="1600" b="1" dirty="0">
              <a:solidFill>
                <a:prstClr val="white"/>
              </a:solidFill>
              <a:latin typeface="Calibri" panose="020F0502020204030204" pitchFamily="34" charset="0"/>
              <a:cs typeface="Calibri" panose="020F0502020204030204" pitchFamily="34" charset="0"/>
            </a:endParaRPr>
          </a:p>
          <a:p>
            <a:pPr>
              <a:lnSpc>
                <a:spcPct val="150000"/>
              </a:lnSpc>
            </a:pPr>
            <a:r>
              <a:rPr lang="en-US" altLang="ko-KR" sz="1600" dirty="0">
                <a:solidFill>
                  <a:prstClr val="white"/>
                </a:solidFill>
                <a:latin typeface="Calibri" panose="020F0502020204030204" pitchFamily="34" charset="0"/>
                <a:cs typeface="Calibri" panose="020F0502020204030204" pitchFamily="34" charset="0"/>
              </a:rPr>
              <a:t>• By using dictionary(object) instead of list, it improved the searching performance</a:t>
            </a:r>
          </a:p>
          <a:p>
            <a:pPr>
              <a:lnSpc>
                <a:spcPct val="150000"/>
              </a:lnSpc>
            </a:pPr>
            <a:r>
              <a:rPr lang="en-US" altLang="ko-KR" sz="1600" dirty="0">
                <a:solidFill>
                  <a:prstClr val="white"/>
                </a:solidFill>
                <a:latin typeface="Calibri" panose="020F0502020204030204" pitchFamily="34" charset="0"/>
                <a:cs typeface="Calibri" panose="020F0502020204030204" pitchFamily="34" charset="0"/>
              </a:rPr>
              <a:t>   when hovering mouse over the graph. </a:t>
            </a:r>
          </a:p>
        </p:txBody>
      </p:sp>
      <p:sp>
        <p:nvSpPr>
          <p:cNvPr id="4" name="TextBox 3">
            <a:extLst>
              <a:ext uri="{FF2B5EF4-FFF2-40B4-BE49-F238E27FC236}">
                <a16:creationId xmlns:a16="http://schemas.microsoft.com/office/drawing/2014/main" id="{4AC78A3E-2280-46A3-A80F-E076610F8CDA}"/>
              </a:ext>
            </a:extLst>
          </p:cNvPr>
          <p:cNvSpPr txBox="1"/>
          <p:nvPr/>
        </p:nvSpPr>
        <p:spPr>
          <a:xfrm>
            <a:off x="418684" y="3273031"/>
            <a:ext cx="2739292" cy="1522020"/>
          </a:xfrm>
          <a:prstGeom prst="rect">
            <a:avLst/>
          </a:prstGeom>
          <a:noFill/>
        </p:spPr>
        <p:txBody>
          <a:bodyPr wrap="square" rtlCol="0">
            <a:spAutoFit/>
          </a:bodyPr>
          <a:lstStyle/>
          <a:p>
            <a:pPr>
              <a:lnSpc>
                <a:spcPct val="150000"/>
              </a:lnSpc>
            </a:pPr>
            <a:r>
              <a:rPr lang="en-US" altLang="ko-KR" sz="1600" b="1" i="1" dirty="0">
                <a:solidFill>
                  <a:srgbClr val="8899B2"/>
                </a:solidFill>
                <a:latin typeface="Calibri" panose="020F0502020204030204" pitchFamily="34" charset="0"/>
                <a:cs typeface="Calibri" panose="020F0502020204030204" pitchFamily="34" charset="0"/>
              </a:rPr>
              <a:t>Data Source</a:t>
            </a:r>
          </a:p>
          <a:p>
            <a:pPr>
              <a:lnSpc>
                <a:spcPct val="150000"/>
              </a:lnSpc>
            </a:pPr>
            <a:r>
              <a:rPr lang="en-US" altLang="ko-KR" sz="1600" b="1" i="1" dirty="0">
                <a:solidFill>
                  <a:schemeClr val="bg1"/>
                </a:solidFill>
                <a:latin typeface="Calibri" panose="020F0502020204030204" pitchFamily="34" charset="0"/>
                <a:cs typeface="Calibri" panose="020F0502020204030204" pitchFamily="34" charset="0"/>
              </a:rPr>
              <a:t>Data Cleansing</a:t>
            </a:r>
          </a:p>
          <a:p>
            <a:pPr>
              <a:lnSpc>
                <a:spcPct val="150000"/>
              </a:lnSpc>
            </a:pPr>
            <a:r>
              <a:rPr lang="en-US" altLang="ko-KR" sz="1600" b="1" i="1" dirty="0">
                <a:solidFill>
                  <a:srgbClr val="8899B2"/>
                </a:solidFill>
                <a:latin typeface="Calibri" panose="020F0502020204030204" pitchFamily="34" charset="0"/>
                <a:cs typeface="Calibri" panose="020F0502020204030204" pitchFamily="34" charset="0"/>
              </a:rPr>
              <a:t>Analysis</a:t>
            </a:r>
          </a:p>
          <a:p>
            <a:pPr>
              <a:lnSpc>
                <a:spcPct val="150000"/>
              </a:lnSpc>
            </a:pPr>
            <a:r>
              <a:rPr lang="en-US" altLang="ko-KR" sz="1600" b="1" i="1" dirty="0">
                <a:solidFill>
                  <a:srgbClr val="8899B2"/>
                </a:solidFill>
                <a:latin typeface="Calibri" panose="020F0502020204030204" pitchFamily="34" charset="0"/>
                <a:cs typeface="Calibri" panose="020F0502020204030204" pitchFamily="34" charset="0"/>
              </a:rPr>
              <a:t>Conclusion</a:t>
            </a:r>
          </a:p>
        </p:txBody>
      </p:sp>
      <p:sp>
        <p:nvSpPr>
          <p:cNvPr id="5" name="슬라이드 번호 개체 틀 4">
            <a:extLst>
              <a:ext uri="{FF2B5EF4-FFF2-40B4-BE49-F238E27FC236}">
                <a16:creationId xmlns:a16="http://schemas.microsoft.com/office/drawing/2014/main" id="{672D6D9D-0617-471E-BEE5-239804986C57}"/>
              </a:ext>
            </a:extLst>
          </p:cNvPr>
          <p:cNvSpPr>
            <a:spLocks noGrp="1"/>
          </p:cNvSpPr>
          <p:nvPr>
            <p:ph type="sldNum" sz="quarter" idx="12"/>
          </p:nvPr>
        </p:nvSpPr>
        <p:spPr/>
        <p:txBody>
          <a:bodyPr/>
          <a:lstStyle/>
          <a:p>
            <a:fld id="{92A3BBB8-EBE5-4A2B-AB70-89540E1C96C3}" type="slidenum">
              <a:rPr lang="ko-KR" altLang="en-US" smtClean="0">
                <a:solidFill>
                  <a:prstClr val="black">
                    <a:tint val="75000"/>
                  </a:prstClr>
                </a:solidFill>
              </a:rPr>
              <a:pPr/>
              <a:t>3</a:t>
            </a:fld>
            <a:endParaRPr lang="ko-KR" altLang="en-US" dirty="0">
              <a:solidFill>
                <a:prstClr val="black">
                  <a:tint val="75000"/>
                </a:prstClr>
              </a:solidFill>
            </a:endParaRPr>
          </a:p>
        </p:txBody>
      </p:sp>
    </p:spTree>
    <p:extLst>
      <p:ext uri="{BB962C8B-B14F-4D97-AF65-F5344CB8AC3E}">
        <p14:creationId xmlns:p14="http://schemas.microsoft.com/office/powerpoint/2010/main" val="36422772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flip="none" rotWithShape="1">
          <a:gsLst>
            <a:gs pos="30000">
              <a:srgbClr val="617695"/>
            </a:gs>
            <a:gs pos="30000">
              <a:srgbClr val="536580"/>
            </a:gs>
          </a:gsLst>
          <a:lin ang="0" scaled="1"/>
          <a:tileRect/>
        </a:gradFill>
        <a:effectLst/>
      </p:bgPr>
    </p:bg>
    <p:spTree>
      <p:nvGrpSpPr>
        <p:cNvPr id="1" name=""/>
        <p:cNvGrpSpPr/>
        <p:nvPr/>
      </p:nvGrpSpPr>
      <p:grpSpPr>
        <a:xfrm>
          <a:off x="0" y="0"/>
          <a:ext cx="0" cy="0"/>
          <a:chOff x="0" y="0"/>
          <a:chExt cx="0" cy="0"/>
        </a:xfrm>
      </p:grpSpPr>
      <p:sp>
        <p:nvSpPr>
          <p:cNvPr id="6" name="직사각형 5">
            <a:extLst>
              <a:ext uri="{FF2B5EF4-FFF2-40B4-BE49-F238E27FC236}">
                <a16:creationId xmlns:a16="http://schemas.microsoft.com/office/drawing/2014/main" id="{13F20A7C-65C8-4325-83F7-99B54500B6C6}"/>
              </a:ext>
            </a:extLst>
          </p:cNvPr>
          <p:cNvSpPr/>
          <p:nvPr/>
        </p:nvSpPr>
        <p:spPr>
          <a:xfrm>
            <a:off x="521146" y="458243"/>
            <a:ext cx="2885885" cy="584775"/>
          </a:xfrm>
          <a:prstGeom prst="rect">
            <a:avLst/>
          </a:prstGeom>
        </p:spPr>
        <p:txBody>
          <a:bodyPr wrap="square">
            <a:spAutoFit/>
          </a:bodyPr>
          <a:lstStyle/>
          <a:p>
            <a:pPr latinLnBrk="0">
              <a:defRPr/>
            </a:pPr>
            <a:r>
              <a:rPr lang="en-US" altLang="ko-KR" sz="3200" b="1" kern="0" dirty="0">
                <a:solidFill>
                  <a:prstClr val="white"/>
                </a:solidFill>
                <a:latin typeface="Calibri" panose="020F0502020204030204" pitchFamily="34" charset="0"/>
                <a:cs typeface="Calibri" panose="020F0502020204030204" pitchFamily="34" charset="0"/>
              </a:rPr>
              <a:t>ANALYSIS</a:t>
            </a:r>
            <a:endParaRPr lang="en-US" altLang="ko-KR" sz="900" kern="0" dirty="0">
              <a:solidFill>
                <a:prstClr val="white"/>
              </a:solidFill>
              <a:latin typeface="Calibri" panose="020F0502020204030204" pitchFamily="34" charset="0"/>
              <a:cs typeface="Calibri" panose="020F0502020204030204" pitchFamily="34" charset="0"/>
            </a:endParaRPr>
          </a:p>
        </p:txBody>
      </p:sp>
      <p:cxnSp>
        <p:nvCxnSpPr>
          <p:cNvPr id="8" name="직선 연결선 7">
            <a:extLst>
              <a:ext uri="{FF2B5EF4-FFF2-40B4-BE49-F238E27FC236}">
                <a16:creationId xmlns:a16="http://schemas.microsoft.com/office/drawing/2014/main" id="{6EA19975-759C-41E4-BE94-5BF7C5E983EF}"/>
              </a:ext>
            </a:extLst>
          </p:cNvPr>
          <p:cNvCxnSpPr>
            <a:cxnSpLocks/>
          </p:cNvCxnSpPr>
          <p:nvPr/>
        </p:nvCxnSpPr>
        <p:spPr>
          <a:xfrm>
            <a:off x="157295" y="152884"/>
            <a:ext cx="265847" cy="222345"/>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0" name="직선 연결선 9">
            <a:extLst>
              <a:ext uri="{FF2B5EF4-FFF2-40B4-BE49-F238E27FC236}">
                <a16:creationId xmlns:a16="http://schemas.microsoft.com/office/drawing/2014/main" id="{33765D62-5155-4C2F-A986-997CEB1DA1BC}"/>
              </a:ext>
            </a:extLst>
          </p:cNvPr>
          <p:cNvCxnSpPr>
            <a:cxnSpLocks/>
          </p:cNvCxnSpPr>
          <p:nvPr/>
        </p:nvCxnSpPr>
        <p:spPr>
          <a:xfrm>
            <a:off x="657382" y="2287259"/>
            <a:ext cx="360000" cy="0"/>
          </a:xfrm>
          <a:prstGeom prst="line">
            <a:avLst/>
          </a:prstGeom>
          <a:ln>
            <a:solidFill>
              <a:srgbClr val="8899B2"/>
            </a:solidFill>
          </a:ln>
        </p:spPr>
        <p:style>
          <a:lnRef idx="1">
            <a:schemeClr val="accent1"/>
          </a:lnRef>
          <a:fillRef idx="0">
            <a:schemeClr val="accent1"/>
          </a:fillRef>
          <a:effectRef idx="0">
            <a:schemeClr val="accent1"/>
          </a:effectRef>
          <a:fontRef idx="minor">
            <a:schemeClr val="tx1"/>
          </a:fontRef>
        </p:style>
      </p:cxnSp>
      <p:sp>
        <p:nvSpPr>
          <p:cNvPr id="26" name="타원 25">
            <a:extLst>
              <a:ext uri="{FF2B5EF4-FFF2-40B4-BE49-F238E27FC236}">
                <a16:creationId xmlns:a16="http://schemas.microsoft.com/office/drawing/2014/main" id="{BA87F61E-865D-4273-B580-A4B79DB91846}"/>
              </a:ext>
            </a:extLst>
          </p:cNvPr>
          <p:cNvSpPr/>
          <p:nvPr/>
        </p:nvSpPr>
        <p:spPr>
          <a:xfrm>
            <a:off x="8528540" y="4633544"/>
            <a:ext cx="281615" cy="263770"/>
          </a:xfrm>
          <a:prstGeom prst="ellipse">
            <a:avLst/>
          </a:prstGeom>
          <a:noFill/>
          <a:ln w="38100">
            <a:solidFill>
              <a:srgbClr val="53658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28" name="타원 27">
            <a:extLst>
              <a:ext uri="{FF2B5EF4-FFF2-40B4-BE49-F238E27FC236}">
                <a16:creationId xmlns:a16="http://schemas.microsoft.com/office/drawing/2014/main" id="{DB1DBF15-8942-44CA-9772-9E7F90ECBB0C}"/>
              </a:ext>
            </a:extLst>
          </p:cNvPr>
          <p:cNvSpPr/>
          <p:nvPr/>
        </p:nvSpPr>
        <p:spPr>
          <a:xfrm rot="1476061">
            <a:off x="5540621" y="2588404"/>
            <a:ext cx="763224" cy="2010859"/>
          </a:xfrm>
          <a:prstGeom prst="ellipse">
            <a:avLst/>
          </a:prstGeom>
          <a:noFill/>
          <a:ln w="38100">
            <a:solidFill>
              <a:srgbClr val="53658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dirty="0"/>
          </a:p>
        </p:txBody>
      </p:sp>
      <p:sp>
        <p:nvSpPr>
          <p:cNvPr id="3" name="타원 2">
            <a:extLst>
              <a:ext uri="{FF2B5EF4-FFF2-40B4-BE49-F238E27FC236}">
                <a16:creationId xmlns:a16="http://schemas.microsoft.com/office/drawing/2014/main" id="{74E1446E-B024-4C81-9544-1DFAC947D4C7}"/>
              </a:ext>
            </a:extLst>
          </p:cNvPr>
          <p:cNvSpPr/>
          <p:nvPr/>
        </p:nvSpPr>
        <p:spPr>
          <a:xfrm rot="3206490">
            <a:off x="8631928" y="3006864"/>
            <a:ext cx="1916200" cy="1803082"/>
          </a:xfrm>
          <a:prstGeom prst="ellipse">
            <a:avLst/>
          </a:prstGeom>
          <a:noFill/>
          <a:ln w="38100">
            <a:solidFill>
              <a:srgbClr val="53658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5" name="TextBox 4">
            <a:extLst>
              <a:ext uri="{FF2B5EF4-FFF2-40B4-BE49-F238E27FC236}">
                <a16:creationId xmlns:a16="http://schemas.microsoft.com/office/drawing/2014/main" id="{CFEEA681-5198-498F-A2CF-0297232D611A}"/>
              </a:ext>
            </a:extLst>
          </p:cNvPr>
          <p:cNvSpPr txBox="1"/>
          <p:nvPr/>
        </p:nvSpPr>
        <p:spPr>
          <a:xfrm>
            <a:off x="5654734" y="3429000"/>
            <a:ext cx="518746" cy="276999"/>
          </a:xfrm>
          <a:prstGeom prst="rect">
            <a:avLst/>
          </a:prstGeom>
          <a:noFill/>
        </p:spPr>
        <p:txBody>
          <a:bodyPr wrap="square" rtlCol="0">
            <a:spAutoFit/>
          </a:bodyPr>
          <a:lstStyle/>
          <a:p>
            <a:r>
              <a:rPr lang="en-US" altLang="ko-KR" sz="1200" dirty="0">
                <a:solidFill>
                  <a:srgbClr val="536580"/>
                </a:solidFill>
              </a:rPr>
              <a:t>High</a:t>
            </a:r>
            <a:endParaRPr lang="ko-KR" altLang="en-US" sz="1200" dirty="0">
              <a:solidFill>
                <a:srgbClr val="536580"/>
              </a:solidFill>
            </a:endParaRPr>
          </a:p>
        </p:txBody>
      </p:sp>
      <p:sp>
        <p:nvSpPr>
          <p:cNvPr id="7" name="TextBox 6">
            <a:extLst>
              <a:ext uri="{FF2B5EF4-FFF2-40B4-BE49-F238E27FC236}">
                <a16:creationId xmlns:a16="http://schemas.microsoft.com/office/drawing/2014/main" id="{8D498F24-8592-4842-A352-61372743E4BF}"/>
              </a:ext>
            </a:extLst>
          </p:cNvPr>
          <p:cNvSpPr txBox="1"/>
          <p:nvPr/>
        </p:nvSpPr>
        <p:spPr>
          <a:xfrm>
            <a:off x="9254090" y="3776337"/>
            <a:ext cx="883441" cy="276999"/>
          </a:xfrm>
          <a:prstGeom prst="rect">
            <a:avLst/>
          </a:prstGeom>
          <a:noFill/>
        </p:spPr>
        <p:txBody>
          <a:bodyPr wrap="square" rtlCol="0">
            <a:spAutoFit/>
          </a:bodyPr>
          <a:lstStyle/>
          <a:p>
            <a:r>
              <a:rPr lang="en-US" altLang="ko-KR" sz="1200" dirty="0">
                <a:solidFill>
                  <a:srgbClr val="536580"/>
                </a:solidFill>
              </a:rPr>
              <a:t>Middle</a:t>
            </a:r>
            <a:endParaRPr lang="ko-KR" altLang="en-US" sz="1200" dirty="0">
              <a:solidFill>
                <a:srgbClr val="536580"/>
              </a:solidFill>
            </a:endParaRPr>
          </a:p>
        </p:txBody>
      </p:sp>
      <p:sp>
        <p:nvSpPr>
          <p:cNvPr id="9" name="TextBox 8">
            <a:extLst>
              <a:ext uri="{FF2B5EF4-FFF2-40B4-BE49-F238E27FC236}">
                <a16:creationId xmlns:a16="http://schemas.microsoft.com/office/drawing/2014/main" id="{67B435E5-0042-4A00-93F3-1AC687351804}"/>
              </a:ext>
            </a:extLst>
          </p:cNvPr>
          <p:cNvSpPr txBox="1"/>
          <p:nvPr/>
        </p:nvSpPr>
        <p:spPr>
          <a:xfrm>
            <a:off x="8227626" y="4414484"/>
            <a:ext cx="883441" cy="276999"/>
          </a:xfrm>
          <a:prstGeom prst="rect">
            <a:avLst/>
          </a:prstGeom>
          <a:noFill/>
        </p:spPr>
        <p:txBody>
          <a:bodyPr wrap="square" rtlCol="0">
            <a:spAutoFit/>
          </a:bodyPr>
          <a:lstStyle/>
          <a:p>
            <a:r>
              <a:rPr lang="en-US" altLang="ko-KR" sz="1200" dirty="0">
                <a:solidFill>
                  <a:srgbClr val="536580"/>
                </a:solidFill>
              </a:rPr>
              <a:t>Low</a:t>
            </a:r>
            <a:endParaRPr lang="ko-KR" altLang="en-US" sz="1200" dirty="0">
              <a:solidFill>
                <a:srgbClr val="536580"/>
              </a:solidFill>
            </a:endParaRPr>
          </a:p>
        </p:txBody>
      </p:sp>
      <p:sp>
        <p:nvSpPr>
          <p:cNvPr id="11" name="TextBox 10">
            <a:extLst>
              <a:ext uri="{FF2B5EF4-FFF2-40B4-BE49-F238E27FC236}">
                <a16:creationId xmlns:a16="http://schemas.microsoft.com/office/drawing/2014/main" id="{FBAE3664-FC22-4C5F-B693-B2D10FA2AF5E}"/>
              </a:ext>
            </a:extLst>
          </p:cNvPr>
          <p:cNvSpPr txBox="1"/>
          <p:nvPr/>
        </p:nvSpPr>
        <p:spPr>
          <a:xfrm>
            <a:off x="418684" y="3273031"/>
            <a:ext cx="2739292" cy="1522020"/>
          </a:xfrm>
          <a:prstGeom prst="rect">
            <a:avLst/>
          </a:prstGeom>
          <a:noFill/>
        </p:spPr>
        <p:txBody>
          <a:bodyPr wrap="square" rtlCol="0">
            <a:spAutoFit/>
          </a:bodyPr>
          <a:lstStyle/>
          <a:p>
            <a:pPr>
              <a:lnSpc>
                <a:spcPct val="150000"/>
              </a:lnSpc>
            </a:pPr>
            <a:r>
              <a:rPr lang="en-US" altLang="ko-KR" sz="1600" b="1" i="1" dirty="0">
                <a:solidFill>
                  <a:srgbClr val="8899B2"/>
                </a:solidFill>
                <a:latin typeface="Calibri" panose="020F0502020204030204" pitchFamily="34" charset="0"/>
                <a:cs typeface="Calibri" panose="020F0502020204030204" pitchFamily="34" charset="0"/>
              </a:rPr>
              <a:t>Data Source</a:t>
            </a:r>
          </a:p>
          <a:p>
            <a:pPr>
              <a:lnSpc>
                <a:spcPct val="150000"/>
              </a:lnSpc>
            </a:pPr>
            <a:r>
              <a:rPr lang="en-US" altLang="ko-KR" sz="1600" b="1" i="1" dirty="0">
                <a:solidFill>
                  <a:srgbClr val="8899B2"/>
                </a:solidFill>
                <a:latin typeface="Calibri" panose="020F0502020204030204" pitchFamily="34" charset="0"/>
                <a:cs typeface="Calibri" panose="020F0502020204030204" pitchFamily="34" charset="0"/>
              </a:rPr>
              <a:t>Data Cleansing</a:t>
            </a:r>
          </a:p>
          <a:p>
            <a:pPr>
              <a:lnSpc>
                <a:spcPct val="150000"/>
              </a:lnSpc>
            </a:pPr>
            <a:r>
              <a:rPr lang="en-US" altLang="ko-KR" sz="1600" b="1" i="1" dirty="0">
                <a:solidFill>
                  <a:schemeClr val="bg1"/>
                </a:solidFill>
                <a:latin typeface="Calibri" panose="020F0502020204030204" pitchFamily="34" charset="0"/>
                <a:cs typeface="Calibri" panose="020F0502020204030204" pitchFamily="34" charset="0"/>
              </a:rPr>
              <a:t>Analysis</a:t>
            </a:r>
          </a:p>
          <a:p>
            <a:pPr>
              <a:lnSpc>
                <a:spcPct val="150000"/>
              </a:lnSpc>
            </a:pPr>
            <a:r>
              <a:rPr lang="en-US" altLang="ko-KR" sz="1600" b="1" i="1" dirty="0">
                <a:solidFill>
                  <a:srgbClr val="8899B2"/>
                </a:solidFill>
                <a:latin typeface="Calibri" panose="020F0502020204030204" pitchFamily="34" charset="0"/>
                <a:cs typeface="Calibri" panose="020F0502020204030204" pitchFamily="34" charset="0"/>
              </a:rPr>
              <a:t>Conclusion</a:t>
            </a:r>
          </a:p>
        </p:txBody>
      </p:sp>
      <p:sp>
        <p:nvSpPr>
          <p:cNvPr id="12" name="슬라이드 번호 개체 틀 11">
            <a:extLst>
              <a:ext uri="{FF2B5EF4-FFF2-40B4-BE49-F238E27FC236}">
                <a16:creationId xmlns:a16="http://schemas.microsoft.com/office/drawing/2014/main" id="{440FF4E2-AD92-4181-82B5-E2945A750596}"/>
              </a:ext>
            </a:extLst>
          </p:cNvPr>
          <p:cNvSpPr>
            <a:spLocks noGrp="1"/>
          </p:cNvSpPr>
          <p:nvPr>
            <p:ph type="sldNum" sz="quarter" idx="12"/>
          </p:nvPr>
        </p:nvSpPr>
        <p:spPr/>
        <p:txBody>
          <a:bodyPr/>
          <a:lstStyle/>
          <a:p>
            <a:fld id="{92A3BBB8-EBE5-4A2B-AB70-89540E1C96C3}" type="slidenum">
              <a:rPr lang="ko-KR" altLang="en-US" smtClean="0">
                <a:solidFill>
                  <a:prstClr val="black">
                    <a:tint val="75000"/>
                  </a:prstClr>
                </a:solidFill>
              </a:rPr>
              <a:pPr/>
              <a:t>4</a:t>
            </a:fld>
            <a:endParaRPr lang="ko-KR" altLang="en-US" dirty="0">
              <a:solidFill>
                <a:prstClr val="black">
                  <a:tint val="75000"/>
                </a:prstClr>
              </a:solidFill>
            </a:endParaRPr>
          </a:p>
        </p:txBody>
      </p:sp>
      <p:sp>
        <p:nvSpPr>
          <p:cNvPr id="18" name="TextBox 17">
            <a:extLst>
              <a:ext uri="{FF2B5EF4-FFF2-40B4-BE49-F238E27FC236}">
                <a16:creationId xmlns:a16="http://schemas.microsoft.com/office/drawing/2014/main" id="{7CD5B3DE-4E5E-4EF5-B7C3-198667FADD05}"/>
              </a:ext>
            </a:extLst>
          </p:cNvPr>
          <p:cNvSpPr txBox="1"/>
          <p:nvPr/>
        </p:nvSpPr>
        <p:spPr>
          <a:xfrm>
            <a:off x="3876832" y="1216134"/>
            <a:ext cx="7995303" cy="5035353"/>
          </a:xfrm>
          <a:prstGeom prst="rect">
            <a:avLst/>
          </a:prstGeom>
          <a:noFill/>
        </p:spPr>
        <p:txBody>
          <a:bodyPr wrap="square">
            <a:spAutoFit/>
          </a:bodyPr>
          <a:lstStyle/>
          <a:p>
            <a:pPr>
              <a:lnSpc>
                <a:spcPct val="150000"/>
              </a:lnSpc>
            </a:pPr>
            <a:r>
              <a:rPr lang="en-US" altLang="ko-KR" sz="1800" b="1" dirty="0">
                <a:solidFill>
                  <a:schemeClr val="accent2">
                    <a:lumMod val="40000"/>
                    <a:lumOff val="60000"/>
                  </a:schemeClr>
                </a:solidFill>
                <a:latin typeface="Calibri" panose="020F0502020204030204" pitchFamily="34" charset="0"/>
                <a:cs typeface="Calibri" panose="020F0502020204030204" pitchFamily="34" charset="0"/>
              </a:rPr>
              <a:t>Background</a:t>
            </a:r>
          </a:p>
          <a:p>
            <a:pPr>
              <a:lnSpc>
                <a:spcPct val="150000"/>
              </a:lnSpc>
            </a:pPr>
            <a:endParaRPr lang="en-US" altLang="ko-KR" b="1" dirty="0">
              <a:solidFill>
                <a:srgbClr val="C5A48D"/>
              </a:solidFill>
              <a:latin typeface="Calibri" panose="020F0502020204030204" pitchFamily="34" charset="0"/>
              <a:cs typeface="Calibri" panose="020F0502020204030204" pitchFamily="34" charset="0"/>
            </a:endParaRPr>
          </a:p>
          <a:p>
            <a:pPr>
              <a:lnSpc>
                <a:spcPct val="150000"/>
              </a:lnSpc>
            </a:pPr>
            <a:r>
              <a:rPr lang="en-US" altLang="ko-KR" sz="1800" b="1" dirty="0">
                <a:solidFill>
                  <a:srgbClr val="C5A48D"/>
                </a:solidFill>
                <a:latin typeface="Calibri" panose="020F0502020204030204" pitchFamily="34" charset="0"/>
                <a:cs typeface="Calibri" panose="020F0502020204030204" pitchFamily="34" charset="0"/>
              </a:rPr>
              <a:t>As gap between rich and poor country in vaccination and COVID-19 cases become large, It’s getting hard to keep track of countries with low GDP.</a:t>
            </a:r>
          </a:p>
          <a:p>
            <a:pPr>
              <a:lnSpc>
                <a:spcPct val="150000"/>
              </a:lnSpc>
            </a:pPr>
            <a:endParaRPr lang="en-US" altLang="ko-KR" b="1" dirty="0">
              <a:solidFill>
                <a:schemeClr val="accent2">
                  <a:lumMod val="40000"/>
                  <a:lumOff val="60000"/>
                </a:schemeClr>
              </a:solidFill>
              <a:latin typeface="Calibri" panose="020F0502020204030204" pitchFamily="34" charset="0"/>
              <a:cs typeface="Calibri" panose="020F0502020204030204" pitchFamily="34" charset="0"/>
            </a:endParaRPr>
          </a:p>
          <a:p>
            <a:pPr>
              <a:lnSpc>
                <a:spcPct val="150000"/>
              </a:lnSpc>
            </a:pPr>
            <a:endParaRPr lang="en-US" altLang="ko-KR" b="1" dirty="0">
              <a:solidFill>
                <a:schemeClr val="accent2">
                  <a:lumMod val="40000"/>
                  <a:lumOff val="60000"/>
                </a:schemeClr>
              </a:solidFill>
              <a:latin typeface="Calibri" panose="020F0502020204030204" pitchFamily="34" charset="0"/>
              <a:cs typeface="Calibri" panose="020F0502020204030204" pitchFamily="34" charset="0"/>
            </a:endParaRPr>
          </a:p>
          <a:p>
            <a:pPr>
              <a:lnSpc>
                <a:spcPct val="150000"/>
              </a:lnSpc>
            </a:pPr>
            <a:r>
              <a:rPr lang="en-US" altLang="ko-KR" sz="1800" b="1" dirty="0">
                <a:solidFill>
                  <a:schemeClr val="accent2">
                    <a:lumMod val="40000"/>
                    <a:lumOff val="60000"/>
                  </a:schemeClr>
                </a:solidFill>
                <a:latin typeface="Calibri" panose="020F0502020204030204" pitchFamily="34" charset="0"/>
                <a:cs typeface="Calibri" panose="020F0502020204030204" pitchFamily="34" charset="0"/>
              </a:rPr>
              <a:t>Goal </a:t>
            </a:r>
          </a:p>
          <a:p>
            <a:pPr>
              <a:lnSpc>
                <a:spcPct val="150000"/>
              </a:lnSpc>
            </a:pPr>
            <a:endParaRPr lang="en-US" altLang="ko-KR" b="1" dirty="0">
              <a:solidFill>
                <a:schemeClr val="accent2">
                  <a:lumMod val="40000"/>
                  <a:lumOff val="60000"/>
                </a:schemeClr>
              </a:solidFill>
              <a:latin typeface="Calibri" panose="020F0502020204030204" pitchFamily="34" charset="0"/>
              <a:cs typeface="Calibri" panose="020F0502020204030204" pitchFamily="34" charset="0"/>
            </a:endParaRPr>
          </a:p>
          <a:p>
            <a:pPr>
              <a:lnSpc>
                <a:spcPct val="150000"/>
              </a:lnSpc>
            </a:pPr>
            <a:r>
              <a:rPr lang="en-US" altLang="ko-KR" sz="1800" b="1" dirty="0">
                <a:solidFill>
                  <a:srgbClr val="C5A48D"/>
                </a:solidFill>
                <a:latin typeface="Calibri" panose="020F0502020204030204" pitchFamily="34" charset="0"/>
                <a:cs typeface="Calibri" panose="020F0502020204030204" pitchFamily="34" charset="0"/>
              </a:rPr>
              <a:t>To build a tool that helps to be able to keep track of and compare the spread of the virus and vaccinations progress within or between 4 different GDP groups.</a:t>
            </a:r>
          </a:p>
          <a:p>
            <a:pPr>
              <a:lnSpc>
                <a:spcPct val="150000"/>
              </a:lnSpc>
            </a:pPr>
            <a:endParaRPr lang="en-US" altLang="ko-KR" b="1" dirty="0">
              <a:solidFill>
                <a:schemeClr val="accent2">
                  <a:lumMod val="40000"/>
                  <a:lumOff val="60000"/>
                </a:schemeClr>
              </a:solidFill>
              <a:latin typeface="Calibri" panose="020F0502020204030204" pitchFamily="34" charset="0"/>
              <a:cs typeface="Calibri" panose="020F0502020204030204" pitchFamily="34" charset="0"/>
            </a:endParaRPr>
          </a:p>
          <a:p>
            <a:pPr>
              <a:lnSpc>
                <a:spcPct val="150000"/>
              </a:lnSpc>
            </a:pPr>
            <a:endParaRPr lang="en-US" altLang="ko-KR" sz="1800" b="1" dirty="0">
              <a:solidFill>
                <a:srgbClr val="C5A48D"/>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0905536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flip="none" rotWithShape="1">
          <a:gsLst>
            <a:gs pos="30000">
              <a:srgbClr val="617695"/>
            </a:gs>
            <a:gs pos="30000">
              <a:srgbClr val="536580"/>
            </a:gs>
          </a:gsLst>
          <a:lin ang="0" scaled="1"/>
          <a:tileRect/>
        </a:gradFill>
        <a:effectLst/>
      </p:bgPr>
    </p:bg>
    <p:spTree>
      <p:nvGrpSpPr>
        <p:cNvPr id="1" name=""/>
        <p:cNvGrpSpPr/>
        <p:nvPr/>
      </p:nvGrpSpPr>
      <p:grpSpPr>
        <a:xfrm>
          <a:off x="0" y="0"/>
          <a:ext cx="0" cy="0"/>
          <a:chOff x="0" y="0"/>
          <a:chExt cx="0" cy="0"/>
        </a:xfrm>
      </p:grpSpPr>
      <p:sp>
        <p:nvSpPr>
          <p:cNvPr id="6" name="직사각형 5">
            <a:extLst>
              <a:ext uri="{FF2B5EF4-FFF2-40B4-BE49-F238E27FC236}">
                <a16:creationId xmlns:a16="http://schemas.microsoft.com/office/drawing/2014/main" id="{13F20A7C-65C8-4325-83F7-99B54500B6C6}"/>
              </a:ext>
            </a:extLst>
          </p:cNvPr>
          <p:cNvSpPr/>
          <p:nvPr/>
        </p:nvSpPr>
        <p:spPr>
          <a:xfrm>
            <a:off x="521146" y="458243"/>
            <a:ext cx="2885885" cy="584775"/>
          </a:xfrm>
          <a:prstGeom prst="rect">
            <a:avLst/>
          </a:prstGeom>
        </p:spPr>
        <p:txBody>
          <a:bodyPr wrap="square">
            <a:spAutoFit/>
          </a:bodyPr>
          <a:lstStyle/>
          <a:p>
            <a:pPr latinLnBrk="0">
              <a:defRPr/>
            </a:pPr>
            <a:r>
              <a:rPr lang="en-US" altLang="ko-KR" sz="3200" b="1" kern="0" dirty="0">
                <a:solidFill>
                  <a:prstClr val="white"/>
                </a:solidFill>
                <a:latin typeface="Calibri" panose="020F0502020204030204" pitchFamily="34" charset="0"/>
                <a:cs typeface="Calibri" panose="020F0502020204030204" pitchFamily="34" charset="0"/>
              </a:rPr>
              <a:t>ANALYSIS</a:t>
            </a:r>
            <a:endParaRPr lang="en-US" altLang="ko-KR" sz="900" kern="0" dirty="0">
              <a:solidFill>
                <a:prstClr val="white"/>
              </a:solidFill>
              <a:latin typeface="Calibri" panose="020F0502020204030204" pitchFamily="34" charset="0"/>
              <a:cs typeface="Calibri" panose="020F0502020204030204" pitchFamily="34" charset="0"/>
            </a:endParaRPr>
          </a:p>
        </p:txBody>
      </p:sp>
      <p:cxnSp>
        <p:nvCxnSpPr>
          <p:cNvPr id="8" name="직선 연결선 7">
            <a:extLst>
              <a:ext uri="{FF2B5EF4-FFF2-40B4-BE49-F238E27FC236}">
                <a16:creationId xmlns:a16="http://schemas.microsoft.com/office/drawing/2014/main" id="{6EA19975-759C-41E4-BE94-5BF7C5E983EF}"/>
              </a:ext>
            </a:extLst>
          </p:cNvPr>
          <p:cNvCxnSpPr>
            <a:cxnSpLocks/>
          </p:cNvCxnSpPr>
          <p:nvPr/>
        </p:nvCxnSpPr>
        <p:spPr>
          <a:xfrm>
            <a:off x="157295" y="152884"/>
            <a:ext cx="265847" cy="222345"/>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0" name="직선 연결선 9">
            <a:extLst>
              <a:ext uri="{FF2B5EF4-FFF2-40B4-BE49-F238E27FC236}">
                <a16:creationId xmlns:a16="http://schemas.microsoft.com/office/drawing/2014/main" id="{33765D62-5155-4C2F-A986-997CEB1DA1BC}"/>
              </a:ext>
            </a:extLst>
          </p:cNvPr>
          <p:cNvCxnSpPr>
            <a:cxnSpLocks/>
          </p:cNvCxnSpPr>
          <p:nvPr/>
        </p:nvCxnSpPr>
        <p:spPr>
          <a:xfrm>
            <a:off x="657382" y="2287259"/>
            <a:ext cx="360000" cy="0"/>
          </a:xfrm>
          <a:prstGeom prst="line">
            <a:avLst/>
          </a:prstGeom>
          <a:ln>
            <a:solidFill>
              <a:srgbClr val="8899B2"/>
            </a:solidFill>
          </a:ln>
        </p:spPr>
        <p:style>
          <a:lnRef idx="1">
            <a:schemeClr val="accent1"/>
          </a:lnRef>
          <a:fillRef idx="0">
            <a:schemeClr val="accent1"/>
          </a:fillRef>
          <a:effectRef idx="0">
            <a:schemeClr val="accent1"/>
          </a:effectRef>
          <a:fontRef idx="minor">
            <a:schemeClr val="tx1"/>
          </a:fontRef>
        </p:style>
      </p:cxnSp>
      <p:sp>
        <p:nvSpPr>
          <p:cNvPr id="125" name="직사각형 124">
            <a:extLst>
              <a:ext uri="{FF2B5EF4-FFF2-40B4-BE49-F238E27FC236}">
                <a16:creationId xmlns:a16="http://schemas.microsoft.com/office/drawing/2014/main" id="{66AB621D-27D5-4A48-A756-219E242A8039}"/>
              </a:ext>
            </a:extLst>
          </p:cNvPr>
          <p:cNvSpPr/>
          <p:nvPr/>
        </p:nvSpPr>
        <p:spPr>
          <a:xfrm>
            <a:off x="4128502" y="1045108"/>
            <a:ext cx="6584239" cy="589072"/>
          </a:xfrm>
          <a:prstGeom prst="rect">
            <a:avLst/>
          </a:prstGeom>
        </p:spPr>
        <p:txBody>
          <a:bodyPr wrap="square">
            <a:spAutoFit/>
          </a:bodyPr>
          <a:lstStyle/>
          <a:p>
            <a:pPr>
              <a:lnSpc>
                <a:spcPct val="150000"/>
              </a:lnSpc>
            </a:pPr>
            <a:r>
              <a:rPr lang="en-US" altLang="ko-KR" sz="2400" b="1" dirty="0">
                <a:solidFill>
                  <a:srgbClr val="C5A48D"/>
                </a:solidFill>
                <a:latin typeface="Calibri" panose="020F0502020204030204" pitchFamily="34" charset="0"/>
                <a:cs typeface="Calibri" panose="020F0502020204030204" pitchFamily="34" charset="0"/>
              </a:rPr>
              <a:t>Global Trend of COVID-19 Cases and Vaccination</a:t>
            </a:r>
            <a:endParaRPr lang="ko-KR" altLang="en-US" sz="1600" dirty="0">
              <a:solidFill>
                <a:srgbClr val="C5A48D"/>
              </a:solidFill>
              <a:latin typeface="Calibri" panose="020F0502020204030204" pitchFamily="34" charset="0"/>
              <a:cs typeface="Calibri" panose="020F0502020204030204" pitchFamily="34" charset="0"/>
            </a:endParaRPr>
          </a:p>
        </p:txBody>
      </p:sp>
      <p:sp>
        <p:nvSpPr>
          <p:cNvPr id="26" name="타원 25">
            <a:extLst>
              <a:ext uri="{FF2B5EF4-FFF2-40B4-BE49-F238E27FC236}">
                <a16:creationId xmlns:a16="http://schemas.microsoft.com/office/drawing/2014/main" id="{BA87F61E-865D-4273-B580-A4B79DB91846}"/>
              </a:ext>
            </a:extLst>
          </p:cNvPr>
          <p:cNvSpPr/>
          <p:nvPr/>
        </p:nvSpPr>
        <p:spPr>
          <a:xfrm>
            <a:off x="8528540" y="4633544"/>
            <a:ext cx="281615" cy="263770"/>
          </a:xfrm>
          <a:prstGeom prst="ellipse">
            <a:avLst/>
          </a:prstGeom>
          <a:noFill/>
          <a:ln w="38100">
            <a:solidFill>
              <a:srgbClr val="53658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28" name="타원 27">
            <a:extLst>
              <a:ext uri="{FF2B5EF4-FFF2-40B4-BE49-F238E27FC236}">
                <a16:creationId xmlns:a16="http://schemas.microsoft.com/office/drawing/2014/main" id="{DB1DBF15-8942-44CA-9772-9E7F90ECBB0C}"/>
              </a:ext>
            </a:extLst>
          </p:cNvPr>
          <p:cNvSpPr/>
          <p:nvPr/>
        </p:nvSpPr>
        <p:spPr>
          <a:xfrm rot="1476061">
            <a:off x="5540621" y="2588404"/>
            <a:ext cx="763224" cy="2010859"/>
          </a:xfrm>
          <a:prstGeom prst="ellipse">
            <a:avLst/>
          </a:prstGeom>
          <a:noFill/>
          <a:ln w="38100">
            <a:solidFill>
              <a:srgbClr val="53658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dirty="0"/>
          </a:p>
        </p:txBody>
      </p:sp>
      <p:sp>
        <p:nvSpPr>
          <p:cNvPr id="3" name="타원 2">
            <a:extLst>
              <a:ext uri="{FF2B5EF4-FFF2-40B4-BE49-F238E27FC236}">
                <a16:creationId xmlns:a16="http://schemas.microsoft.com/office/drawing/2014/main" id="{74E1446E-B024-4C81-9544-1DFAC947D4C7}"/>
              </a:ext>
            </a:extLst>
          </p:cNvPr>
          <p:cNvSpPr/>
          <p:nvPr/>
        </p:nvSpPr>
        <p:spPr>
          <a:xfrm rot="3206490">
            <a:off x="8631928" y="3006864"/>
            <a:ext cx="1916200" cy="1803082"/>
          </a:xfrm>
          <a:prstGeom prst="ellipse">
            <a:avLst/>
          </a:prstGeom>
          <a:noFill/>
          <a:ln w="38100">
            <a:solidFill>
              <a:srgbClr val="53658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4" name="직사각형 3">
            <a:extLst>
              <a:ext uri="{FF2B5EF4-FFF2-40B4-BE49-F238E27FC236}">
                <a16:creationId xmlns:a16="http://schemas.microsoft.com/office/drawing/2014/main" id="{012520A3-16D8-4517-AA7E-21CCDC8E40ED}"/>
              </a:ext>
            </a:extLst>
          </p:cNvPr>
          <p:cNvSpPr/>
          <p:nvPr/>
        </p:nvSpPr>
        <p:spPr>
          <a:xfrm>
            <a:off x="4128502" y="1843068"/>
            <a:ext cx="7282905" cy="710131"/>
          </a:xfrm>
          <a:prstGeom prst="rect">
            <a:avLst/>
          </a:prstGeom>
        </p:spPr>
        <p:txBody>
          <a:bodyPr wrap="square">
            <a:spAutoFit/>
          </a:bodyPr>
          <a:lstStyle/>
          <a:p>
            <a:pPr algn="just" latinLnBrk="1">
              <a:lnSpc>
                <a:spcPct val="107000"/>
              </a:lnSpc>
              <a:spcAft>
                <a:spcPts val="800"/>
              </a:spcAft>
            </a:pPr>
            <a:r>
              <a:rPr lang="en-US" altLang="ko-KR" sz="1600" kern="100" dirty="0">
                <a:solidFill>
                  <a:schemeClr val="bg1"/>
                </a:solidFill>
                <a:effectLst/>
                <a:latin typeface="Calibri" panose="020F0502020204030204" pitchFamily="34" charset="0"/>
                <a:ea typeface="맑은 고딕" panose="020B0503020000020004" pitchFamily="50" charset="-127"/>
                <a:cs typeface="Calibri" panose="020F0502020204030204" pitchFamily="34" charset="0"/>
              </a:rPr>
              <a:t>World is facing the third wave of COVID-19 infections starting from late February</a:t>
            </a:r>
          </a:p>
          <a:p>
            <a:pPr algn="just" latinLnBrk="1">
              <a:lnSpc>
                <a:spcPct val="107000"/>
              </a:lnSpc>
              <a:spcAft>
                <a:spcPts val="800"/>
              </a:spcAft>
            </a:pPr>
            <a:r>
              <a:rPr lang="en-US" altLang="ko-KR" sz="1600" kern="100" dirty="0">
                <a:solidFill>
                  <a:schemeClr val="bg1"/>
                </a:solidFill>
                <a:latin typeface="Calibri" panose="020F0502020204030204" pitchFamily="34" charset="0"/>
                <a:ea typeface="맑은 고딕" panose="020B0503020000020004" pitchFamily="50" charset="-127"/>
                <a:cs typeface="Calibri" panose="020F0502020204030204" pitchFamily="34" charset="0"/>
              </a:rPr>
              <a:t>While the supply of vaccine keeps increasing as new vaccines are licensed</a:t>
            </a:r>
            <a:endParaRPr lang="ko-KR" altLang="ko-KR" sz="1600" kern="100" dirty="0">
              <a:solidFill>
                <a:schemeClr val="bg1"/>
              </a:solidFill>
              <a:effectLst/>
              <a:latin typeface="Calibri" panose="020F0502020204030204" pitchFamily="34" charset="0"/>
              <a:ea typeface="맑은 고딕" panose="020B0503020000020004" pitchFamily="50" charset="-127"/>
              <a:cs typeface="Calibri" panose="020F0502020204030204" pitchFamily="34" charset="0"/>
            </a:endParaRPr>
          </a:p>
        </p:txBody>
      </p:sp>
      <p:sp>
        <p:nvSpPr>
          <p:cNvPr id="5" name="TextBox 4">
            <a:extLst>
              <a:ext uri="{FF2B5EF4-FFF2-40B4-BE49-F238E27FC236}">
                <a16:creationId xmlns:a16="http://schemas.microsoft.com/office/drawing/2014/main" id="{CFEEA681-5198-498F-A2CF-0297232D611A}"/>
              </a:ext>
            </a:extLst>
          </p:cNvPr>
          <p:cNvSpPr txBox="1"/>
          <p:nvPr/>
        </p:nvSpPr>
        <p:spPr>
          <a:xfrm>
            <a:off x="5654734" y="3429000"/>
            <a:ext cx="518746" cy="276999"/>
          </a:xfrm>
          <a:prstGeom prst="rect">
            <a:avLst/>
          </a:prstGeom>
          <a:noFill/>
        </p:spPr>
        <p:txBody>
          <a:bodyPr wrap="square" rtlCol="0">
            <a:spAutoFit/>
          </a:bodyPr>
          <a:lstStyle/>
          <a:p>
            <a:r>
              <a:rPr lang="en-US" altLang="ko-KR" sz="1200" dirty="0">
                <a:solidFill>
                  <a:srgbClr val="536580"/>
                </a:solidFill>
              </a:rPr>
              <a:t>High</a:t>
            </a:r>
            <a:endParaRPr lang="ko-KR" altLang="en-US" sz="1200" dirty="0">
              <a:solidFill>
                <a:srgbClr val="536580"/>
              </a:solidFill>
            </a:endParaRPr>
          </a:p>
        </p:txBody>
      </p:sp>
      <p:sp>
        <p:nvSpPr>
          <p:cNvPr id="7" name="TextBox 6">
            <a:extLst>
              <a:ext uri="{FF2B5EF4-FFF2-40B4-BE49-F238E27FC236}">
                <a16:creationId xmlns:a16="http://schemas.microsoft.com/office/drawing/2014/main" id="{8D498F24-8592-4842-A352-61372743E4BF}"/>
              </a:ext>
            </a:extLst>
          </p:cNvPr>
          <p:cNvSpPr txBox="1"/>
          <p:nvPr/>
        </p:nvSpPr>
        <p:spPr>
          <a:xfrm>
            <a:off x="9254090" y="3776337"/>
            <a:ext cx="883441" cy="276999"/>
          </a:xfrm>
          <a:prstGeom prst="rect">
            <a:avLst/>
          </a:prstGeom>
          <a:noFill/>
        </p:spPr>
        <p:txBody>
          <a:bodyPr wrap="square" rtlCol="0">
            <a:spAutoFit/>
          </a:bodyPr>
          <a:lstStyle/>
          <a:p>
            <a:r>
              <a:rPr lang="en-US" altLang="ko-KR" sz="1200" dirty="0">
                <a:solidFill>
                  <a:srgbClr val="536580"/>
                </a:solidFill>
              </a:rPr>
              <a:t>Middle</a:t>
            </a:r>
            <a:endParaRPr lang="ko-KR" altLang="en-US" sz="1200" dirty="0">
              <a:solidFill>
                <a:srgbClr val="536580"/>
              </a:solidFill>
            </a:endParaRPr>
          </a:p>
        </p:txBody>
      </p:sp>
      <p:sp>
        <p:nvSpPr>
          <p:cNvPr id="9" name="TextBox 8">
            <a:extLst>
              <a:ext uri="{FF2B5EF4-FFF2-40B4-BE49-F238E27FC236}">
                <a16:creationId xmlns:a16="http://schemas.microsoft.com/office/drawing/2014/main" id="{67B435E5-0042-4A00-93F3-1AC687351804}"/>
              </a:ext>
            </a:extLst>
          </p:cNvPr>
          <p:cNvSpPr txBox="1"/>
          <p:nvPr/>
        </p:nvSpPr>
        <p:spPr>
          <a:xfrm>
            <a:off x="8227626" y="4414484"/>
            <a:ext cx="883441" cy="276999"/>
          </a:xfrm>
          <a:prstGeom prst="rect">
            <a:avLst/>
          </a:prstGeom>
          <a:noFill/>
        </p:spPr>
        <p:txBody>
          <a:bodyPr wrap="square" rtlCol="0">
            <a:spAutoFit/>
          </a:bodyPr>
          <a:lstStyle/>
          <a:p>
            <a:r>
              <a:rPr lang="en-US" altLang="ko-KR" sz="1200" dirty="0">
                <a:solidFill>
                  <a:srgbClr val="536580"/>
                </a:solidFill>
              </a:rPr>
              <a:t>Low</a:t>
            </a:r>
            <a:endParaRPr lang="ko-KR" altLang="en-US" sz="1200" dirty="0">
              <a:solidFill>
                <a:srgbClr val="536580"/>
              </a:solidFill>
            </a:endParaRPr>
          </a:p>
        </p:txBody>
      </p:sp>
      <p:sp>
        <p:nvSpPr>
          <p:cNvPr id="11" name="TextBox 10">
            <a:extLst>
              <a:ext uri="{FF2B5EF4-FFF2-40B4-BE49-F238E27FC236}">
                <a16:creationId xmlns:a16="http://schemas.microsoft.com/office/drawing/2014/main" id="{FBAE3664-FC22-4C5F-B693-B2D10FA2AF5E}"/>
              </a:ext>
            </a:extLst>
          </p:cNvPr>
          <p:cNvSpPr txBox="1"/>
          <p:nvPr/>
        </p:nvSpPr>
        <p:spPr>
          <a:xfrm>
            <a:off x="418684" y="3273031"/>
            <a:ext cx="2739292" cy="1522020"/>
          </a:xfrm>
          <a:prstGeom prst="rect">
            <a:avLst/>
          </a:prstGeom>
          <a:noFill/>
        </p:spPr>
        <p:txBody>
          <a:bodyPr wrap="square" rtlCol="0">
            <a:spAutoFit/>
          </a:bodyPr>
          <a:lstStyle/>
          <a:p>
            <a:pPr>
              <a:lnSpc>
                <a:spcPct val="150000"/>
              </a:lnSpc>
            </a:pPr>
            <a:r>
              <a:rPr lang="en-US" altLang="ko-KR" sz="1600" b="1" i="1" dirty="0">
                <a:solidFill>
                  <a:srgbClr val="8899B2"/>
                </a:solidFill>
                <a:latin typeface="Calibri" panose="020F0502020204030204" pitchFamily="34" charset="0"/>
                <a:cs typeface="Calibri" panose="020F0502020204030204" pitchFamily="34" charset="0"/>
              </a:rPr>
              <a:t>Data Source</a:t>
            </a:r>
          </a:p>
          <a:p>
            <a:pPr>
              <a:lnSpc>
                <a:spcPct val="150000"/>
              </a:lnSpc>
            </a:pPr>
            <a:r>
              <a:rPr lang="en-US" altLang="ko-KR" sz="1600" b="1" i="1" dirty="0">
                <a:solidFill>
                  <a:srgbClr val="8899B2"/>
                </a:solidFill>
                <a:latin typeface="Calibri" panose="020F0502020204030204" pitchFamily="34" charset="0"/>
                <a:cs typeface="Calibri" panose="020F0502020204030204" pitchFamily="34" charset="0"/>
              </a:rPr>
              <a:t>Data Cleansing</a:t>
            </a:r>
          </a:p>
          <a:p>
            <a:pPr>
              <a:lnSpc>
                <a:spcPct val="150000"/>
              </a:lnSpc>
            </a:pPr>
            <a:r>
              <a:rPr lang="en-US" altLang="ko-KR" sz="1600" b="1" i="1" dirty="0">
                <a:solidFill>
                  <a:schemeClr val="bg1"/>
                </a:solidFill>
                <a:latin typeface="Calibri" panose="020F0502020204030204" pitchFamily="34" charset="0"/>
                <a:cs typeface="Calibri" panose="020F0502020204030204" pitchFamily="34" charset="0"/>
              </a:rPr>
              <a:t>Analysis</a:t>
            </a:r>
          </a:p>
          <a:p>
            <a:pPr>
              <a:lnSpc>
                <a:spcPct val="150000"/>
              </a:lnSpc>
            </a:pPr>
            <a:r>
              <a:rPr lang="en-US" altLang="ko-KR" sz="1600" b="1" i="1" dirty="0">
                <a:solidFill>
                  <a:srgbClr val="8899B2"/>
                </a:solidFill>
                <a:latin typeface="Calibri" panose="020F0502020204030204" pitchFamily="34" charset="0"/>
                <a:cs typeface="Calibri" panose="020F0502020204030204" pitchFamily="34" charset="0"/>
              </a:rPr>
              <a:t>Conclusion</a:t>
            </a:r>
          </a:p>
        </p:txBody>
      </p:sp>
      <p:sp>
        <p:nvSpPr>
          <p:cNvPr id="12" name="슬라이드 번호 개체 틀 11">
            <a:extLst>
              <a:ext uri="{FF2B5EF4-FFF2-40B4-BE49-F238E27FC236}">
                <a16:creationId xmlns:a16="http://schemas.microsoft.com/office/drawing/2014/main" id="{440FF4E2-AD92-4181-82B5-E2945A750596}"/>
              </a:ext>
            </a:extLst>
          </p:cNvPr>
          <p:cNvSpPr>
            <a:spLocks noGrp="1"/>
          </p:cNvSpPr>
          <p:nvPr>
            <p:ph type="sldNum" sz="quarter" idx="12"/>
          </p:nvPr>
        </p:nvSpPr>
        <p:spPr/>
        <p:txBody>
          <a:bodyPr/>
          <a:lstStyle/>
          <a:p>
            <a:fld id="{92A3BBB8-EBE5-4A2B-AB70-89540E1C96C3}" type="slidenum">
              <a:rPr lang="ko-KR" altLang="en-US" smtClean="0">
                <a:solidFill>
                  <a:prstClr val="black">
                    <a:tint val="75000"/>
                  </a:prstClr>
                </a:solidFill>
              </a:rPr>
              <a:pPr/>
              <a:t>5</a:t>
            </a:fld>
            <a:endParaRPr lang="ko-KR" altLang="en-US" dirty="0">
              <a:solidFill>
                <a:prstClr val="black">
                  <a:tint val="75000"/>
                </a:prstClr>
              </a:solidFill>
            </a:endParaRPr>
          </a:p>
        </p:txBody>
      </p:sp>
      <p:sp>
        <p:nvSpPr>
          <p:cNvPr id="21" name="TextBox 20">
            <a:extLst>
              <a:ext uri="{FF2B5EF4-FFF2-40B4-BE49-F238E27FC236}">
                <a16:creationId xmlns:a16="http://schemas.microsoft.com/office/drawing/2014/main" id="{19F257C8-B10C-4641-9C1C-B825DA6C92CD}"/>
              </a:ext>
            </a:extLst>
          </p:cNvPr>
          <p:cNvSpPr txBox="1"/>
          <p:nvPr/>
        </p:nvSpPr>
        <p:spPr>
          <a:xfrm>
            <a:off x="4015531" y="5356750"/>
            <a:ext cx="4160938" cy="461665"/>
          </a:xfrm>
          <a:prstGeom prst="rect">
            <a:avLst/>
          </a:prstGeom>
          <a:noFill/>
        </p:spPr>
        <p:txBody>
          <a:bodyPr wrap="square" rtlCol="0">
            <a:spAutoFit/>
          </a:bodyPr>
          <a:lstStyle/>
          <a:p>
            <a:pPr algn="ctr"/>
            <a:r>
              <a:rPr lang="en-US" altLang="ko-KR" sz="1400" dirty="0" err="1">
                <a:solidFill>
                  <a:schemeClr val="bg1"/>
                </a:solidFill>
                <a:latin typeface="Calibri" panose="020F0502020204030204" pitchFamily="34" charset="0"/>
                <a:cs typeface="Calibri" panose="020F0502020204030204" pitchFamily="34" charset="0"/>
              </a:rPr>
              <a:t>Fig1</a:t>
            </a:r>
            <a:r>
              <a:rPr lang="en-US" altLang="ko-KR" sz="1400" dirty="0">
                <a:solidFill>
                  <a:schemeClr val="bg1"/>
                </a:solidFill>
                <a:latin typeface="Calibri" panose="020F0502020204030204" pitchFamily="34" charset="0"/>
                <a:cs typeface="Calibri" panose="020F0502020204030204" pitchFamily="34" charset="0"/>
              </a:rPr>
              <a:t>. World COVID-19 Daily Cases Trend</a:t>
            </a:r>
          </a:p>
          <a:p>
            <a:pPr algn="ctr"/>
            <a:endParaRPr lang="ko-KR" altLang="en-US" sz="1000" dirty="0">
              <a:solidFill>
                <a:schemeClr val="bg1"/>
              </a:solidFill>
              <a:latin typeface="Calibri" panose="020F0502020204030204" pitchFamily="34" charset="0"/>
              <a:cs typeface="Calibri" panose="020F0502020204030204" pitchFamily="34" charset="0"/>
            </a:endParaRPr>
          </a:p>
        </p:txBody>
      </p:sp>
      <p:pic>
        <p:nvPicPr>
          <p:cNvPr id="15" name="그림 14">
            <a:extLst>
              <a:ext uri="{FF2B5EF4-FFF2-40B4-BE49-F238E27FC236}">
                <a16:creationId xmlns:a16="http://schemas.microsoft.com/office/drawing/2014/main" id="{17D7F175-3F63-40FB-93CE-24FF6608D688}"/>
              </a:ext>
            </a:extLst>
          </p:cNvPr>
          <p:cNvPicPr>
            <a:picLocks noChangeAspect="1"/>
          </p:cNvPicPr>
          <p:nvPr/>
        </p:nvPicPr>
        <p:blipFill rotWithShape="1">
          <a:blip r:embed="rId2"/>
          <a:srcRect b="14574"/>
          <a:stretch/>
        </p:blipFill>
        <p:spPr>
          <a:xfrm>
            <a:off x="4232530" y="3112515"/>
            <a:ext cx="3674707" cy="2095214"/>
          </a:xfrm>
          <a:prstGeom prst="rect">
            <a:avLst/>
          </a:prstGeom>
        </p:spPr>
      </p:pic>
      <p:pic>
        <p:nvPicPr>
          <p:cNvPr id="19" name="그림 18">
            <a:extLst>
              <a:ext uri="{FF2B5EF4-FFF2-40B4-BE49-F238E27FC236}">
                <a16:creationId xmlns:a16="http://schemas.microsoft.com/office/drawing/2014/main" id="{7D357937-5229-4037-A2E3-7D8DBC4B18DB}"/>
              </a:ext>
            </a:extLst>
          </p:cNvPr>
          <p:cNvPicPr>
            <a:picLocks noChangeAspect="1"/>
          </p:cNvPicPr>
          <p:nvPr/>
        </p:nvPicPr>
        <p:blipFill rotWithShape="1">
          <a:blip r:embed="rId3"/>
          <a:srcRect b="14574"/>
          <a:stretch/>
        </p:blipFill>
        <p:spPr>
          <a:xfrm>
            <a:off x="8036696" y="3112513"/>
            <a:ext cx="3696207" cy="2095215"/>
          </a:xfrm>
          <a:prstGeom prst="rect">
            <a:avLst/>
          </a:prstGeom>
        </p:spPr>
      </p:pic>
      <p:sp>
        <p:nvSpPr>
          <p:cNvPr id="24" name="TextBox 23">
            <a:extLst>
              <a:ext uri="{FF2B5EF4-FFF2-40B4-BE49-F238E27FC236}">
                <a16:creationId xmlns:a16="http://schemas.microsoft.com/office/drawing/2014/main" id="{458A3C10-139E-44F1-A75E-72A609D9C020}"/>
              </a:ext>
            </a:extLst>
          </p:cNvPr>
          <p:cNvSpPr txBox="1"/>
          <p:nvPr/>
        </p:nvSpPr>
        <p:spPr>
          <a:xfrm>
            <a:off x="7804330" y="5358160"/>
            <a:ext cx="4160938" cy="461665"/>
          </a:xfrm>
          <a:prstGeom prst="rect">
            <a:avLst/>
          </a:prstGeom>
          <a:noFill/>
        </p:spPr>
        <p:txBody>
          <a:bodyPr wrap="square" rtlCol="0">
            <a:spAutoFit/>
          </a:bodyPr>
          <a:lstStyle/>
          <a:p>
            <a:pPr algn="ctr"/>
            <a:r>
              <a:rPr lang="en-US" altLang="ko-KR" sz="1400" dirty="0" err="1">
                <a:solidFill>
                  <a:schemeClr val="bg1"/>
                </a:solidFill>
                <a:latin typeface="Calibri" panose="020F0502020204030204" pitchFamily="34" charset="0"/>
                <a:cs typeface="Calibri" panose="020F0502020204030204" pitchFamily="34" charset="0"/>
              </a:rPr>
              <a:t>Fig2</a:t>
            </a:r>
            <a:r>
              <a:rPr lang="en-US" altLang="ko-KR" sz="1400" dirty="0">
                <a:solidFill>
                  <a:schemeClr val="bg1"/>
                </a:solidFill>
                <a:latin typeface="Calibri" panose="020F0502020204030204" pitchFamily="34" charset="0"/>
                <a:cs typeface="Calibri" panose="020F0502020204030204" pitchFamily="34" charset="0"/>
              </a:rPr>
              <a:t>. World COVID-19 Daily Vaccination Trend</a:t>
            </a:r>
          </a:p>
          <a:p>
            <a:pPr algn="ctr"/>
            <a:endParaRPr lang="ko-KR" altLang="en-US" sz="1000" dirty="0">
              <a:solidFill>
                <a:schemeClr val="bg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5402591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flip="none" rotWithShape="1">
          <a:gsLst>
            <a:gs pos="30000">
              <a:srgbClr val="617695"/>
            </a:gs>
            <a:gs pos="30000">
              <a:srgbClr val="536580"/>
            </a:gs>
          </a:gsLst>
          <a:lin ang="0" scaled="1"/>
          <a:tileRect/>
        </a:gradFill>
        <a:effectLst/>
      </p:bgPr>
    </p:bg>
    <p:spTree>
      <p:nvGrpSpPr>
        <p:cNvPr id="1" name=""/>
        <p:cNvGrpSpPr/>
        <p:nvPr/>
      </p:nvGrpSpPr>
      <p:grpSpPr>
        <a:xfrm>
          <a:off x="0" y="0"/>
          <a:ext cx="0" cy="0"/>
          <a:chOff x="0" y="0"/>
          <a:chExt cx="0" cy="0"/>
        </a:xfrm>
      </p:grpSpPr>
      <p:sp>
        <p:nvSpPr>
          <p:cNvPr id="6" name="직사각형 5">
            <a:extLst>
              <a:ext uri="{FF2B5EF4-FFF2-40B4-BE49-F238E27FC236}">
                <a16:creationId xmlns:a16="http://schemas.microsoft.com/office/drawing/2014/main" id="{13F20A7C-65C8-4325-83F7-99B54500B6C6}"/>
              </a:ext>
            </a:extLst>
          </p:cNvPr>
          <p:cNvSpPr/>
          <p:nvPr/>
        </p:nvSpPr>
        <p:spPr>
          <a:xfrm>
            <a:off x="521146" y="458243"/>
            <a:ext cx="2885885" cy="584775"/>
          </a:xfrm>
          <a:prstGeom prst="rect">
            <a:avLst/>
          </a:prstGeom>
        </p:spPr>
        <p:txBody>
          <a:bodyPr wrap="square">
            <a:spAutoFit/>
          </a:bodyPr>
          <a:lstStyle/>
          <a:p>
            <a:pPr latinLnBrk="0">
              <a:defRPr/>
            </a:pPr>
            <a:r>
              <a:rPr lang="en-US" altLang="ko-KR" sz="3200" b="1" kern="0" dirty="0">
                <a:solidFill>
                  <a:prstClr val="white"/>
                </a:solidFill>
                <a:latin typeface="Calibri" panose="020F0502020204030204" pitchFamily="34" charset="0"/>
                <a:cs typeface="Calibri" panose="020F0502020204030204" pitchFamily="34" charset="0"/>
              </a:rPr>
              <a:t>ANALYSIS</a:t>
            </a:r>
            <a:endParaRPr lang="en-US" altLang="ko-KR" sz="900" kern="0" dirty="0">
              <a:solidFill>
                <a:prstClr val="white"/>
              </a:solidFill>
              <a:latin typeface="Calibri" panose="020F0502020204030204" pitchFamily="34" charset="0"/>
              <a:cs typeface="Calibri" panose="020F0502020204030204" pitchFamily="34" charset="0"/>
            </a:endParaRPr>
          </a:p>
        </p:txBody>
      </p:sp>
      <p:cxnSp>
        <p:nvCxnSpPr>
          <p:cNvPr id="8" name="직선 연결선 7">
            <a:extLst>
              <a:ext uri="{FF2B5EF4-FFF2-40B4-BE49-F238E27FC236}">
                <a16:creationId xmlns:a16="http://schemas.microsoft.com/office/drawing/2014/main" id="{6EA19975-759C-41E4-BE94-5BF7C5E983EF}"/>
              </a:ext>
            </a:extLst>
          </p:cNvPr>
          <p:cNvCxnSpPr>
            <a:cxnSpLocks/>
          </p:cNvCxnSpPr>
          <p:nvPr/>
        </p:nvCxnSpPr>
        <p:spPr>
          <a:xfrm>
            <a:off x="157295" y="152884"/>
            <a:ext cx="265847" cy="222345"/>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0" name="직선 연결선 9">
            <a:extLst>
              <a:ext uri="{FF2B5EF4-FFF2-40B4-BE49-F238E27FC236}">
                <a16:creationId xmlns:a16="http://schemas.microsoft.com/office/drawing/2014/main" id="{33765D62-5155-4C2F-A986-997CEB1DA1BC}"/>
              </a:ext>
            </a:extLst>
          </p:cNvPr>
          <p:cNvCxnSpPr>
            <a:cxnSpLocks/>
          </p:cNvCxnSpPr>
          <p:nvPr/>
        </p:nvCxnSpPr>
        <p:spPr>
          <a:xfrm>
            <a:off x="657382" y="2287259"/>
            <a:ext cx="360000" cy="0"/>
          </a:xfrm>
          <a:prstGeom prst="line">
            <a:avLst/>
          </a:prstGeom>
          <a:ln>
            <a:solidFill>
              <a:srgbClr val="8899B2"/>
            </a:solidFill>
          </a:ln>
        </p:spPr>
        <p:style>
          <a:lnRef idx="1">
            <a:schemeClr val="accent1"/>
          </a:lnRef>
          <a:fillRef idx="0">
            <a:schemeClr val="accent1"/>
          </a:fillRef>
          <a:effectRef idx="0">
            <a:schemeClr val="accent1"/>
          </a:effectRef>
          <a:fontRef idx="minor">
            <a:schemeClr val="tx1"/>
          </a:fontRef>
        </p:style>
      </p:cxnSp>
      <p:sp>
        <p:nvSpPr>
          <p:cNvPr id="125" name="직사각형 124">
            <a:extLst>
              <a:ext uri="{FF2B5EF4-FFF2-40B4-BE49-F238E27FC236}">
                <a16:creationId xmlns:a16="http://schemas.microsoft.com/office/drawing/2014/main" id="{66AB621D-27D5-4A48-A756-219E242A8039}"/>
              </a:ext>
            </a:extLst>
          </p:cNvPr>
          <p:cNvSpPr/>
          <p:nvPr/>
        </p:nvSpPr>
        <p:spPr>
          <a:xfrm>
            <a:off x="4128502" y="1045108"/>
            <a:ext cx="6584239" cy="589072"/>
          </a:xfrm>
          <a:prstGeom prst="rect">
            <a:avLst/>
          </a:prstGeom>
        </p:spPr>
        <p:txBody>
          <a:bodyPr wrap="square">
            <a:spAutoFit/>
          </a:bodyPr>
          <a:lstStyle/>
          <a:p>
            <a:pPr>
              <a:lnSpc>
                <a:spcPct val="150000"/>
              </a:lnSpc>
            </a:pPr>
            <a:r>
              <a:rPr lang="en-US" altLang="ko-KR" sz="2400" b="1" dirty="0">
                <a:solidFill>
                  <a:srgbClr val="C5A48D"/>
                </a:solidFill>
                <a:latin typeface="Calibri" panose="020F0502020204030204" pitchFamily="34" charset="0"/>
                <a:cs typeface="Calibri" panose="020F0502020204030204" pitchFamily="34" charset="0"/>
              </a:rPr>
              <a:t>The Gap between GDP Groups</a:t>
            </a:r>
            <a:endParaRPr lang="ko-KR" altLang="en-US" sz="1600" dirty="0">
              <a:solidFill>
                <a:srgbClr val="C5A48D"/>
              </a:solidFill>
              <a:latin typeface="Calibri" panose="020F0502020204030204" pitchFamily="34" charset="0"/>
              <a:cs typeface="Calibri" panose="020F0502020204030204" pitchFamily="34" charset="0"/>
            </a:endParaRPr>
          </a:p>
        </p:txBody>
      </p:sp>
      <p:sp>
        <p:nvSpPr>
          <p:cNvPr id="26" name="타원 25">
            <a:extLst>
              <a:ext uri="{FF2B5EF4-FFF2-40B4-BE49-F238E27FC236}">
                <a16:creationId xmlns:a16="http://schemas.microsoft.com/office/drawing/2014/main" id="{BA87F61E-865D-4273-B580-A4B79DB91846}"/>
              </a:ext>
            </a:extLst>
          </p:cNvPr>
          <p:cNvSpPr/>
          <p:nvPr/>
        </p:nvSpPr>
        <p:spPr>
          <a:xfrm>
            <a:off x="8528540" y="4633544"/>
            <a:ext cx="281615" cy="263770"/>
          </a:xfrm>
          <a:prstGeom prst="ellipse">
            <a:avLst/>
          </a:prstGeom>
          <a:noFill/>
          <a:ln w="38100">
            <a:solidFill>
              <a:srgbClr val="53658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28" name="타원 27">
            <a:extLst>
              <a:ext uri="{FF2B5EF4-FFF2-40B4-BE49-F238E27FC236}">
                <a16:creationId xmlns:a16="http://schemas.microsoft.com/office/drawing/2014/main" id="{DB1DBF15-8942-44CA-9772-9E7F90ECBB0C}"/>
              </a:ext>
            </a:extLst>
          </p:cNvPr>
          <p:cNvSpPr/>
          <p:nvPr/>
        </p:nvSpPr>
        <p:spPr>
          <a:xfrm rot="1476061">
            <a:off x="5540621" y="2588404"/>
            <a:ext cx="763224" cy="2010859"/>
          </a:xfrm>
          <a:prstGeom prst="ellipse">
            <a:avLst/>
          </a:prstGeom>
          <a:noFill/>
          <a:ln w="38100">
            <a:solidFill>
              <a:srgbClr val="53658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dirty="0"/>
          </a:p>
        </p:txBody>
      </p:sp>
      <p:sp>
        <p:nvSpPr>
          <p:cNvPr id="3" name="타원 2">
            <a:extLst>
              <a:ext uri="{FF2B5EF4-FFF2-40B4-BE49-F238E27FC236}">
                <a16:creationId xmlns:a16="http://schemas.microsoft.com/office/drawing/2014/main" id="{74E1446E-B024-4C81-9544-1DFAC947D4C7}"/>
              </a:ext>
            </a:extLst>
          </p:cNvPr>
          <p:cNvSpPr/>
          <p:nvPr/>
        </p:nvSpPr>
        <p:spPr>
          <a:xfrm rot="3206490">
            <a:off x="8631928" y="3006864"/>
            <a:ext cx="1916200" cy="1803082"/>
          </a:xfrm>
          <a:prstGeom prst="ellipse">
            <a:avLst/>
          </a:prstGeom>
          <a:noFill/>
          <a:ln w="38100">
            <a:solidFill>
              <a:srgbClr val="53658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4" name="직사각형 3">
            <a:extLst>
              <a:ext uri="{FF2B5EF4-FFF2-40B4-BE49-F238E27FC236}">
                <a16:creationId xmlns:a16="http://schemas.microsoft.com/office/drawing/2014/main" id="{012520A3-16D8-4517-AA7E-21CCDC8E40ED}"/>
              </a:ext>
            </a:extLst>
          </p:cNvPr>
          <p:cNvSpPr/>
          <p:nvPr/>
        </p:nvSpPr>
        <p:spPr>
          <a:xfrm>
            <a:off x="4128502" y="1843068"/>
            <a:ext cx="7282905" cy="1237070"/>
          </a:xfrm>
          <a:prstGeom prst="rect">
            <a:avLst/>
          </a:prstGeom>
        </p:spPr>
        <p:txBody>
          <a:bodyPr wrap="square">
            <a:spAutoFit/>
          </a:bodyPr>
          <a:lstStyle/>
          <a:p>
            <a:pPr algn="just" latinLnBrk="1">
              <a:lnSpc>
                <a:spcPct val="107000"/>
              </a:lnSpc>
              <a:spcAft>
                <a:spcPts val="800"/>
              </a:spcAft>
            </a:pPr>
            <a:r>
              <a:rPr lang="en-US" altLang="ko-KR" sz="1600" kern="100" dirty="0">
                <a:solidFill>
                  <a:schemeClr val="bg1"/>
                </a:solidFill>
                <a:effectLst/>
                <a:latin typeface="Calibri" panose="020F0502020204030204" pitchFamily="34" charset="0"/>
                <a:ea typeface="맑은 고딕" panose="020B0503020000020004" pitchFamily="50" charset="-127"/>
                <a:cs typeface="Calibri" panose="020F0502020204030204" pitchFamily="34" charset="0"/>
              </a:rPr>
              <a:t>There’s sharp increase in daily cases within the top GDP group. On the other hand, the number of daily cases is decreasing in the second and the fourth groups recently.</a:t>
            </a:r>
          </a:p>
          <a:p>
            <a:pPr algn="just" latinLnBrk="1">
              <a:lnSpc>
                <a:spcPct val="107000"/>
              </a:lnSpc>
              <a:spcAft>
                <a:spcPts val="800"/>
              </a:spcAft>
            </a:pPr>
            <a:r>
              <a:rPr lang="en-US" altLang="ko-KR" sz="1600" kern="100" dirty="0">
                <a:solidFill>
                  <a:schemeClr val="bg1"/>
                </a:solidFill>
                <a:effectLst/>
                <a:latin typeface="Calibri" panose="020F0502020204030204" pitchFamily="34" charset="0"/>
                <a:ea typeface="맑은 고딕" panose="020B0503020000020004" pitchFamily="50" charset="-127"/>
                <a:cs typeface="Calibri" panose="020F0502020204030204" pitchFamily="34" charset="0"/>
              </a:rPr>
              <a:t>But it’s the same in terms of the number of daily vaccinations. there’s huge gap between the top GDP group and the others.</a:t>
            </a:r>
            <a:endParaRPr lang="ko-KR" altLang="ko-KR" sz="1600" kern="100" dirty="0">
              <a:solidFill>
                <a:schemeClr val="bg1"/>
              </a:solidFill>
              <a:effectLst/>
              <a:latin typeface="Calibri" panose="020F0502020204030204" pitchFamily="34" charset="0"/>
              <a:ea typeface="맑은 고딕" panose="020B0503020000020004" pitchFamily="50" charset="-127"/>
              <a:cs typeface="Calibri" panose="020F0502020204030204" pitchFamily="34" charset="0"/>
            </a:endParaRPr>
          </a:p>
        </p:txBody>
      </p:sp>
      <p:sp>
        <p:nvSpPr>
          <p:cNvPr id="5" name="TextBox 4">
            <a:extLst>
              <a:ext uri="{FF2B5EF4-FFF2-40B4-BE49-F238E27FC236}">
                <a16:creationId xmlns:a16="http://schemas.microsoft.com/office/drawing/2014/main" id="{CFEEA681-5198-498F-A2CF-0297232D611A}"/>
              </a:ext>
            </a:extLst>
          </p:cNvPr>
          <p:cNvSpPr txBox="1"/>
          <p:nvPr/>
        </p:nvSpPr>
        <p:spPr>
          <a:xfrm>
            <a:off x="5654734" y="3429000"/>
            <a:ext cx="518746" cy="276999"/>
          </a:xfrm>
          <a:prstGeom prst="rect">
            <a:avLst/>
          </a:prstGeom>
          <a:noFill/>
        </p:spPr>
        <p:txBody>
          <a:bodyPr wrap="square" rtlCol="0">
            <a:spAutoFit/>
          </a:bodyPr>
          <a:lstStyle/>
          <a:p>
            <a:r>
              <a:rPr lang="en-US" altLang="ko-KR" sz="1200" dirty="0">
                <a:solidFill>
                  <a:srgbClr val="536580"/>
                </a:solidFill>
              </a:rPr>
              <a:t>High</a:t>
            </a:r>
            <a:endParaRPr lang="ko-KR" altLang="en-US" sz="1200" dirty="0">
              <a:solidFill>
                <a:srgbClr val="536580"/>
              </a:solidFill>
            </a:endParaRPr>
          </a:p>
        </p:txBody>
      </p:sp>
      <p:sp>
        <p:nvSpPr>
          <p:cNvPr id="7" name="TextBox 6">
            <a:extLst>
              <a:ext uri="{FF2B5EF4-FFF2-40B4-BE49-F238E27FC236}">
                <a16:creationId xmlns:a16="http://schemas.microsoft.com/office/drawing/2014/main" id="{8D498F24-8592-4842-A352-61372743E4BF}"/>
              </a:ext>
            </a:extLst>
          </p:cNvPr>
          <p:cNvSpPr txBox="1"/>
          <p:nvPr/>
        </p:nvSpPr>
        <p:spPr>
          <a:xfrm>
            <a:off x="9254090" y="3776337"/>
            <a:ext cx="883441" cy="276999"/>
          </a:xfrm>
          <a:prstGeom prst="rect">
            <a:avLst/>
          </a:prstGeom>
          <a:noFill/>
        </p:spPr>
        <p:txBody>
          <a:bodyPr wrap="square" rtlCol="0">
            <a:spAutoFit/>
          </a:bodyPr>
          <a:lstStyle/>
          <a:p>
            <a:r>
              <a:rPr lang="en-US" altLang="ko-KR" sz="1200" dirty="0">
                <a:solidFill>
                  <a:srgbClr val="536580"/>
                </a:solidFill>
              </a:rPr>
              <a:t>Middle</a:t>
            </a:r>
            <a:endParaRPr lang="ko-KR" altLang="en-US" sz="1200" dirty="0">
              <a:solidFill>
                <a:srgbClr val="536580"/>
              </a:solidFill>
            </a:endParaRPr>
          </a:p>
        </p:txBody>
      </p:sp>
      <p:sp>
        <p:nvSpPr>
          <p:cNvPr id="9" name="TextBox 8">
            <a:extLst>
              <a:ext uri="{FF2B5EF4-FFF2-40B4-BE49-F238E27FC236}">
                <a16:creationId xmlns:a16="http://schemas.microsoft.com/office/drawing/2014/main" id="{67B435E5-0042-4A00-93F3-1AC687351804}"/>
              </a:ext>
            </a:extLst>
          </p:cNvPr>
          <p:cNvSpPr txBox="1"/>
          <p:nvPr/>
        </p:nvSpPr>
        <p:spPr>
          <a:xfrm>
            <a:off x="8227626" y="4414484"/>
            <a:ext cx="883441" cy="276999"/>
          </a:xfrm>
          <a:prstGeom prst="rect">
            <a:avLst/>
          </a:prstGeom>
          <a:noFill/>
        </p:spPr>
        <p:txBody>
          <a:bodyPr wrap="square" rtlCol="0">
            <a:spAutoFit/>
          </a:bodyPr>
          <a:lstStyle/>
          <a:p>
            <a:r>
              <a:rPr lang="en-US" altLang="ko-KR" sz="1200" dirty="0">
                <a:solidFill>
                  <a:srgbClr val="536580"/>
                </a:solidFill>
              </a:rPr>
              <a:t>Low</a:t>
            </a:r>
            <a:endParaRPr lang="ko-KR" altLang="en-US" sz="1200" dirty="0">
              <a:solidFill>
                <a:srgbClr val="536580"/>
              </a:solidFill>
            </a:endParaRPr>
          </a:p>
        </p:txBody>
      </p:sp>
      <p:sp>
        <p:nvSpPr>
          <p:cNvPr id="11" name="TextBox 10">
            <a:extLst>
              <a:ext uri="{FF2B5EF4-FFF2-40B4-BE49-F238E27FC236}">
                <a16:creationId xmlns:a16="http://schemas.microsoft.com/office/drawing/2014/main" id="{FBAE3664-FC22-4C5F-B693-B2D10FA2AF5E}"/>
              </a:ext>
            </a:extLst>
          </p:cNvPr>
          <p:cNvSpPr txBox="1"/>
          <p:nvPr/>
        </p:nvSpPr>
        <p:spPr>
          <a:xfrm>
            <a:off x="418684" y="3273031"/>
            <a:ext cx="2739292" cy="1522020"/>
          </a:xfrm>
          <a:prstGeom prst="rect">
            <a:avLst/>
          </a:prstGeom>
          <a:noFill/>
        </p:spPr>
        <p:txBody>
          <a:bodyPr wrap="square" rtlCol="0">
            <a:spAutoFit/>
          </a:bodyPr>
          <a:lstStyle/>
          <a:p>
            <a:pPr>
              <a:lnSpc>
                <a:spcPct val="150000"/>
              </a:lnSpc>
            </a:pPr>
            <a:r>
              <a:rPr lang="en-US" altLang="ko-KR" sz="1600" b="1" i="1" dirty="0">
                <a:solidFill>
                  <a:srgbClr val="8899B2"/>
                </a:solidFill>
                <a:latin typeface="Calibri" panose="020F0502020204030204" pitchFamily="34" charset="0"/>
                <a:cs typeface="Calibri" panose="020F0502020204030204" pitchFamily="34" charset="0"/>
              </a:rPr>
              <a:t>Data Source</a:t>
            </a:r>
          </a:p>
          <a:p>
            <a:pPr>
              <a:lnSpc>
                <a:spcPct val="150000"/>
              </a:lnSpc>
            </a:pPr>
            <a:r>
              <a:rPr lang="en-US" altLang="ko-KR" sz="1600" b="1" i="1" dirty="0">
                <a:solidFill>
                  <a:srgbClr val="8899B2"/>
                </a:solidFill>
                <a:latin typeface="Calibri" panose="020F0502020204030204" pitchFamily="34" charset="0"/>
                <a:cs typeface="Calibri" panose="020F0502020204030204" pitchFamily="34" charset="0"/>
              </a:rPr>
              <a:t>Data Cleansing</a:t>
            </a:r>
          </a:p>
          <a:p>
            <a:pPr>
              <a:lnSpc>
                <a:spcPct val="150000"/>
              </a:lnSpc>
            </a:pPr>
            <a:r>
              <a:rPr lang="en-US" altLang="ko-KR" sz="1600" b="1" i="1" dirty="0">
                <a:solidFill>
                  <a:schemeClr val="bg1"/>
                </a:solidFill>
                <a:latin typeface="Calibri" panose="020F0502020204030204" pitchFamily="34" charset="0"/>
                <a:cs typeface="Calibri" panose="020F0502020204030204" pitchFamily="34" charset="0"/>
              </a:rPr>
              <a:t>Analysis</a:t>
            </a:r>
          </a:p>
          <a:p>
            <a:pPr>
              <a:lnSpc>
                <a:spcPct val="150000"/>
              </a:lnSpc>
            </a:pPr>
            <a:r>
              <a:rPr lang="en-US" altLang="ko-KR" sz="1600" b="1" i="1" dirty="0">
                <a:solidFill>
                  <a:srgbClr val="8899B2"/>
                </a:solidFill>
                <a:latin typeface="Calibri" panose="020F0502020204030204" pitchFamily="34" charset="0"/>
                <a:cs typeface="Calibri" panose="020F0502020204030204" pitchFamily="34" charset="0"/>
              </a:rPr>
              <a:t>Conclusion</a:t>
            </a:r>
          </a:p>
        </p:txBody>
      </p:sp>
      <p:sp>
        <p:nvSpPr>
          <p:cNvPr id="12" name="슬라이드 번호 개체 틀 11">
            <a:extLst>
              <a:ext uri="{FF2B5EF4-FFF2-40B4-BE49-F238E27FC236}">
                <a16:creationId xmlns:a16="http://schemas.microsoft.com/office/drawing/2014/main" id="{440FF4E2-AD92-4181-82B5-E2945A750596}"/>
              </a:ext>
            </a:extLst>
          </p:cNvPr>
          <p:cNvSpPr>
            <a:spLocks noGrp="1"/>
          </p:cNvSpPr>
          <p:nvPr>
            <p:ph type="sldNum" sz="quarter" idx="12"/>
          </p:nvPr>
        </p:nvSpPr>
        <p:spPr/>
        <p:txBody>
          <a:bodyPr/>
          <a:lstStyle/>
          <a:p>
            <a:fld id="{92A3BBB8-EBE5-4A2B-AB70-89540E1C96C3}" type="slidenum">
              <a:rPr lang="ko-KR" altLang="en-US" smtClean="0">
                <a:solidFill>
                  <a:prstClr val="black">
                    <a:tint val="75000"/>
                  </a:prstClr>
                </a:solidFill>
              </a:rPr>
              <a:pPr/>
              <a:t>6</a:t>
            </a:fld>
            <a:endParaRPr lang="ko-KR" altLang="en-US" dirty="0">
              <a:solidFill>
                <a:prstClr val="black">
                  <a:tint val="75000"/>
                </a:prstClr>
              </a:solidFill>
            </a:endParaRPr>
          </a:p>
        </p:txBody>
      </p:sp>
      <p:sp>
        <p:nvSpPr>
          <p:cNvPr id="21" name="TextBox 20">
            <a:extLst>
              <a:ext uri="{FF2B5EF4-FFF2-40B4-BE49-F238E27FC236}">
                <a16:creationId xmlns:a16="http://schemas.microsoft.com/office/drawing/2014/main" id="{19F257C8-B10C-4641-9C1C-B825DA6C92CD}"/>
              </a:ext>
            </a:extLst>
          </p:cNvPr>
          <p:cNvSpPr txBox="1"/>
          <p:nvPr/>
        </p:nvSpPr>
        <p:spPr>
          <a:xfrm>
            <a:off x="7749531" y="6025200"/>
            <a:ext cx="4160938" cy="461665"/>
          </a:xfrm>
          <a:prstGeom prst="rect">
            <a:avLst/>
          </a:prstGeom>
          <a:noFill/>
        </p:spPr>
        <p:txBody>
          <a:bodyPr wrap="square" rtlCol="0">
            <a:spAutoFit/>
          </a:bodyPr>
          <a:lstStyle/>
          <a:p>
            <a:pPr algn="ctr"/>
            <a:r>
              <a:rPr lang="en-US" altLang="ko-KR" sz="1400" dirty="0" err="1">
                <a:solidFill>
                  <a:schemeClr val="bg1"/>
                </a:solidFill>
                <a:latin typeface="Calibri" panose="020F0502020204030204" pitchFamily="34" charset="0"/>
                <a:cs typeface="Calibri" panose="020F0502020204030204" pitchFamily="34" charset="0"/>
              </a:rPr>
              <a:t>Fig4</a:t>
            </a:r>
            <a:r>
              <a:rPr lang="en-US" altLang="ko-KR" sz="1400" dirty="0">
                <a:solidFill>
                  <a:schemeClr val="bg1"/>
                </a:solidFill>
                <a:latin typeface="Calibri" panose="020F0502020204030204" pitchFamily="34" charset="0"/>
                <a:cs typeface="Calibri" panose="020F0502020204030204" pitchFamily="34" charset="0"/>
              </a:rPr>
              <a:t>. The Gap in daily Vaccinations</a:t>
            </a:r>
          </a:p>
          <a:p>
            <a:pPr algn="ctr"/>
            <a:endParaRPr lang="ko-KR" altLang="en-US" sz="1000" dirty="0">
              <a:solidFill>
                <a:schemeClr val="bg1"/>
              </a:solidFill>
              <a:latin typeface="Calibri" panose="020F0502020204030204" pitchFamily="34" charset="0"/>
              <a:cs typeface="Calibri" panose="020F0502020204030204" pitchFamily="34" charset="0"/>
            </a:endParaRPr>
          </a:p>
        </p:txBody>
      </p:sp>
      <p:sp>
        <p:nvSpPr>
          <p:cNvPr id="24" name="TextBox 23">
            <a:extLst>
              <a:ext uri="{FF2B5EF4-FFF2-40B4-BE49-F238E27FC236}">
                <a16:creationId xmlns:a16="http://schemas.microsoft.com/office/drawing/2014/main" id="{458A3C10-139E-44F1-A75E-72A609D9C020}"/>
              </a:ext>
            </a:extLst>
          </p:cNvPr>
          <p:cNvSpPr txBox="1"/>
          <p:nvPr/>
        </p:nvSpPr>
        <p:spPr>
          <a:xfrm>
            <a:off x="3841764" y="6037352"/>
            <a:ext cx="4160938" cy="461665"/>
          </a:xfrm>
          <a:prstGeom prst="rect">
            <a:avLst/>
          </a:prstGeom>
          <a:noFill/>
        </p:spPr>
        <p:txBody>
          <a:bodyPr wrap="square" rtlCol="0">
            <a:spAutoFit/>
          </a:bodyPr>
          <a:lstStyle/>
          <a:p>
            <a:pPr algn="ctr"/>
            <a:r>
              <a:rPr lang="en-US" altLang="ko-KR" sz="1400" dirty="0" err="1">
                <a:solidFill>
                  <a:schemeClr val="bg1"/>
                </a:solidFill>
                <a:latin typeface="Calibri" panose="020F0502020204030204" pitchFamily="34" charset="0"/>
                <a:cs typeface="Calibri" panose="020F0502020204030204" pitchFamily="34" charset="0"/>
              </a:rPr>
              <a:t>Fig3</a:t>
            </a:r>
            <a:r>
              <a:rPr lang="en-US" altLang="ko-KR" sz="1400" dirty="0">
                <a:solidFill>
                  <a:schemeClr val="bg1"/>
                </a:solidFill>
                <a:latin typeface="Calibri" panose="020F0502020204030204" pitchFamily="34" charset="0"/>
                <a:cs typeface="Calibri" panose="020F0502020204030204" pitchFamily="34" charset="0"/>
              </a:rPr>
              <a:t>. The Gap in daily COVID-19 cases</a:t>
            </a:r>
          </a:p>
          <a:p>
            <a:pPr algn="ctr"/>
            <a:endParaRPr lang="ko-KR" altLang="en-US" sz="1000" dirty="0">
              <a:solidFill>
                <a:schemeClr val="bg1"/>
              </a:solidFill>
              <a:latin typeface="Calibri" panose="020F0502020204030204" pitchFamily="34" charset="0"/>
              <a:cs typeface="Calibri" panose="020F0502020204030204" pitchFamily="34" charset="0"/>
            </a:endParaRPr>
          </a:p>
        </p:txBody>
      </p:sp>
      <p:pic>
        <p:nvPicPr>
          <p:cNvPr id="13" name="그림 12">
            <a:extLst>
              <a:ext uri="{FF2B5EF4-FFF2-40B4-BE49-F238E27FC236}">
                <a16:creationId xmlns:a16="http://schemas.microsoft.com/office/drawing/2014/main" id="{6C9D4F65-AFEA-41A8-829C-F077FF5C475C}"/>
              </a:ext>
            </a:extLst>
          </p:cNvPr>
          <p:cNvPicPr>
            <a:picLocks noChangeAspect="1"/>
          </p:cNvPicPr>
          <p:nvPr/>
        </p:nvPicPr>
        <p:blipFill rotWithShape="1">
          <a:blip r:embed="rId2"/>
          <a:srcRect r="16197"/>
          <a:stretch/>
        </p:blipFill>
        <p:spPr>
          <a:xfrm>
            <a:off x="4366824" y="3227016"/>
            <a:ext cx="3113457" cy="2651180"/>
          </a:xfrm>
          <a:prstGeom prst="rect">
            <a:avLst/>
          </a:prstGeom>
        </p:spPr>
      </p:pic>
      <p:pic>
        <p:nvPicPr>
          <p:cNvPr id="16" name="그림 15">
            <a:extLst>
              <a:ext uri="{FF2B5EF4-FFF2-40B4-BE49-F238E27FC236}">
                <a16:creationId xmlns:a16="http://schemas.microsoft.com/office/drawing/2014/main" id="{1F1C069F-9677-47BB-8981-0D9A2F1D5617}"/>
              </a:ext>
            </a:extLst>
          </p:cNvPr>
          <p:cNvPicPr>
            <a:picLocks noChangeAspect="1"/>
          </p:cNvPicPr>
          <p:nvPr/>
        </p:nvPicPr>
        <p:blipFill rotWithShape="1">
          <a:blip r:embed="rId3"/>
          <a:srcRect r="16918"/>
          <a:stretch/>
        </p:blipFill>
        <p:spPr>
          <a:xfrm>
            <a:off x="8295180" y="3158636"/>
            <a:ext cx="3069640" cy="2654256"/>
          </a:xfrm>
          <a:prstGeom prst="rect">
            <a:avLst/>
          </a:prstGeom>
        </p:spPr>
      </p:pic>
    </p:spTree>
    <p:extLst>
      <p:ext uri="{BB962C8B-B14F-4D97-AF65-F5344CB8AC3E}">
        <p14:creationId xmlns:p14="http://schemas.microsoft.com/office/powerpoint/2010/main" val="14740242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flip="none" rotWithShape="1">
          <a:gsLst>
            <a:gs pos="30000">
              <a:srgbClr val="617695"/>
            </a:gs>
            <a:gs pos="30000">
              <a:srgbClr val="536580"/>
            </a:gs>
          </a:gsLst>
          <a:lin ang="0" scaled="1"/>
          <a:tileRect/>
        </a:gradFill>
        <a:effectLst/>
      </p:bgPr>
    </p:bg>
    <p:spTree>
      <p:nvGrpSpPr>
        <p:cNvPr id="1" name=""/>
        <p:cNvGrpSpPr/>
        <p:nvPr/>
      </p:nvGrpSpPr>
      <p:grpSpPr>
        <a:xfrm>
          <a:off x="0" y="0"/>
          <a:ext cx="0" cy="0"/>
          <a:chOff x="0" y="0"/>
          <a:chExt cx="0" cy="0"/>
        </a:xfrm>
      </p:grpSpPr>
      <p:sp>
        <p:nvSpPr>
          <p:cNvPr id="6" name="직사각형 5">
            <a:extLst>
              <a:ext uri="{FF2B5EF4-FFF2-40B4-BE49-F238E27FC236}">
                <a16:creationId xmlns:a16="http://schemas.microsoft.com/office/drawing/2014/main" id="{13F20A7C-65C8-4325-83F7-99B54500B6C6}"/>
              </a:ext>
            </a:extLst>
          </p:cNvPr>
          <p:cNvSpPr/>
          <p:nvPr/>
        </p:nvSpPr>
        <p:spPr>
          <a:xfrm>
            <a:off x="521146" y="458243"/>
            <a:ext cx="2885885" cy="584775"/>
          </a:xfrm>
          <a:prstGeom prst="rect">
            <a:avLst/>
          </a:prstGeom>
        </p:spPr>
        <p:txBody>
          <a:bodyPr wrap="square">
            <a:spAutoFit/>
          </a:bodyPr>
          <a:lstStyle/>
          <a:p>
            <a:pPr latinLnBrk="0">
              <a:defRPr/>
            </a:pPr>
            <a:r>
              <a:rPr lang="en-US" altLang="ko-KR" sz="3200" b="1" kern="0" dirty="0">
                <a:solidFill>
                  <a:prstClr val="white"/>
                </a:solidFill>
                <a:latin typeface="Calibri" panose="020F0502020204030204" pitchFamily="34" charset="0"/>
                <a:cs typeface="Calibri" panose="020F0502020204030204" pitchFamily="34" charset="0"/>
              </a:rPr>
              <a:t>ANALYSIS</a:t>
            </a:r>
            <a:endParaRPr lang="en-US" altLang="ko-KR" sz="900" kern="0" dirty="0">
              <a:solidFill>
                <a:prstClr val="white"/>
              </a:solidFill>
              <a:latin typeface="Calibri" panose="020F0502020204030204" pitchFamily="34" charset="0"/>
              <a:cs typeface="Calibri" panose="020F0502020204030204" pitchFamily="34" charset="0"/>
            </a:endParaRPr>
          </a:p>
        </p:txBody>
      </p:sp>
      <p:cxnSp>
        <p:nvCxnSpPr>
          <p:cNvPr id="8" name="직선 연결선 7">
            <a:extLst>
              <a:ext uri="{FF2B5EF4-FFF2-40B4-BE49-F238E27FC236}">
                <a16:creationId xmlns:a16="http://schemas.microsoft.com/office/drawing/2014/main" id="{6EA19975-759C-41E4-BE94-5BF7C5E983EF}"/>
              </a:ext>
            </a:extLst>
          </p:cNvPr>
          <p:cNvCxnSpPr>
            <a:cxnSpLocks/>
          </p:cNvCxnSpPr>
          <p:nvPr/>
        </p:nvCxnSpPr>
        <p:spPr>
          <a:xfrm>
            <a:off x="157295" y="152884"/>
            <a:ext cx="265847" cy="222345"/>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0" name="직선 연결선 9">
            <a:extLst>
              <a:ext uri="{FF2B5EF4-FFF2-40B4-BE49-F238E27FC236}">
                <a16:creationId xmlns:a16="http://schemas.microsoft.com/office/drawing/2014/main" id="{33765D62-5155-4C2F-A986-997CEB1DA1BC}"/>
              </a:ext>
            </a:extLst>
          </p:cNvPr>
          <p:cNvCxnSpPr>
            <a:cxnSpLocks/>
          </p:cNvCxnSpPr>
          <p:nvPr/>
        </p:nvCxnSpPr>
        <p:spPr>
          <a:xfrm>
            <a:off x="657382" y="2287259"/>
            <a:ext cx="360000" cy="0"/>
          </a:xfrm>
          <a:prstGeom prst="line">
            <a:avLst/>
          </a:prstGeom>
          <a:ln>
            <a:solidFill>
              <a:srgbClr val="8899B2"/>
            </a:solidFill>
          </a:ln>
        </p:spPr>
        <p:style>
          <a:lnRef idx="1">
            <a:schemeClr val="accent1"/>
          </a:lnRef>
          <a:fillRef idx="0">
            <a:schemeClr val="accent1"/>
          </a:fillRef>
          <a:effectRef idx="0">
            <a:schemeClr val="accent1"/>
          </a:effectRef>
          <a:fontRef idx="minor">
            <a:schemeClr val="tx1"/>
          </a:fontRef>
        </p:style>
      </p:cxnSp>
      <p:sp>
        <p:nvSpPr>
          <p:cNvPr id="125" name="직사각형 124">
            <a:extLst>
              <a:ext uri="{FF2B5EF4-FFF2-40B4-BE49-F238E27FC236}">
                <a16:creationId xmlns:a16="http://schemas.microsoft.com/office/drawing/2014/main" id="{66AB621D-27D5-4A48-A756-219E242A8039}"/>
              </a:ext>
            </a:extLst>
          </p:cNvPr>
          <p:cNvSpPr/>
          <p:nvPr/>
        </p:nvSpPr>
        <p:spPr>
          <a:xfrm>
            <a:off x="4228477" y="1043018"/>
            <a:ext cx="7125323" cy="589072"/>
          </a:xfrm>
          <a:prstGeom prst="rect">
            <a:avLst/>
          </a:prstGeom>
        </p:spPr>
        <p:txBody>
          <a:bodyPr wrap="square">
            <a:spAutoFit/>
          </a:bodyPr>
          <a:lstStyle/>
          <a:p>
            <a:pPr>
              <a:lnSpc>
                <a:spcPct val="150000"/>
              </a:lnSpc>
            </a:pPr>
            <a:r>
              <a:rPr lang="en-US" altLang="ko-KR" sz="2400" b="1" dirty="0">
                <a:solidFill>
                  <a:srgbClr val="C5A48D"/>
                </a:solidFill>
                <a:latin typeface="Calibri" panose="020F0502020204030204" pitchFamily="34" charset="0"/>
                <a:cs typeface="Calibri" panose="020F0502020204030204" pitchFamily="34" charset="0"/>
              </a:rPr>
              <a:t>Difference between Vaccination and Cases</a:t>
            </a:r>
            <a:endParaRPr lang="ko-KR" altLang="en-US" sz="1600" dirty="0">
              <a:solidFill>
                <a:srgbClr val="C5A48D"/>
              </a:solidFill>
              <a:latin typeface="Calibri" panose="020F0502020204030204" pitchFamily="34" charset="0"/>
              <a:cs typeface="Calibri" panose="020F0502020204030204" pitchFamily="34" charset="0"/>
            </a:endParaRPr>
          </a:p>
        </p:txBody>
      </p:sp>
      <p:sp>
        <p:nvSpPr>
          <p:cNvPr id="32" name="직사각형 31">
            <a:extLst>
              <a:ext uri="{FF2B5EF4-FFF2-40B4-BE49-F238E27FC236}">
                <a16:creationId xmlns:a16="http://schemas.microsoft.com/office/drawing/2014/main" id="{606FEB38-8C9B-4350-804C-CB7B1086B115}"/>
              </a:ext>
            </a:extLst>
          </p:cNvPr>
          <p:cNvSpPr/>
          <p:nvPr/>
        </p:nvSpPr>
        <p:spPr>
          <a:xfrm>
            <a:off x="4228477" y="1656550"/>
            <a:ext cx="7314860" cy="1158843"/>
          </a:xfrm>
          <a:prstGeom prst="rect">
            <a:avLst/>
          </a:prstGeom>
        </p:spPr>
        <p:txBody>
          <a:bodyPr wrap="square">
            <a:spAutoFit/>
          </a:bodyPr>
          <a:lstStyle/>
          <a:p>
            <a:pPr lvl="0" algn="just" latinLnBrk="1">
              <a:lnSpc>
                <a:spcPct val="107000"/>
              </a:lnSpc>
              <a:spcAft>
                <a:spcPts val="800"/>
              </a:spcAft>
            </a:pPr>
            <a:r>
              <a:rPr lang="en-US" altLang="ko-KR" sz="1600" kern="100" dirty="0">
                <a:solidFill>
                  <a:schemeClr val="bg1"/>
                </a:solidFill>
                <a:effectLst/>
                <a:latin typeface="Calibri" panose="020F0502020204030204" pitchFamily="34" charset="0"/>
                <a:ea typeface="맑은 고딕" panose="020B0503020000020004" pitchFamily="50" charset="-127"/>
                <a:cs typeface="Calibri" panose="020F0502020204030204" pitchFamily="34" charset="0"/>
              </a:rPr>
              <a:t>While the fist group accounts for 92% of global daily vaccinations. 80% of global covid infection cases occurs in the first GDP group. On the other hand, the percentage of new vaccinations is consistently lower than the percentage of new cases in the other groups.</a:t>
            </a:r>
            <a:endParaRPr lang="ko-KR" altLang="en-US" sz="1600" dirty="0">
              <a:solidFill>
                <a:schemeClr val="bg1"/>
              </a:solidFill>
              <a:latin typeface="Calibri" panose="020F0502020204030204" pitchFamily="34" charset="0"/>
              <a:cs typeface="Calibri" panose="020F0502020204030204" pitchFamily="34" charset="0"/>
            </a:endParaRPr>
          </a:p>
        </p:txBody>
      </p:sp>
      <p:sp>
        <p:nvSpPr>
          <p:cNvPr id="35" name="직사각형 34">
            <a:extLst>
              <a:ext uri="{FF2B5EF4-FFF2-40B4-BE49-F238E27FC236}">
                <a16:creationId xmlns:a16="http://schemas.microsoft.com/office/drawing/2014/main" id="{FD4B31A0-0D51-4375-879C-E881B01E50C7}"/>
              </a:ext>
            </a:extLst>
          </p:cNvPr>
          <p:cNvSpPr/>
          <p:nvPr/>
        </p:nvSpPr>
        <p:spPr>
          <a:xfrm>
            <a:off x="5767754" y="2926241"/>
            <a:ext cx="782519" cy="1840788"/>
          </a:xfrm>
          <a:prstGeom prst="rect">
            <a:avLst/>
          </a:prstGeom>
          <a:noFill/>
          <a:ln w="15875">
            <a:solidFill>
              <a:srgbClr val="53658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36" name="TextBox 35">
            <a:extLst>
              <a:ext uri="{FF2B5EF4-FFF2-40B4-BE49-F238E27FC236}">
                <a16:creationId xmlns:a16="http://schemas.microsoft.com/office/drawing/2014/main" id="{DE89C0A1-8F57-4962-931F-4EFD3E261AC9}"/>
              </a:ext>
            </a:extLst>
          </p:cNvPr>
          <p:cNvSpPr txBox="1"/>
          <p:nvPr/>
        </p:nvSpPr>
        <p:spPr>
          <a:xfrm>
            <a:off x="418684" y="3273031"/>
            <a:ext cx="2739292" cy="1522020"/>
          </a:xfrm>
          <a:prstGeom prst="rect">
            <a:avLst/>
          </a:prstGeom>
          <a:noFill/>
        </p:spPr>
        <p:txBody>
          <a:bodyPr wrap="square" rtlCol="0">
            <a:spAutoFit/>
          </a:bodyPr>
          <a:lstStyle/>
          <a:p>
            <a:pPr>
              <a:lnSpc>
                <a:spcPct val="150000"/>
              </a:lnSpc>
            </a:pPr>
            <a:r>
              <a:rPr lang="en-US" altLang="ko-KR" sz="1600" b="1" i="1" dirty="0">
                <a:solidFill>
                  <a:srgbClr val="8899B2"/>
                </a:solidFill>
                <a:latin typeface="Calibri" panose="020F0502020204030204" pitchFamily="34" charset="0"/>
                <a:cs typeface="Calibri" panose="020F0502020204030204" pitchFamily="34" charset="0"/>
              </a:rPr>
              <a:t>Data Source</a:t>
            </a:r>
          </a:p>
          <a:p>
            <a:pPr>
              <a:lnSpc>
                <a:spcPct val="150000"/>
              </a:lnSpc>
            </a:pPr>
            <a:r>
              <a:rPr lang="en-US" altLang="ko-KR" sz="1600" b="1" i="1" dirty="0">
                <a:solidFill>
                  <a:srgbClr val="8899B2"/>
                </a:solidFill>
                <a:latin typeface="Calibri" panose="020F0502020204030204" pitchFamily="34" charset="0"/>
                <a:cs typeface="Calibri" panose="020F0502020204030204" pitchFamily="34" charset="0"/>
              </a:rPr>
              <a:t>Data Cleansing</a:t>
            </a:r>
          </a:p>
          <a:p>
            <a:pPr>
              <a:lnSpc>
                <a:spcPct val="150000"/>
              </a:lnSpc>
            </a:pPr>
            <a:r>
              <a:rPr lang="en-US" altLang="ko-KR" sz="1600" b="1" i="1" dirty="0">
                <a:solidFill>
                  <a:schemeClr val="bg1"/>
                </a:solidFill>
                <a:latin typeface="Calibri" panose="020F0502020204030204" pitchFamily="34" charset="0"/>
                <a:cs typeface="Calibri" panose="020F0502020204030204" pitchFamily="34" charset="0"/>
              </a:rPr>
              <a:t>Analysis</a:t>
            </a:r>
          </a:p>
          <a:p>
            <a:pPr>
              <a:lnSpc>
                <a:spcPct val="150000"/>
              </a:lnSpc>
            </a:pPr>
            <a:r>
              <a:rPr lang="en-US" altLang="ko-KR" sz="1600" b="1" i="1" dirty="0">
                <a:solidFill>
                  <a:srgbClr val="8899B2"/>
                </a:solidFill>
                <a:latin typeface="Calibri" panose="020F0502020204030204" pitchFamily="34" charset="0"/>
                <a:cs typeface="Calibri" panose="020F0502020204030204" pitchFamily="34" charset="0"/>
              </a:rPr>
              <a:t>Conclusion</a:t>
            </a:r>
          </a:p>
        </p:txBody>
      </p:sp>
      <p:sp>
        <p:nvSpPr>
          <p:cNvPr id="38" name="슬라이드 번호 개체 틀 37">
            <a:extLst>
              <a:ext uri="{FF2B5EF4-FFF2-40B4-BE49-F238E27FC236}">
                <a16:creationId xmlns:a16="http://schemas.microsoft.com/office/drawing/2014/main" id="{69B3773B-0618-4182-BC78-5DAD990C394F}"/>
              </a:ext>
            </a:extLst>
          </p:cNvPr>
          <p:cNvSpPr>
            <a:spLocks noGrp="1"/>
          </p:cNvSpPr>
          <p:nvPr>
            <p:ph type="sldNum" sz="quarter" idx="12"/>
          </p:nvPr>
        </p:nvSpPr>
        <p:spPr/>
        <p:txBody>
          <a:bodyPr/>
          <a:lstStyle/>
          <a:p>
            <a:fld id="{92A3BBB8-EBE5-4A2B-AB70-89540E1C96C3}" type="slidenum">
              <a:rPr lang="ko-KR" altLang="en-US" smtClean="0">
                <a:solidFill>
                  <a:prstClr val="black">
                    <a:tint val="75000"/>
                  </a:prstClr>
                </a:solidFill>
              </a:rPr>
              <a:pPr/>
              <a:t>7</a:t>
            </a:fld>
            <a:endParaRPr lang="ko-KR" altLang="en-US" dirty="0">
              <a:solidFill>
                <a:prstClr val="black">
                  <a:tint val="75000"/>
                </a:prstClr>
              </a:solidFill>
            </a:endParaRPr>
          </a:p>
        </p:txBody>
      </p:sp>
      <p:sp>
        <p:nvSpPr>
          <p:cNvPr id="16" name="TextBox 15">
            <a:extLst>
              <a:ext uri="{FF2B5EF4-FFF2-40B4-BE49-F238E27FC236}">
                <a16:creationId xmlns:a16="http://schemas.microsoft.com/office/drawing/2014/main" id="{5A890DAC-E6E1-421B-9093-A64544DA98E5}"/>
              </a:ext>
            </a:extLst>
          </p:cNvPr>
          <p:cNvSpPr txBox="1"/>
          <p:nvPr/>
        </p:nvSpPr>
        <p:spPr>
          <a:xfrm>
            <a:off x="5172418" y="6321419"/>
            <a:ext cx="5426978" cy="307777"/>
          </a:xfrm>
          <a:prstGeom prst="rect">
            <a:avLst/>
          </a:prstGeom>
          <a:noFill/>
        </p:spPr>
        <p:txBody>
          <a:bodyPr wrap="square" rtlCol="0">
            <a:spAutoFit/>
          </a:bodyPr>
          <a:lstStyle/>
          <a:p>
            <a:pPr algn="ctr"/>
            <a:r>
              <a:rPr lang="en-US" altLang="ko-KR" sz="1400" dirty="0" err="1">
                <a:solidFill>
                  <a:schemeClr val="bg1"/>
                </a:solidFill>
                <a:latin typeface="Calibri" panose="020F0502020204030204" pitchFamily="34" charset="0"/>
                <a:cs typeface="Calibri" panose="020F0502020204030204" pitchFamily="34" charset="0"/>
              </a:rPr>
              <a:t>Fig5</a:t>
            </a:r>
            <a:r>
              <a:rPr lang="en-US" altLang="ko-KR" sz="1400" dirty="0">
                <a:solidFill>
                  <a:schemeClr val="bg1"/>
                </a:solidFill>
                <a:latin typeface="Calibri" panose="020F0502020204030204" pitchFamily="34" charset="0"/>
                <a:cs typeface="Calibri" panose="020F0502020204030204" pitchFamily="34" charset="0"/>
              </a:rPr>
              <a:t>. Percentage of Total Cases and Vaccination along GDP Groups</a:t>
            </a:r>
            <a:endParaRPr lang="ko-KR" altLang="en-US" sz="1000" dirty="0">
              <a:solidFill>
                <a:schemeClr val="bg1"/>
              </a:solidFill>
              <a:latin typeface="Calibri" panose="020F0502020204030204" pitchFamily="34" charset="0"/>
              <a:cs typeface="Calibri" panose="020F0502020204030204" pitchFamily="34" charset="0"/>
            </a:endParaRPr>
          </a:p>
        </p:txBody>
      </p:sp>
      <p:pic>
        <p:nvPicPr>
          <p:cNvPr id="3" name="그림 2">
            <a:extLst>
              <a:ext uri="{FF2B5EF4-FFF2-40B4-BE49-F238E27FC236}">
                <a16:creationId xmlns:a16="http://schemas.microsoft.com/office/drawing/2014/main" id="{F1ED6390-7FF8-495F-85AD-184AD19426C1}"/>
              </a:ext>
            </a:extLst>
          </p:cNvPr>
          <p:cNvPicPr>
            <a:picLocks noChangeAspect="1"/>
          </p:cNvPicPr>
          <p:nvPr/>
        </p:nvPicPr>
        <p:blipFill>
          <a:blip r:embed="rId2"/>
          <a:stretch>
            <a:fillRect/>
          </a:stretch>
        </p:blipFill>
        <p:spPr>
          <a:xfrm>
            <a:off x="5540637" y="2961313"/>
            <a:ext cx="4690539" cy="3302757"/>
          </a:xfrm>
          <a:prstGeom prst="rect">
            <a:avLst/>
          </a:prstGeom>
        </p:spPr>
      </p:pic>
    </p:spTree>
    <p:extLst>
      <p:ext uri="{BB962C8B-B14F-4D97-AF65-F5344CB8AC3E}">
        <p14:creationId xmlns:p14="http://schemas.microsoft.com/office/powerpoint/2010/main" val="38056503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flip="none" rotWithShape="1">
          <a:gsLst>
            <a:gs pos="30000">
              <a:srgbClr val="617695"/>
            </a:gs>
            <a:gs pos="30000">
              <a:srgbClr val="536580"/>
            </a:gs>
          </a:gsLst>
          <a:lin ang="0" scaled="1"/>
          <a:tileRect/>
        </a:gradFill>
        <a:effectLst/>
      </p:bgPr>
    </p:bg>
    <p:spTree>
      <p:nvGrpSpPr>
        <p:cNvPr id="1" name=""/>
        <p:cNvGrpSpPr/>
        <p:nvPr/>
      </p:nvGrpSpPr>
      <p:grpSpPr>
        <a:xfrm>
          <a:off x="0" y="0"/>
          <a:ext cx="0" cy="0"/>
          <a:chOff x="0" y="0"/>
          <a:chExt cx="0" cy="0"/>
        </a:xfrm>
      </p:grpSpPr>
      <p:sp>
        <p:nvSpPr>
          <p:cNvPr id="6" name="직사각형 5">
            <a:extLst>
              <a:ext uri="{FF2B5EF4-FFF2-40B4-BE49-F238E27FC236}">
                <a16:creationId xmlns:a16="http://schemas.microsoft.com/office/drawing/2014/main" id="{13F20A7C-65C8-4325-83F7-99B54500B6C6}"/>
              </a:ext>
            </a:extLst>
          </p:cNvPr>
          <p:cNvSpPr/>
          <p:nvPr/>
        </p:nvSpPr>
        <p:spPr>
          <a:xfrm>
            <a:off x="521146" y="458243"/>
            <a:ext cx="2885885" cy="584775"/>
          </a:xfrm>
          <a:prstGeom prst="rect">
            <a:avLst/>
          </a:prstGeom>
        </p:spPr>
        <p:txBody>
          <a:bodyPr wrap="square">
            <a:spAutoFit/>
          </a:bodyPr>
          <a:lstStyle/>
          <a:p>
            <a:pPr latinLnBrk="0">
              <a:defRPr/>
            </a:pPr>
            <a:r>
              <a:rPr lang="en-US" altLang="ko-KR" sz="3200" b="1" kern="0" dirty="0">
                <a:solidFill>
                  <a:prstClr val="white"/>
                </a:solidFill>
                <a:latin typeface="Calibri" panose="020F0502020204030204" pitchFamily="34" charset="0"/>
                <a:cs typeface="Calibri" panose="020F0502020204030204" pitchFamily="34" charset="0"/>
              </a:rPr>
              <a:t>ANALYSIS</a:t>
            </a:r>
            <a:endParaRPr lang="en-US" altLang="ko-KR" sz="900" kern="0" dirty="0">
              <a:solidFill>
                <a:prstClr val="white"/>
              </a:solidFill>
              <a:latin typeface="Calibri" panose="020F0502020204030204" pitchFamily="34" charset="0"/>
              <a:cs typeface="Calibri" panose="020F0502020204030204" pitchFamily="34" charset="0"/>
            </a:endParaRPr>
          </a:p>
        </p:txBody>
      </p:sp>
      <p:cxnSp>
        <p:nvCxnSpPr>
          <p:cNvPr id="8" name="직선 연결선 7">
            <a:extLst>
              <a:ext uri="{FF2B5EF4-FFF2-40B4-BE49-F238E27FC236}">
                <a16:creationId xmlns:a16="http://schemas.microsoft.com/office/drawing/2014/main" id="{6EA19975-759C-41E4-BE94-5BF7C5E983EF}"/>
              </a:ext>
            </a:extLst>
          </p:cNvPr>
          <p:cNvCxnSpPr>
            <a:cxnSpLocks/>
          </p:cNvCxnSpPr>
          <p:nvPr/>
        </p:nvCxnSpPr>
        <p:spPr>
          <a:xfrm>
            <a:off x="157295" y="152884"/>
            <a:ext cx="265847" cy="222345"/>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0" name="직선 연결선 9">
            <a:extLst>
              <a:ext uri="{FF2B5EF4-FFF2-40B4-BE49-F238E27FC236}">
                <a16:creationId xmlns:a16="http://schemas.microsoft.com/office/drawing/2014/main" id="{33765D62-5155-4C2F-A986-997CEB1DA1BC}"/>
              </a:ext>
            </a:extLst>
          </p:cNvPr>
          <p:cNvCxnSpPr>
            <a:cxnSpLocks/>
          </p:cNvCxnSpPr>
          <p:nvPr/>
        </p:nvCxnSpPr>
        <p:spPr>
          <a:xfrm>
            <a:off x="657382" y="2287259"/>
            <a:ext cx="360000" cy="0"/>
          </a:xfrm>
          <a:prstGeom prst="line">
            <a:avLst/>
          </a:prstGeom>
          <a:ln>
            <a:solidFill>
              <a:srgbClr val="8899B2"/>
            </a:solidFill>
          </a:ln>
        </p:spPr>
        <p:style>
          <a:lnRef idx="1">
            <a:schemeClr val="accent1"/>
          </a:lnRef>
          <a:fillRef idx="0">
            <a:schemeClr val="accent1"/>
          </a:fillRef>
          <a:effectRef idx="0">
            <a:schemeClr val="accent1"/>
          </a:effectRef>
          <a:fontRef idx="minor">
            <a:schemeClr val="tx1"/>
          </a:fontRef>
        </p:style>
      </p:cxnSp>
      <p:sp>
        <p:nvSpPr>
          <p:cNvPr id="125" name="직사각형 124">
            <a:extLst>
              <a:ext uri="{FF2B5EF4-FFF2-40B4-BE49-F238E27FC236}">
                <a16:creationId xmlns:a16="http://schemas.microsoft.com/office/drawing/2014/main" id="{66AB621D-27D5-4A48-A756-219E242A8039}"/>
              </a:ext>
            </a:extLst>
          </p:cNvPr>
          <p:cNvSpPr/>
          <p:nvPr/>
        </p:nvSpPr>
        <p:spPr>
          <a:xfrm>
            <a:off x="4228476" y="1043018"/>
            <a:ext cx="7963524" cy="589072"/>
          </a:xfrm>
          <a:prstGeom prst="rect">
            <a:avLst/>
          </a:prstGeom>
        </p:spPr>
        <p:txBody>
          <a:bodyPr wrap="square">
            <a:spAutoFit/>
          </a:bodyPr>
          <a:lstStyle/>
          <a:p>
            <a:pPr>
              <a:lnSpc>
                <a:spcPct val="150000"/>
              </a:lnSpc>
            </a:pPr>
            <a:r>
              <a:rPr lang="en-US" altLang="ko-KR" sz="2400" b="1" dirty="0">
                <a:solidFill>
                  <a:srgbClr val="C5A48D"/>
                </a:solidFill>
                <a:latin typeface="Calibri" panose="020F0502020204030204" pitchFamily="34" charset="0"/>
                <a:cs typeface="Calibri" panose="020F0502020204030204" pitchFamily="34" charset="0"/>
              </a:rPr>
              <a:t>Cases vs Vaccination by Country within Group</a:t>
            </a:r>
            <a:endParaRPr lang="ko-KR" altLang="en-US" sz="1600" dirty="0">
              <a:solidFill>
                <a:srgbClr val="C5A48D"/>
              </a:solidFill>
              <a:latin typeface="Calibri" panose="020F0502020204030204" pitchFamily="34" charset="0"/>
              <a:cs typeface="Calibri" panose="020F0502020204030204" pitchFamily="34" charset="0"/>
            </a:endParaRPr>
          </a:p>
        </p:txBody>
      </p:sp>
      <p:sp>
        <p:nvSpPr>
          <p:cNvPr id="32" name="직사각형 31">
            <a:extLst>
              <a:ext uri="{FF2B5EF4-FFF2-40B4-BE49-F238E27FC236}">
                <a16:creationId xmlns:a16="http://schemas.microsoft.com/office/drawing/2014/main" id="{606FEB38-8C9B-4350-804C-CB7B1086B115}"/>
              </a:ext>
            </a:extLst>
          </p:cNvPr>
          <p:cNvSpPr/>
          <p:nvPr/>
        </p:nvSpPr>
        <p:spPr>
          <a:xfrm>
            <a:off x="4228476" y="1690040"/>
            <a:ext cx="7314860" cy="607539"/>
          </a:xfrm>
          <a:prstGeom prst="rect">
            <a:avLst/>
          </a:prstGeom>
        </p:spPr>
        <p:txBody>
          <a:bodyPr wrap="square">
            <a:spAutoFit/>
          </a:bodyPr>
          <a:lstStyle/>
          <a:p>
            <a:pPr algn="just" latinLnBrk="1">
              <a:lnSpc>
                <a:spcPct val="107000"/>
              </a:lnSpc>
              <a:spcAft>
                <a:spcPts val="800"/>
              </a:spcAft>
            </a:pPr>
            <a:r>
              <a:rPr lang="en-US" altLang="ko-KR" sz="1600" kern="100" dirty="0">
                <a:solidFill>
                  <a:schemeClr val="bg1"/>
                </a:solidFill>
                <a:effectLst/>
                <a:latin typeface="Calibri" panose="020F0502020204030204" pitchFamily="34" charset="0"/>
                <a:ea typeface="맑은 고딕" panose="020B0503020000020004" pitchFamily="50" charset="-127"/>
                <a:cs typeface="Calibri" panose="020F0502020204030204" pitchFamily="34" charset="0"/>
              </a:rPr>
              <a:t>The high number of recent COVID case with the low number of vaccinations administered might lead to the increasing covid cases in the country. </a:t>
            </a:r>
            <a:endParaRPr lang="ko-KR" altLang="en-US" sz="1600" dirty="0">
              <a:solidFill>
                <a:schemeClr val="bg1"/>
              </a:solidFill>
              <a:latin typeface="Calibri" panose="020F0502020204030204" pitchFamily="34" charset="0"/>
              <a:cs typeface="Calibri" panose="020F0502020204030204" pitchFamily="34" charset="0"/>
            </a:endParaRPr>
          </a:p>
        </p:txBody>
      </p:sp>
      <p:sp>
        <p:nvSpPr>
          <p:cNvPr id="9" name="TextBox 8">
            <a:extLst>
              <a:ext uri="{FF2B5EF4-FFF2-40B4-BE49-F238E27FC236}">
                <a16:creationId xmlns:a16="http://schemas.microsoft.com/office/drawing/2014/main" id="{E19837C4-7ACB-41A1-99DB-AFFCFBF26B43}"/>
              </a:ext>
            </a:extLst>
          </p:cNvPr>
          <p:cNvSpPr txBox="1"/>
          <p:nvPr/>
        </p:nvSpPr>
        <p:spPr>
          <a:xfrm>
            <a:off x="418684" y="3273031"/>
            <a:ext cx="2739292" cy="1522020"/>
          </a:xfrm>
          <a:prstGeom prst="rect">
            <a:avLst/>
          </a:prstGeom>
          <a:noFill/>
        </p:spPr>
        <p:txBody>
          <a:bodyPr wrap="square" rtlCol="0">
            <a:spAutoFit/>
          </a:bodyPr>
          <a:lstStyle/>
          <a:p>
            <a:pPr>
              <a:lnSpc>
                <a:spcPct val="150000"/>
              </a:lnSpc>
            </a:pPr>
            <a:r>
              <a:rPr lang="en-US" altLang="ko-KR" sz="1600" b="1" i="1" dirty="0">
                <a:solidFill>
                  <a:srgbClr val="8899B2"/>
                </a:solidFill>
                <a:latin typeface="Calibri" panose="020F0502020204030204" pitchFamily="34" charset="0"/>
                <a:cs typeface="Calibri" panose="020F0502020204030204" pitchFamily="34" charset="0"/>
              </a:rPr>
              <a:t>Data Source</a:t>
            </a:r>
          </a:p>
          <a:p>
            <a:pPr>
              <a:lnSpc>
                <a:spcPct val="150000"/>
              </a:lnSpc>
            </a:pPr>
            <a:r>
              <a:rPr lang="en-US" altLang="ko-KR" sz="1600" b="1" i="1" dirty="0">
                <a:solidFill>
                  <a:srgbClr val="8899B2"/>
                </a:solidFill>
                <a:latin typeface="Calibri" panose="020F0502020204030204" pitchFamily="34" charset="0"/>
                <a:cs typeface="Calibri" panose="020F0502020204030204" pitchFamily="34" charset="0"/>
              </a:rPr>
              <a:t>Data Cleansing</a:t>
            </a:r>
          </a:p>
          <a:p>
            <a:pPr>
              <a:lnSpc>
                <a:spcPct val="150000"/>
              </a:lnSpc>
            </a:pPr>
            <a:r>
              <a:rPr lang="en-US" altLang="ko-KR" sz="1600" b="1" i="1" dirty="0">
                <a:solidFill>
                  <a:schemeClr val="bg1"/>
                </a:solidFill>
                <a:latin typeface="Calibri" panose="020F0502020204030204" pitchFamily="34" charset="0"/>
                <a:cs typeface="Calibri" panose="020F0502020204030204" pitchFamily="34" charset="0"/>
              </a:rPr>
              <a:t>Analysis</a:t>
            </a:r>
          </a:p>
          <a:p>
            <a:pPr>
              <a:lnSpc>
                <a:spcPct val="150000"/>
              </a:lnSpc>
            </a:pPr>
            <a:r>
              <a:rPr lang="en-US" altLang="ko-KR" sz="1600" b="1" i="1" dirty="0">
                <a:solidFill>
                  <a:srgbClr val="8899B2"/>
                </a:solidFill>
                <a:latin typeface="Calibri" panose="020F0502020204030204" pitchFamily="34" charset="0"/>
                <a:cs typeface="Calibri" panose="020F0502020204030204" pitchFamily="34" charset="0"/>
              </a:rPr>
              <a:t>Conclusion</a:t>
            </a:r>
          </a:p>
        </p:txBody>
      </p:sp>
      <p:sp>
        <p:nvSpPr>
          <p:cNvPr id="12" name="슬라이드 번호 개체 틀 11">
            <a:extLst>
              <a:ext uri="{FF2B5EF4-FFF2-40B4-BE49-F238E27FC236}">
                <a16:creationId xmlns:a16="http://schemas.microsoft.com/office/drawing/2014/main" id="{8D735010-32F8-41ED-8C31-77B4AB7DA885}"/>
              </a:ext>
            </a:extLst>
          </p:cNvPr>
          <p:cNvSpPr>
            <a:spLocks noGrp="1"/>
          </p:cNvSpPr>
          <p:nvPr>
            <p:ph type="sldNum" sz="quarter" idx="12"/>
          </p:nvPr>
        </p:nvSpPr>
        <p:spPr/>
        <p:txBody>
          <a:bodyPr/>
          <a:lstStyle/>
          <a:p>
            <a:fld id="{92A3BBB8-EBE5-4A2B-AB70-89540E1C96C3}" type="slidenum">
              <a:rPr lang="ko-KR" altLang="en-US" smtClean="0">
                <a:solidFill>
                  <a:prstClr val="black">
                    <a:tint val="75000"/>
                  </a:prstClr>
                </a:solidFill>
              </a:rPr>
              <a:pPr/>
              <a:t>8</a:t>
            </a:fld>
            <a:endParaRPr lang="ko-KR" altLang="en-US" dirty="0">
              <a:solidFill>
                <a:prstClr val="black">
                  <a:tint val="75000"/>
                </a:prstClr>
              </a:solidFill>
            </a:endParaRPr>
          </a:p>
        </p:txBody>
      </p:sp>
      <p:sp>
        <p:nvSpPr>
          <p:cNvPr id="15" name="TextBox 14">
            <a:extLst>
              <a:ext uri="{FF2B5EF4-FFF2-40B4-BE49-F238E27FC236}">
                <a16:creationId xmlns:a16="http://schemas.microsoft.com/office/drawing/2014/main" id="{32185FDF-6C27-4359-9FEC-247F5F946636}"/>
              </a:ext>
            </a:extLst>
          </p:cNvPr>
          <p:cNvSpPr txBox="1"/>
          <p:nvPr/>
        </p:nvSpPr>
        <p:spPr>
          <a:xfrm>
            <a:off x="4219758" y="2401196"/>
            <a:ext cx="7482884" cy="871008"/>
          </a:xfrm>
          <a:prstGeom prst="rect">
            <a:avLst/>
          </a:prstGeom>
          <a:noFill/>
        </p:spPr>
        <p:txBody>
          <a:bodyPr wrap="square">
            <a:spAutoFit/>
          </a:bodyPr>
          <a:lstStyle/>
          <a:p>
            <a:pPr algn="just" latinLnBrk="1">
              <a:lnSpc>
                <a:spcPct val="107000"/>
              </a:lnSpc>
              <a:spcAft>
                <a:spcPts val="800"/>
              </a:spcAft>
            </a:pPr>
            <a:r>
              <a:rPr lang="en-US" altLang="ko-KR" sz="1600" kern="100" dirty="0">
                <a:solidFill>
                  <a:schemeClr val="bg1"/>
                </a:solidFill>
                <a:effectLst/>
                <a:latin typeface="Calibri" panose="020F0502020204030204" pitchFamily="34" charset="0"/>
                <a:ea typeface="맑은 고딕" panose="020B0503020000020004" pitchFamily="50" charset="-127"/>
                <a:cs typeface="Calibri" panose="020F0502020204030204" pitchFamily="34" charset="0"/>
              </a:rPr>
              <a:t>Within this this GDP group, It seems that Paraguay is in the higher risk than other countries considering that the number of covid cases is  bigger than the average cases and the the number of vaccinations is smaller than the average.</a:t>
            </a:r>
            <a:endParaRPr lang="ko-KR" altLang="ko-KR" sz="1600" kern="100" dirty="0">
              <a:solidFill>
                <a:schemeClr val="bg1"/>
              </a:solidFill>
              <a:effectLst/>
              <a:latin typeface="Calibri" panose="020F0502020204030204" pitchFamily="34" charset="0"/>
              <a:ea typeface="맑은 고딕" panose="020B0503020000020004" pitchFamily="50" charset="-127"/>
              <a:cs typeface="Calibri" panose="020F0502020204030204" pitchFamily="34" charset="0"/>
            </a:endParaRPr>
          </a:p>
        </p:txBody>
      </p:sp>
      <p:sp>
        <p:nvSpPr>
          <p:cNvPr id="17" name="TextBox 16">
            <a:extLst>
              <a:ext uri="{FF2B5EF4-FFF2-40B4-BE49-F238E27FC236}">
                <a16:creationId xmlns:a16="http://schemas.microsoft.com/office/drawing/2014/main" id="{DE84F395-2B8C-46D2-ACA1-1C2BBFE8488D}"/>
              </a:ext>
            </a:extLst>
          </p:cNvPr>
          <p:cNvSpPr txBox="1"/>
          <p:nvPr/>
        </p:nvSpPr>
        <p:spPr>
          <a:xfrm>
            <a:off x="6118728" y="6396335"/>
            <a:ext cx="3870121" cy="461665"/>
          </a:xfrm>
          <a:prstGeom prst="rect">
            <a:avLst/>
          </a:prstGeom>
          <a:noFill/>
        </p:spPr>
        <p:txBody>
          <a:bodyPr wrap="square" rtlCol="0">
            <a:spAutoFit/>
          </a:bodyPr>
          <a:lstStyle/>
          <a:p>
            <a:pPr algn="ctr"/>
            <a:r>
              <a:rPr lang="en-US" altLang="ko-KR" sz="1400" dirty="0" err="1">
                <a:solidFill>
                  <a:schemeClr val="bg1"/>
                </a:solidFill>
                <a:latin typeface="Calibri" panose="020F0502020204030204" pitchFamily="34" charset="0"/>
                <a:cs typeface="Calibri" panose="020F0502020204030204" pitchFamily="34" charset="0"/>
              </a:rPr>
              <a:t>Fig6</a:t>
            </a:r>
            <a:r>
              <a:rPr lang="en-US" altLang="ko-KR" sz="1400" dirty="0">
                <a:solidFill>
                  <a:schemeClr val="bg1"/>
                </a:solidFill>
                <a:latin typeface="Calibri" panose="020F0502020204030204" pitchFamily="34" charset="0"/>
                <a:cs typeface="Calibri" panose="020F0502020204030204" pitchFamily="34" charset="0"/>
              </a:rPr>
              <a:t>. Cases vs Vaccinations in Group 2 ( 25</a:t>
            </a:r>
            <a:r>
              <a:rPr lang="en-US" altLang="ko-KR" sz="1400" baseline="30000" dirty="0">
                <a:solidFill>
                  <a:schemeClr val="bg1"/>
                </a:solidFill>
                <a:latin typeface="Calibri" panose="020F0502020204030204" pitchFamily="34" charset="0"/>
                <a:cs typeface="Calibri" panose="020F0502020204030204" pitchFamily="34" charset="0"/>
              </a:rPr>
              <a:t>th</a:t>
            </a:r>
            <a:r>
              <a:rPr lang="en-US" altLang="ko-KR" sz="1400" dirty="0">
                <a:solidFill>
                  <a:schemeClr val="bg1"/>
                </a:solidFill>
                <a:latin typeface="Calibri" panose="020F0502020204030204" pitchFamily="34" charset="0"/>
                <a:cs typeface="Calibri" panose="020F0502020204030204" pitchFamily="34" charset="0"/>
              </a:rPr>
              <a:t> ~50</a:t>
            </a:r>
            <a:r>
              <a:rPr lang="en-US" altLang="ko-KR" sz="1400" baseline="30000" dirty="0">
                <a:solidFill>
                  <a:schemeClr val="bg1"/>
                </a:solidFill>
                <a:latin typeface="Calibri" panose="020F0502020204030204" pitchFamily="34" charset="0"/>
                <a:cs typeface="Calibri" panose="020F0502020204030204" pitchFamily="34" charset="0"/>
              </a:rPr>
              <a:t>th</a:t>
            </a:r>
            <a:r>
              <a:rPr lang="en-US" altLang="ko-KR" sz="1400" dirty="0">
                <a:solidFill>
                  <a:schemeClr val="bg1"/>
                </a:solidFill>
                <a:latin typeface="Calibri" panose="020F0502020204030204" pitchFamily="34" charset="0"/>
                <a:cs typeface="Calibri" panose="020F0502020204030204" pitchFamily="34" charset="0"/>
              </a:rPr>
              <a:t> )</a:t>
            </a:r>
          </a:p>
          <a:p>
            <a:pPr algn="ctr"/>
            <a:endParaRPr lang="ko-KR" altLang="en-US" sz="1000" dirty="0">
              <a:solidFill>
                <a:schemeClr val="bg1"/>
              </a:solidFill>
              <a:latin typeface="Calibri" panose="020F0502020204030204" pitchFamily="34" charset="0"/>
              <a:cs typeface="Calibri" panose="020F0502020204030204" pitchFamily="34" charset="0"/>
            </a:endParaRPr>
          </a:p>
        </p:txBody>
      </p:sp>
      <p:pic>
        <p:nvPicPr>
          <p:cNvPr id="3" name="그림 2">
            <a:extLst>
              <a:ext uri="{FF2B5EF4-FFF2-40B4-BE49-F238E27FC236}">
                <a16:creationId xmlns:a16="http://schemas.microsoft.com/office/drawing/2014/main" id="{282ACFEA-81CF-40EB-AF39-910CDDED8DC5}"/>
              </a:ext>
            </a:extLst>
          </p:cNvPr>
          <p:cNvPicPr>
            <a:picLocks noChangeAspect="1"/>
          </p:cNvPicPr>
          <p:nvPr/>
        </p:nvPicPr>
        <p:blipFill>
          <a:blip r:embed="rId2"/>
          <a:stretch>
            <a:fillRect/>
          </a:stretch>
        </p:blipFill>
        <p:spPr>
          <a:xfrm>
            <a:off x="6211317" y="3296000"/>
            <a:ext cx="3684941" cy="3076538"/>
          </a:xfrm>
          <a:prstGeom prst="rect">
            <a:avLst/>
          </a:prstGeom>
        </p:spPr>
      </p:pic>
    </p:spTree>
    <p:extLst>
      <p:ext uri="{BB962C8B-B14F-4D97-AF65-F5344CB8AC3E}">
        <p14:creationId xmlns:p14="http://schemas.microsoft.com/office/powerpoint/2010/main" val="24520560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flip="none" rotWithShape="1">
          <a:gsLst>
            <a:gs pos="30000">
              <a:srgbClr val="617695"/>
            </a:gs>
            <a:gs pos="30000">
              <a:srgbClr val="536580"/>
            </a:gs>
          </a:gsLst>
          <a:lin ang="0" scaled="1"/>
          <a:tileRect/>
        </a:gradFill>
        <a:effectLst/>
      </p:bgPr>
    </p:bg>
    <p:spTree>
      <p:nvGrpSpPr>
        <p:cNvPr id="1" name=""/>
        <p:cNvGrpSpPr/>
        <p:nvPr/>
      </p:nvGrpSpPr>
      <p:grpSpPr>
        <a:xfrm>
          <a:off x="0" y="0"/>
          <a:ext cx="0" cy="0"/>
          <a:chOff x="0" y="0"/>
          <a:chExt cx="0" cy="0"/>
        </a:xfrm>
      </p:grpSpPr>
      <p:sp>
        <p:nvSpPr>
          <p:cNvPr id="6" name="직사각형 5">
            <a:extLst>
              <a:ext uri="{FF2B5EF4-FFF2-40B4-BE49-F238E27FC236}">
                <a16:creationId xmlns:a16="http://schemas.microsoft.com/office/drawing/2014/main" id="{13F20A7C-65C8-4325-83F7-99B54500B6C6}"/>
              </a:ext>
            </a:extLst>
          </p:cNvPr>
          <p:cNvSpPr/>
          <p:nvPr/>
        </p:nvSpPr>
        <p:spPr>
          <a:xfrm>
            <a:off x="521146" y="458243"/>
            <a:ext cx="2885885" cy="584775"/>
          </a:xfrm>
          <a:prstGeom prst="rect">
            <a:avLst/>
          </a:prstGeom>
        </p:spPr>
        <p:txBody>
          <a:bodyPr wrap="square">
            <a:spAutoFit/>
          </a:bodyPr>
          <a:lstStyle/>
          <a:p>
            <a:pPr latinLnBrk="0">
              <a:defRPr/>
            </a:pPr>
            <a:r>
              <a:rPr lang="en-US" altLang="ko-KR" sz="3200" b="1" kern="0" dirty="0">
                <a:solidFill>
                  <a:prstClr val="white"/>
                </a:solidFill>
                <a:latin typeface="Calibri" panose="020F0502020204030204" pitchFamily="34" charset="0"/>
                <a:cs typeface="Calibri" panose="020F0502020204030204" pitchFamily="34" charset="0"/>
              </a:rPr>
              <a:t>ANALYSIS</a:t>
            </a:r>
            <a:endParaRPr lang="en-US" altLang="ko-KR" sz="900" kern="0" dirty="0">
              <a:solidFill>
                <a:prstClr val="white"/>
              </a:solidFill>
              <a:latin typeface="Calibri" panose="020F0502020204030204" pitchFamily="34" charset="0"/>
              <a:cs typeface="Calibri" panose="020F0502020204030204" pitchFamily="34" charset="0"/>
            </a:endParaRPr>
          </a:p>
        </p:txBody>
      </p:sp>
      <p:cxnSp>
        <p:nvCxnSpPr>
          <p:cNvPr id="8" name="직선 연결선 7">
            <a:extLst>
              <a:ext uri="{FF2B5EF4-FFF2-40B4-BE49-F238E27FC236}">
                <a16:creationId xmlns:a16="http://schemas.microsoft.com/office/drawing/2014/main" id="{6EA19975-759C-41E4-BE94-5BF7C5E983EF}"/>
              </a:ext>
            </a:extLst>
          </p:cNvPr>
          <p:cNvCxnSpPr>
            <a:cxnSpLocks/>
          </p:cNvCxnSpPr>
          <p:nvPr/>
        </p:nvCxnSpPr>
        <p:spPr>
          <a:xfrm>
            <a:off x="157295" y="152884"/>
            <a:ext cx="265847" cy="222345"/>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0" name="직선 연결선 9">
            <a:extLst>
              <a:ext uri="{FF2B5EF4-FFF2-40B4-BE49-F238E27FC236}">
                <a16:creationId xmlns:a16="http://schemas.microsoft.com/office/drawing/2014/main" id="{33765D62-5155-4C2F-A986-997CEB1DA1BC}"/>
              </a:ext>
            </a:extLst>
          </p:cNvPr>
          <p:cNvCxnSpPr>
            <a:cxnSpLocks/>
          </p:cNvCxnSpPr>
          <p:nvPr/>
        </p:nvCxnSpPr>
        <p:spPr>
          <a:xfrm>
            <a:off x="657382" y="2287259"/>
            <a:ext cx="360000" cy="0"/>
          </a:xfrm>
          <a:prstGeom prst="line">
            <a:avLst/>
          </a:prstGeom>
          <a:ln>
            <a:solidFill>
              <a:srgbClr val="8899B2"/>
            </a:solidFill>
          </a:ln>
        </p:spPr>
        <p:style>
          <a:lnRef idx="1">
            <a:schemeClr val="accent1"/>
          </a:lnRef>
          <a:fillRef idx="0">
            <a:schemeClr val="accent1"/>
          </a:fillRef>
          <a:effectRef idx="0">
            <a:schemeClr val="accent1"/>
          </a:effectRef>
          <a:fontRef idx="minor">
            <a:schemeClr val="tx1"/>
          </a:fontRef>
        </p:style>
      </p:cxnSp>
      <p:sp>
        <p:nvSpPr>
          <p:cNvPr id="125" name="직사각형 124">
            <a:extLst>
              <a:ext uri="{FF2B5EF4-FFF2-40B4-BE49-F238E27FC236}">
                <a16:creationId xmlns:a16="http://schemas.microsoft.com/office/drawing/2014/main" id="{66AB621D-27D5-4A48-A756-219E242A8039}"/>
              </a:ext>
            </a:extLst>
          </p:cNvPr>
          <p:cNvSpPr/>
          <p:nvPr/>
        </p:nvSpPr>
        <p:spPr>
          <a:xfrm>
            <a:off x="3996656" y="1124379"/>
            <a:ext cx="9932564" cy="506292"/>
          </a:xfrm>
          <a:prstGeom prst="rect">
            <a:avLst/>
          </a:prstGeom>
        </p:spPr>
        <p:txBody>
          <a:bodyPr wrap="square">
            <a:spAutoFit/>
          </a:bodyPr>
          <a:lstStyle/>
          <a:p>
            <a:pPr>
              <a:lnSpc>
                <a:spcPct val="150000"/>
              </a:lnSpc>
            </a:pPr>
            <a:r>
              <a:rPr lang="en-US" altLang="ko-KR" sz="2000" b="1" dirty="0">
                <a:solidFill>
                  <a:srgbClr val="C5A48D"/>
                </a:solidFill>
                <a:latin typeface="Calibri" panose="020F0502020204030204" pitchFamily="34" charset="0"/>
                <a:cs typeface="Calibri" panose="020F0502020204030204" pitchFamily="34" charset="0"/>
              </a:rPr>
              <a:t>Vaccination Rankings</a:t>
            </a:r>
            <a:endParaRPr lang="ko-KR" altLang="en-US" sz="1400" dirty="0">
              <a:solidFill>
                <a:srgbClr val="C5A48D"/>
              </a:solidFill>
              <a:latin typeface="Calibri" panose="020F0502020204030204" pitchFamily="34" charset="0"/>
              <a:cs typeface="Calibri" panose="020F0502020204030204" pitchFamily="34" charset="0"/>
            </a:endParaRPr>
          </a:p>
        </p:txBody>
      </p:sp>
      <p:sp>
        <p:nvSpPr>
          <p:cNvPr id="32" name="직사각형 31">
            <a:extLst>
              <a:ext uri="{FF2B5EF4-FFF2-40B4-BE49-F238E27FC236}">
                <a16:creationId xmlns:a16="http://schemas.microsoft.com/office/drawing/2014/main" id="{606FEB38-8C9B-4350-804C-CB7B1086B115}"/>
              </a:ext>
            </a:extLst>
          </p:cNvPr>
          <p:cNvSpPr/>
          <p:nvPr/>
        </p:nvSpPr>
        <p:spPr>
          <a:xfrm>
            <a:off x="3996656" y="1727211"/>
            <a:ext cx="3385656" cy="3447419"/>
          </a:xfrm>
          <a:prstGeom prst="rect">
            <a:avLst/>
          </a:prstGeom>
        </p:spPr>
        <p:txBody>
          <a:bodyPr wrap="square">
            <a:spAutoFit/>
          </a:bodyPr>
          <a:lstStyle/>
          <a:p>
            <a:pPr algn="just" latinLnBrk="1">
              <a:lnSpc>
                <a:spcPct val="107000"/>
              </a:lnSpc>
              <a:spcAft>
                <a:spcPts val="800"/>
              </a:spcAft>
            </a:pPr>
            <a:r>
              <a:rPr lang="en-US" altLang="ko-KR" sz="1600" kern="100" dirty="0">
                <a:solidFill>
                  <a:schemeClr val="bg1"/>
                </a:solidFill>
                <a:effectLst/>
                <a:latin typeface="Calibri" panose="020F0502020204030204" pitchFamily="34" charset="0"/>
                <a:ea typeface="맑은 고딕" panose="020B0503020000020004" pitchFamily="50" charset="-127"/>
                <a:cs typeface="Calibri" panose="020F0502020204030204" pitchFamily="34" charset="0"/>
              </a:rPr>
              <a:t>The number of Fully vaccinated people relative to the population is used to measure how strong each country is to the virus.</a:t>
            </a:r>
          </a:p>
          <a:p>
            <a:pPr algn="just" latinLnBrk="1">
              <a:lnSpc>
                <a:spcPct val="107000"/>
              </a:lnSpc>
              <a:spcAft>
                <a:spcPts val="800"/>
              </a:spcAft>
            </a:pPr>
            <a:r>
              <a:rPr lang="en-US" altLang="ko-KR" sz="1600" kern="100" dirty="0">
                <a:solidFill>
                  <a:schemeClr val="bg1"/>
                </a:solidFill>
                <a:effectLst/>
                <a:latin typeface="Calibri" panose="020F0502020204030204" pitchFamily="34" charset="0"/>
                <a:ea typeface="맑은 고딕" panose="020B0503020000020004" pitchFamily="50" charset="-127"/>
                <a:cs typeface="Calibri" panose="020F0502020204030204" pitchFamily="34" charset="0"/>
              </a:rPr>
              <a:t> In this chart, we can keep track of and find the top 10 countries in the number of fully vaccinated people relative to population.</a:t>
            </a:r>
          </a:p>
          <a:p>
            <a:pPr algn="just" latinLnBrk="1">
              <a:lnSpc>
                <a:spcPct val="107000"/>
              </a:lnSpc>
              <a:spcAft>
                <a:spcPts val="800"/>
              </a:spcAft>
            </a:pPr>
            <a:r>
              <a:rPr lang="en-US" altLang="ko-KR" sz="1600" kern="100" dirty="0">
                <a:solidFill>
                  <a:schemeClr val="bg1"/>
                </a:solidFill>
                <a:effectLst/>
                <a:latin typeface="Calibri" panose="020F0502020204030204" pitchFamily="34" charset="0"/>
                <a:ea typeface="맑은 고딕" panose="020B0503020000020004" pitchFamily="50" charset="-127"/>
                <a:cs typeface="Calibri" panose="020F0502020204030204" pitchFamily="34" charset="0"/>
              </a:rPr>
              <a:t>As you might know, Israel is one of the most vaccinated countries relative to their population in the world. And the US ranked at 7th with 28%.</a:t>
            </a:r>
          </a:p>
        </p:txBody>
      </p:sp>
      <p:sp>
        <p:nvSpPr>
          <p:cNvPr id="9" name="TextBox 8">
            <a:extLst>
              <a:ext uri="{FF2B5EF4-FFF2-40B4-BE49-F238E27FC236}">
                <a16:creationId xmlns:a16="http://schemas.microsoft.com/office/drawing/2014/main" id="{E19837C4-7ACB-41A1-99DB-AFFCFBF26B43}"/>
              </a:ext>
            </a:extLst>
          </p:cNvPr>
          <p:cNvSpPr txBox="1"/>
          <p:nvPr/>
        </p:nvSpPr>
        <p:spPr>
          <a:xfrm>
            <a:off x="418684" y="3273031"/>
            <a:ext cx="2739292" cy="1522020"/>
          </a:xfrm>
          <a:prstGeom prst="rect">
            <a:avLst/>
          </a:prstGeom>
          <a:noFill/>
        </p:spPr>
        <p:txBody>
          <a:bodyPr wrap="square" rtlCol="0">
            <a:spAutoFit/>
          </a:bodyPr>
          <a:lstStyle/>
          <a:p>
            <a:pPr>
              <a:lnSpc>
                <a:spcPct val="150000"/>
              </a:lnSpc>
            </a:pPr>
            <a:r>
              <a:rPr lang="en-US" altLang="ko-KR" sz="1600" b="1" i="1" dirty="0">
                <a:solidFill>
                  <a:srgbClr val="8899B2"/>
                </a:solidFill>
                <a:latin typeface="Calibri" panose="020F0502020204030204" pitchFamily="34" charset="0"/>
                <a:cs typeface="Calibri" panose="020F0502020204030204" pitchFamily="34" charset="0"/>
              </a:rPr>
              <a:t>Data Source</a:t>
            </a:r>
          </a:p>
          <a:p>
            <a:pPr>
              <a:lnSpc>
                <a:spcPct val="150000"/>
              </a:lnSpc>
            </a:pPr>
            <a:r>
              <a:rPr lang="en-US" altLang="ko-KR" sz="1600" b="1" i="1" dirty="0">
                <a:solidFill>
                  <a:srgbClr val="8899B2"/>
                </a:solidFill>
                <a:latin typeface="Calibri" panose="020F0502020204030204" pitchFamily="34" charset="0"/>
                <a:cs typeface="Calibri" panose="020F0502020204030204" pitchFamily="34" charset="0"/>
              </a:rPr>
              <a:t>Data Cleansing</a:t>
            </a:r>
          </a:p>
          <a:p>
            <a:pPr>
              <a:lnSpc>
                <a:spcPct val="150000"/>
              </a:lnSpc>
            </a:pPr>
            <a:r>
              <a:rPr lang="en-US" altLang="ko-KR" sz="1600" b="1" i="1" dirty="0">
                <a:solidFill>
                  <a:schemeClr val="bg1"/>
                </a:solidFill>
                <a:latin typeface="Calibri" panose="020F0502020204030204" pitchFamily="34" charset="0"/>
                <a:cs typeface="Calibri" panose="020F0502020204030204" pitchFamily="34" charset="0"/>
              </a:rPr>
              <a:t>Analysis</a:t>
            </a:r>
          </a:p>
          <a:p>
            <a:pPr>
              <a:lnSpc>
                <a:spcPct val="150000"/>
              </a:lnSpc>
            </a:pPr>
            <a:r>
              <a:rPr lang="en-US" altLang="ko-KR" sz="1600" b="1" i="1" dirty="0">
                <a:solidFill>
                  <a:srgbClr val="8899B2"/>
                </a:solidFill>
                <a:latin typeface="Calibri" panose="020F0502020204030204" pitchFamily="34" charset="0"/>
                <a:cs typeface="Calibri" panose="020F0502020204030204" pitchFamily="34" charset="0"/>
              </a:rPr>
              <a:t>Conclusion</a:t>
            </a:r>
          </a:p>
        </p:txBody>
      </p:sp>
      <p:sp>
        <p:nvSpPr>
          <p:cNvPr id="12" name="슬라이드 번호 개체 틀 11">
            <a:extLst>
              <a:ext uri="{FF2B5EF4-FFF2-40B4-BE49-F238E27FC236}">
                <a16:creationId xmlns:a16="http://schemas.microsoft.com/office/drawing/2014/main" id="{8D735010-32F8-41ED-8C31-77B4AB7DA885}"/>
              </a:ext>
            </a:extLst>
          </p:cNvPr>
          <p:cNvSpPr>
            <a:spLocks noGrp="1"/>
          </p:cNvSpPr>
          <p:nvPr>
            <p:ph type="sldNum" sz="quarter" idx="12"/>
          </p:nvPr>
        </p:nvSpPr>
        <p:spPr/>
        <p:txBody>
          <a:bodyPr/>
          <a:lstStyle/>
          <a:p>
            <a:fld id="{92A3BBB8-EBE5-4A2B-AB70-89540E1C96C3}" type="slidenum">
              <a:rPr lang="ko-KR" altLang="en-US" smtClean="0">
                <a:solidFill>
                  <a:prstClr val="black">
                    <a:tint val="75000"/>
                  </a:prstClr>
                </a:solidFill>
              </a:rPr>
              <a:pPr/>
              <a:t>9</a:t>
            </a:fld>
            <a:endParaRPr lang="ko-KR" altLang="en-US" dirty="0">
              <a:solidFill>
                <a:prstClr val="black">
                  <a:tint val="75000"/>
                </a:prstClr>
              </a:solidFill>
            </a:endParaRPr>
          </a:p>
        </p:txBody>
      </p:sp>
      <p:sp>
        <p:nvSpPr>
          <p:cNvPr id="17" name="TextBox 16">
            <a:extLst>
              <a:ext uri="{FF2B5EF4-FFF2-40B4-BE49-F238E27FC236}">
                <a16:creationId xmlns:a16="http://schemas.microsoft.com/office/drawing/2014/main" id="{DE84F395-2B8C-46D2-ACA1-1C2BBFE8488D}"/>
              </a:ext>
            </a:extLst>
          </p:cNvPr>
          <p:cNvSpPr txBox="1"/>
          <p:nvPr/>
        </p:nvSpPr>
        <p:spPr>
          <a:xfrm>
            <a:off x="6815253" y="5449506"/>
            <a:ext cx="5376747" cy="461665"/>
          </a:xfrm>
          <a:prstGeom prst="rect">
            <a:avLst/>
          </a:prstGeom>
          <a:noFill/>
        </p:spPr>
        <p:txBody>
          <a:bodyPr wrap="square" rtlCol="0">
            <a:spAutoFit/>
          </a:bodyPr>
          <a:lstStyle/>
          <a:p>
            <a:pPr algn="ctr"/>
            <a:r>
              <a:rPr lang="en-US" altLang="ko-KR" sz="1400" dirty="0" err="1">
                <a:solidFill>
                  <a:schemeClr val="bg1"/>
                </a:solidFill>
                <a:latin typeface="Calibri" panose="020F0502020204030204" pitchFamily="34" charset="0"/>
                <a:cs typeface="Calibri" panose="020F0502020204030204" pitchFamily="34" charset="0"/>
              </a:rPr>
              <a:t>Fig7</a:t>
            </a:r>
            <a:r>
              <a:rPr lang="en-US" altLang="ko-KR" sz="1400" dirty="0">
                <a:solidFill>
                  <a:schemeClr val="bg1"/>
                </a:solidFill>
                <a:latin typeface="Calibri" panose="020F0502020204030204" pitchFamily="34" charset="0"/>
                <a:cs typeface="Calibri" panose="020F0502020204030204" pitchFamily="34" charset="0"/>
              </a:rPr>
              <a:t>. Vaccination relative to population Top 10 as of Apr, 26</a:t>
            </a:r>
          </a:p>
          <a:p>
            <a:pPr algn="ctr"/>
            <a:endParaRPr lang="ko-KR" altLang="en-US" sz="1000" dirty="0">
              <a:solidFill>
                <a:schemeClr val="bg1"/>
              </a:solidFill>
              <a:latin typeface="Calibri" panose="020F0502020204030204" pitchFamily="34" charset="0"/>
              <a:cs typeface="Calibri" panose="020F0502020204030204" pitchFamily="34" charset="0"/>
            </a:endParaRPr>
          </a:p>
        </p:txBody>
      </p:sp>
      <p:pic>
        <p:nvPicPr>
          <p:cNvPr id="3" name="그림 2">
            <a:extLst>
              <a:ext uri="{FF2B5EF4-FFF2-40B4-BE49-F238E27FC236}">
                <a16:creationId xmlns:a16="http://schemas.microsoft.com/office/drawing/2014/main" id="{106C5BA8-72D9-4E6F-BC50-8DA2FDF1CD6A}"/>
              </a:ext>
            </a:extLst>
          </p:cNvPr>
          <p:cNvPicPr>
            <a:picLocks noChangeAspect="1"/>
          </p:cNvPicPr>
          <p:nvPr/>
        </p:nvPicPr>
        <p:blipFill>
          <a:blip r:embed="rId2"/>
          <a:stretch>
            <a:fillRect/>
          </a:stretch>
        </p:blipFill>
        <p:spPr>
          <a:xfrm>
            <a:off x="8220992" y="1630671"/>
            <a:ext cx="3451032" cy="3596440"/>
          </a:xfrm>
          <a:prstGeom prst="rect">
            <a:avLst/>
          </a:prstGeom>
        </p:spPr>
      </p:pic>
    </p:spTree>
    <p:extLst>
      <p:ext uri="{BB962C8B-B14F-4D97-AF65-F5344CB8AC3E}">
        <p14:creationId xmlns:p14="http://schemas.microsoft.com/office/powerpoint/2010/main" val="1372530283"/>
      </p:ext>
    </p:extLst>
  </p:cSld>
  <p:clrMapOvr>
    <a:masterClrMapping/>
  </p:clrMapOvr>
</p:sld>
</file>

<file path=ppt/theme/theme1.xml><?xml version="1.0" encoding="utf-8"?>
<a:theme xmlns:a="http://schemas.openxmlformats.org/drawingml/2006/main" name="1_Office 테마">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맑은 고딕"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맑은 고딕"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테마">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맑은 고딕"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맑은 고딕"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611</TotalTime>
  <Words>756</Words>
  <Application>Microsoft Office PowerPoint</Application>
  <PresentationFormat>와이드스크린</PresentationFormat>
  <Paragraphs>126</Paragraphs>
  <Slides>10</Slides>
  <Notes>0</Notes>
  <HiddenSlides>0</HiddenSlides>
  <MMClips>0</MMClips>
  <ScaleCrop>false</ScaleCrop>
  <HeadingPairs>
    <vt:vector size="6" baseType="variant">
      <vt:variant>
        <vt:lpstr>사용한 글꼴</vt:lpstr>
      </vt:variant>
      <vt:variant>
        <vt:i4>3</vt:i4>
      </vt:variant>
      <vt:variant>
        <vt:lpstr>테마</vt:lpstr>
      </vt:variant>
      <vt:variant>
        <vt:i4>1</vt:i4>
      </vt:variant>
      <vt:variant>
        <vt:lpstr>슬라이드 제목</vt:lpstr>
      </vt:variant>
      <vt:variant>
        <vt:i4>10</vt:i4>
      </vt:variant>
    </vt:vector>
  </HeadingPairs>
  <TitlesOfParts>
    <vt:vector size="14" baseType="lpstr">
      <vt:lpstr>맑은 고딕</vt:lpstr>
      <vt:lpstr>Arial</vt:lpstr>
      <vt:lpstr>Calibri</vt:lpstr>
      <vt:lpstr>1_Office 테마</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lpstr>PowerPoint 프레젠테이션</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프레젠테이션</dc:title>
  <dc:creator>조현석</dc:creator>
  <cp:lastModifiedBy>김 종찬</cp:lastModifiedBy>
  <cp:revision>51</cp:revision>
  <dcterms:created xsi:type="dcterms:W3CDTF">2020-09-22T02:49:34Z</dcterms:created>
  <dcterms:modified xsi:type="dcterms:W3CDTF">2021-04-28T20:23:14Z</dcterms:modified>
</cp:coreProperties>
</file>