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93" r:id="rId3"/>
    <p:sldId id="29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1">
          <p15:clr>
            <a:srgbClr val="A4A3A4"/>
          </p15:clr>
        </p15:guide>
        <p15:guide id="2" orient="horz" pos="3657" userDrawn="1">
          <p15:clr>
            <a:srgbClr val="A4A3A4"/>
          </p15:clr>
        </p15:guide>
        <p15:guide id="3" pos="117">
          <p15:clr>
            <a:srgbClr val="A4A3A4"/>
          </p15:clr>
        </p15:guide>
        <p15:guide id="4" pos="5678">
          <p15:clr>
            <a:srgbClr val="A4A3A4"/>
          </p15:clr>
        </p15:guide>
        <p15:guide id="5" orient="horz" pos="754">
          <p15:clr>
            <a:srgbClr val="A4A3A4"/>
          </p15:clr>
        </p15:guide>
        <p15:guide id="6" orient="horz" pos="3654">
          <p15:clr>
            <a:srgbClr val="A4A3A4"/>
          </p15:clr>
        </p15:guide>
        <p15:guide id="7" pos="1050">
          <p15:clr>
            <a:srgbClr val="A4A3A4"/>
          </p15:clr>
        </p15:guide>
        <p15:guide id="8" pos="5647">
          <p15:clr>
            <a:srgbClr val="A4A3A4"/>
          </p15:clr>
        </p15:guide>
        <p15:guide id="9" pos="1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14" autoAdjust="0"/>
    <p:restoredTop sz="94660"/>
  </p:normalViewPr>
  <p:slideViewPr>
    <p:cSldViewPr showGuides="1">
      <p:cViewPr varScale="1">
        <p:scale>
          <a:sx n="112" d="100"/>
          <a:sy n="112" d="100"/>
        </p:scale>
        <p:origin x="1962" y="96"/>
      </p:cViewPr>
      <p:guideLst>
        <p:guide orient="horz" pos="1161"/>
        <p:guide orient="horz" pos="3657"/>
        <p:guide pos="117"/>
        <p:guide pos="5678"/>
        <p:guide orient="horz" pos="754"/>
        <p:guide orient="horz" pos="3654"/>
        <p:guide pos="1050"/>
        <p:guide pos="5647"/>
        <p:guide pos="1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C53F-0CD1-4947-9951-3B52C27B2BE7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58DD-5DA7-4359-9E5F-91767DA5D2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053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C53F-0CD1-4947-9951-3B52C27B2BE7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58DD-5DA7-4359-9E5F-91767DA5D2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7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C53F-0CD1-4947-9951-3B52C27B2BE7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58DD-5DA7-4359-9E5F-91767DA5D2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59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C53F-0CD1-4947-9951-3B52C27B2BE7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58DD-5DA7-4359-9E5F-91767DA5D2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29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C53F-0CD1-4947-9951-3B52C27B2BE7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58DD-5DA7-4359-9E5F-91767DA5D2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0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C53F-0CD1-4947-9951-3B52C27B2BE7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58DD-5DA7-4359-9E5F-91767DA5D2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89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C53F-0CD1-4947-9951-3B52C27B2BE7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58DD-5DA7-4359-9E5F-91767DA5D2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94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C53F-0CD1-4947-9951-3B52C27B2BE7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58DD-5DA7-4359-9E5F-91767DA5D2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86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C53F-0CD1-4947-9951-3B52C27B2BE7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58DD-5DA7-4359-9E5F-91767DA5D2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3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C53F-0CD1-4947-9951-3B52C27B2BE7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58DD-5DA7-4359-9E5F-91767DA5D2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43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C53F-0CD1-4947-9951-3B52C27B2BE7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458DD-5DA7-4359-9E5F-91767DA5D2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0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7C53F-0CD1-4947-9951-3B52C27B2BE7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458DD-5DA7-4359-9E5F-91767DA5D2A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11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3609615" y="2591439"/>
            <a:ext cx="845046" cy="168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sellaDiTesto 5"/>
          <p:cNvSpPr txBox="1"/>
          <p:nvPr/>
        </p:nvSpPr>
        <p:spPr>
          <a:xfrm>
            <a:off x="3655902" y="2338173"/>
            <a:ext cx="6415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b="1" dirty="0" smtClean="0"/>
              <a:t>MOTIF B</a:t>
            </a:r>
            <a:endParaRPr lang="en-US" sz="10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896"/>
          <a:stretch/>
        </p:blipFill>
        <p:spPr bwMode="auto">
          <a:xfrm>
            <a:off x="352425" y="2781300"/>
            <a:ext cx="8035925" cy="1757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tangolo 3"/>
          <p:cNvSpPr/>
          <p:nvPr/>
        </p:nvSpPr>
        <p:spPr>
          <a:xfrm>
            <a:off x="3617495" y="2781300"/>
            <a:ext cx="838200" cy="50368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asellaDiTesto 11"/>
          <p:cNvSpPr txBox="1"/>
          <p:nvPr/>
        </p:nvSpPr>
        <p:spPr>
          <a:xfrm>
            <a:off x="328613" y="255122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Fig. 1A</a:t>
            </a:r>
            <a:endParaRPr lang="en-US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228" y="2636912"/>
            <a:ext cx="73025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ttangolo 6"/>
          <p:cNvSpPr/>
          <p:nvPr/>
        </p:nvSpPr>
        <p:spPr>
          <a:xfrm>
            <a:off x="3989001" y="3790205"/>
            <a:ext cx="1192441" cy="1747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sellaDiTesto 7"/>
          <p:cNvSpPr txBox="1"/>
          <p:nvPr/>
        </p:nvSpPr>
        <p:spPr>
          <a:xfrm>
            <a:off x="4322343" y="3545800"/>
            <a:ext cx="6415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b="1" dirty="0" smtClean="0"/>
              <a:t>MOTIF C</a:t>
            </a:r>
            <a:endParaRPr lang="en-US" sz="1000" b="1" dirty="0"/>
          </a:p>
        </p:txBody>
      </p:sp>
      <p:sp>
        <p:nvSpPr>
          <p:cNvPr id="11" name="Rettangolo 10"/>
          <p:cNvSpPr/>
          <p:nvPr/>
        </p:nvSpPr>
        <p:spPr>
          <a:xfrm>
            <a:off x="3989002" y="4005436"/>
            <a:ext cx="1204276" cy="50368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7563" y="2636912"/>
            <a:ext cx="73025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575" y="2636912"/>
            <a:ext cx="73025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919" y="2636912"/>
            <a:ext cx="73025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927" y="2636912"/>
            <a:ext cx="73025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271" y="2636912"/>
            <a:ext cx="73025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15" y="2636912"/>
            <a:ext cx="73025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959" y="2636912"/>
            <a:ext cx="73025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555" y="2636912"/>
            <a:ext cx="73025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270" y="3842695"/>
            <a:ext cx="73025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605" y="3842695"/>
            <a:ext cx="73025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617" y="3842695"/>
            <a:ext cx="73025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961" y="3842695"/>
            <a:ext cx="73025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969" y="3842695"/>
            <a:ext cx="73025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313" y="3842695"/>
            <a:ext cx="73025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657" y="3842695"/>
            <a:ext cx="73025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8597" y="3842695"/>
            <a:ext cx="73025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002" y="3839637"/>
            <a:ext cx="73025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346" y="3839637"/>
            <a:ext cx="73025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2690" y="3839637"/>
            <a:ext cx="73025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350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64"/>
          <a:stretch/>
        </p:blipFill>
        <p:spPr bwMode="auto">
          <a:xfrm>
            <a:off x="177078" y="1196974"/>
            <a:ext cx="8813289" cy="4609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ttangolo 4"/>
          <p:cNvSpPr/>
          <p:nvPr/>
        </p:nvSpPr>
        <p:spPr>
          <a:xfrm>
            <a:off x="3789437" y="1158653"/>
            <a:ext cx="156085" cy="121284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6460760" y="1158653"/>
            <a:ext cx="78509" cy="121284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1672630" y="2810765"/>
            <a:ext cx="78509" cy="121284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1197149" y="2810765"/>
            <a:ext cx="78509" cy="121284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ttangolo 8"/>
          <p:cNvSpPr/>
          <p:nvPr/>
        </p:nvSpPr>
        <p:spPr>
          <a:xfrm>
            <a:off x="1113648" y="4448401"/>
            <a:ext cx="92288" cy="121284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1746967" y="4448401"/>
            <a:ext cx="160108" cy="121284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ttangolo 10"/>
          <p:cNvSpPr/>
          <p:nvPr/>
        </p:nvSpPr>
        <p:spPr>
          <a:xfrm>
            <a:off x="1507837" y="4448401"/>
            <a:ext cx="165645" cy="121284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7645194" y="1158653"/>
            <a:ext cx="94520" cy="121284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e 12"/>
          <p:cNvSpPr/>
          <p:nvPr/>
        </p:nvSpPr>
        <p:spPr>
          <a:xfrm>
            <a:off x="3887795" y="1051311"/>
            <a:ext cx="72008" cy="72008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200" y="1051311"/>
            <a:ext cx="73025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Ovale 14"/>
          <p:cNvSpPr/>
          <p:nvPr/>
        </p:nvSpPr>
        <p:spPr>
          <a:xfrm>
            <a:off x="6458079" y="1052736"/>
            <a:ext cx="72008" cy="72008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ttangolo 15"/>
          <p:cNvSpPr/>
          <p:nvPr/>
        </p:nvSpPr>
        <p:spPr>
          <a:xfrm>
            <a:off x="7637515" y="1036239"/>
            <a:ext cx="1352852" cy="11316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ttangolo 16"/>
          <p:cNvSpPr/>
          <p:nvPr/>
        </p:nvSpPr>
        <p:spPr>
          <a:xfrm>
            <a:off x="1043609" y="2622620"/>
            <a:ext cx="736346" cy="1502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e 17"/>
          <p:cNvSpPr/>
          <p:nvPr/>
        </p:nvSpPr>
        <p:spPr>
          <a:xfrm>
            <a:off x="7658297" y="1052736"/>
            <a:ext cx="72008" cy="72008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e 18"/>
          <p:cNvSpPr/>
          <p:nvPr/>
        </p:nvSpPr>
        <p:spPr>
          <a:xfrm>
            <a:off x="1211118" y="2659468"/>
            <a:ext cx="72008" cy="72008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asellaDiTesto 19"/>
          <p:cNvSpPr txBox="1"/>
          <p:nvPr/>
        </p:nvSpPr>
        <p:spPr>
          <a:xfrm>
            <a:off x="7835031" y="836712"/>
            <a:ext cx="6415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b="1" dirty="0" smtClean="0"/>
              <a:t>MOTIF B</a:t>
            </a:r>
            <a:endParaRPr lang="en-US" sz="1000" b="1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1094100" y="2390691"/>
            <a:ext cx="6415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b="1" dirty="0" smtClean="0"/>
              <a:t>MOTIF B</a:t>
            </a:r>
            <a:endParaRPr lang="en-US" sz="1000" b="1" dirty="0"/>
          </a:p>
        </p:txBody>
      </p:sp>
      <p:sp>
        <p:nvSpPr>
          <p:cNvPr id="22" name="Ovale 21"/>
          <p:cNvSpPr/>
          <p:nvPr/>
        </p:nvSpPr>
        <p:spPr>
          <a:xfrm>
            <a:off x="1674413" y="2659468"/>
            <a:ext cx="72008" cy="72008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ttangolo 22"/>
          <p:cNvSpPr/>
          <p:nvPr/>
        </p:nvSpPr>
        <p:spPr>
          <a:xfrm>
            <a:off x="1063067" y="4233456"/>
            <a:ext cx="1041611" cy="16822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asellaDiTesto 23"/>
          <p:cNvSpPr txBox="1"/>
          <p:nvPr/>
        </p:nvSpPr>
        <p:spPr>
          <a:xfrm>
            <a:off x="1250973" y="4039415"/>
            <a:ext cx="6367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b="1" dirty="0" smtClean="0"/>
              <a:t>MOTIF C</a:t>
            </a:r>
            <a:endParaRPr lang="en-US" sz="1000" b="1" dirty="0"/>
          </a:p>
        </p:txBody>
      </p:sp>
      <p:sp>
        <p:nvSpPr>
          <p:cNvPr id="25" name="Ovale 24"/>
          <p:cNvSpPr/>
          <p:nvPr/>
        </p:nvSpPr>
        <p:spPr>
          <a:xfrm>
            <a:off x="1605296" y="4293096"/>
            <a:ext cx="72008" cy="72008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375" y="4292588"/>
            <a:ext cx="73025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Ovale 26"/>
          <p:cNvSpPr/>
          <p:nvPr/>
        </p:nvSpPr>
        <p:spPr>
          <a:xfrm>
            <a:off x="1835037" y="4293096"/>
            <a:ext cx="72008" cy="72008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442" y="4292588"/>
            <a:ext cx="73025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Ovale 28"/>
          <p:cNvSpPr/>
          <p:nvPr/>
        </p:nvSpPr>
        <p:spPr>
          <a:xfrm>
            <a:off x="1128902" y="4293096"/>
            <a:ext cx="72008" cy="72008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ttangolo 29"/>
          <p:cNvSpPr/>
          <p:nvPr/>
        </p:nvSpPr>
        <p:spPr>
          <a:xfrm>
            <a:off x="2914488" y="1158653"/>
            <a:ext cx="93953" cy="60006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ttangolo 30"/>
          <p:cNvSpPr/>
          <p:nvPr/>
        </p:nvSpPr>
        <p:spPr>
          <a:xfrm>
            <a:off x="4253500" y="1158653"/>
            <a:ext cx="93953" cy="60006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asellaDiTesto 31"/>
          <p:cNvSpPr txBox="1"/>
          <p:nvPr/>
        </p:nvSpPr>
        <p:spPr>
          <a:xfrm>
            <a:off x="2815233" y="94676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*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4153615" y="95089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*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4" name="CasellaDiTesto 33"/>
          <p:cNvSpPr txBox="1"/>
          <p:nvPr/>
        </p:nvSpPr>
        <p:spPr>
          <a:xfrm>
            <a:off x="5956704" y="94948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</a:rPr>
              <a:t>*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5" name="CasellaDiTesto 34"/>
          <p:cNvSpPr txBox="1"/>
          <p:nvPr/>
        </p:nvSpPr>
        <p:spPr>
          <a:xfrm>
            <a:off x="6044334" y="94948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</a:rPr>
              <a:t>*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6" name="Rettangolo 35"/>
          <p:cNvSpPr/>
          <p:nvPr/>
        </p:nvSpPr>
        <p:spPr>
          <a:xfrm>
            <a:off x="6069565" y="1158653"/>
            <a:ext cx="156085" cy="60006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ttangolo 36"/>
          <p:cNvSpPr/>
          <p:nvPr/>
        </p:nvSpPr>
        <p:spPr>
          <a:xfrm>
            <a:off x="7961224" y="1158653"/>
            <a:ext cx="78509" cy="59487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ttangolo 37"/>
          <p:cNvSpPr/>
          <p:nvPr/>
        </p:nvSpPr>
        <p:spPr>
          <a:xfrm>
            <a:off x="1047458" y="2810765"/>
            <a:ext cx="78509" cy="59487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ttangolo 38"/>
          <p:cNvSpPr/>
          <p:nvPr/>
        </p:nvSpPr>
        <p:spPr>
          <a:xfrm>
            <a:off x="1513483" y="2810765"/>
            <a:ext cx="78509" cy="59487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ttangolo 39"/>
          <p:cNvSpPr/>
          <p:nvPr/>
        </p:nvSpPr>
        <p:spPr>
          <a:xfrm>
            <a:off x="2852872" y="2810765"/>
            <a:ext cx="78509" cy="59487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ttangolo 41"/>
          <p:cNvSpPr/>
          <p:nvPr/>
        </p:nvSpPr>
        <p:spPr>
          <a:xfrm>
            <a:off x="5838547" y="4448401"/>
            <a:ext cx="93330" cy="59487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ttangolo 42"/>
          <p:cNvSpPr/>
          <p:nvPr/>
        </p:nvSpPr>
        <p:spPr>
          <a:xfrm>
            <a:off x="6314830" y="4448401"/>
            <a:ext cx="88761" cy="117437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CasellaDiTesto 43"/>
          <p:cNvSpPr txBox="1"/>
          <p:nvPr/>
        </p:nvSpPr>
        <p:spPr>
          <a:xfrm>
            <a:off x="7854501" y="94948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*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5" name="CasellaDiTesto 44"/>
          <p:cNvSpPr txBox="1"/>
          <p:nvPr/>
        </p:nvSpPr>
        <p:spPr>
          <a:xfrm>
            <a:off x="947217" y="256864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*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6" name="CasellaDiTesto 45"/>
          <p:cNvSpPr txBox="1"/>
          <p:nvPr/>
        </p:nvSpPr>
        <p:spPr>
          <a:xfrm>
            <a:off x="1413173" y="256864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*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7" name="CasellaDiTesto 46"/>
          <p:cNvSpPr txBox="1"/>
          <p:nvPr/>
        </p:nvSpPr>
        <p:spPr>
          <a:xfrm>
            <a:off x="2745703" y="256729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*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9" name="CasellaDiTesto 48"/>
          <p:cNvSpPr txBox="1"/>
          <p:nvPr/>
        </p:nvSpPr>
        <p:spPr>
          <a:xfrm>
            <a:off x="5739699" y="421689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*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1" name="CasellaDiTesto 50"/>
          <p:cNvSpPr txBox="1"/>
          <p:nvPr/>
        </p:nvSpPr>
        <p:spPr>
          <a:xfrm>
            <a:off x="328613" y="255122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Fig. 1B</a:t>
            </a:r>
            <a:endParaRPr lang="en-US" b="1" dirty="0"/>
          </a:p>
        </p:txBody>
      </p:sp>
      <p:sp>
        <p:nvSpPr>
          <p:cNvPr id="52" name="Rettangolo 51"/>
          <p:cNvSpPr/>
          <p:nvPr/>
        </p:nvSpPr>
        <p:spPr>
          <a:xfrm>
            <a:off x="6549375" y="2808376"/>
            <a:ext cx="78509" cy="59487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CasellaDiTesto 52"/>
          <p:cNvSpPr txBox="1"/>
          <p:nvPr/>
        </p:nvSpPr>
        <p:spPr>
          <a:xfrm>
            <a:off x="6442206" y="256490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*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4" name="Rettangolo 53"/>
          <p:cNvSpPr/>
          <p:nvPr/>
        </p:nvSpPr>
        <p:spPr>
          <a:xfrm>
            <a:off x="2148841" y="4450119"/>
            <a:ext cx="78509" cy="59487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CasellaDiTesto 54"/>
          <p:cNvSpPr txBox="1"/>
          <p:nvPr/>
        </p:nvSpPr>
        <p:spPr>
          <a:xfrm>
            <a:off x="2041672" y="420664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*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6" name="Ovale 55"/>
          <p:cNvSpPr/>
          <p:nvPr/>
        </p:nvSpPr>
        <p:spPr>
          <a:xfrm>
            <a:off x="6322492" y="4293096"/>
            <a:ext cx="72008" cy="72008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4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>
            <a:off x="6911884" y="2551971"/>
            <a:ext cx="1944216" cy="964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48" y="906463"/>
            <a:ext cx="8785265" cy="4928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ttangolo 7"/>
          <p:cNvSpPr/>
          <p:nvPr/>
        </p:nvSpPr>
        <p:spPr>
          <a:xfrm>
            <a:off x="5744224" y="792209"/>
            <a:ext cx="844000" cy="964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sellaDiTesto 8"/>
          <p:cNvSpPr txBox="1"/>
          <p:nvPr/>
        </p:nvSpPr>
        <p:spPr>
          <a:xfrm>
            <a:off x="5874623" y="590491"/>
            <a:ext cx="5832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b="1" dirty="0" smtClean="0"/>
              <a:t>MOTIF B</a:t>
            </a:r>
            <a:endParaRPr lang="en-US" sz="1000" b="1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921" y="2563887"/>
            <a:ext cx="73025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ttangolo 10"/>
          <p:cNvSpPr/>
          <p:nvPr/>
        </p:nvSpPr>
        <p:spPr>
          <a:xfrm>
            <a:off x="3857086" y="2663365"/>
            <a:ext cx="74694" cy="14018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357" y="2561672"/>
            <a:ext cx="73025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ttangolo 12"/>
          <p:cNvSpPr/>
          <p:nvPr/>
        </p:nvSpPr>
        <p:spPr>
          <a:xfrm>
            <a:off x="8543522" y="2663365"/>
            <a:ext cx="74694" cy="14018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asellaDiTesto 14"/>
          <p:cNvSpPr txBox="1"/>
          <p:nvPr/>
        </p:nvSpPr>
        <p:spPr>
          <a:xfrm>
            <a:off x="7565636" y="2348880"/>
            <a:ext cx="6367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b="1" dirty="0" smtClean="0"/>
              <a:t>MOTIF </a:t>
            </a:r>
            <a:r>
              <a:rPr lang="it-IT" sz="1000" b="1" dirty="0"/>
              <a:t>C</a:t>
            </a:r>
            <a:endParaRPr lang="en-US" sz="1000" b="1" dirty="0"/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1863" y="4322786"/>
            <a:ext cx="73025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ettangolo 16"/>
          <p:cNvSpPr/>
          <p:nvPr/>
        </p:nvSpPr>
        <p:spPr>
          <a:xfrm>
            <a:off x="7071028" y="4422264"/>
            <a:ext cx="74694" cy="14018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asellaDiTesto 17"/>
          <p:cNvSpPr txBox="1"/>
          <p:nvPr/>
        </p:nvSpPr>
        <p:spPr>
          <a:xfrm>
            <a:off x="328613" y="255122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Fig. 1C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9145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1857</TotalTime>
  <Words>34</Words>
  <Application>Microsoft Office PowerPoint</Application>
  <PresentationFormat>Presentazione su schermo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Luigi Buonaguro</dc:creator>
  <cp:lastModifiedBy>Luigi Buonaguro</cp:lastModifiedBy>
  <cp:revision>177</cp:revision>
  <dcterms:created xsi:type="dcterms:W3CDTF">2020-03-24T10:49:07Z</dcterms:created>
  <dcterms:modified xsi:type="dcterms:W3CDTF">2021-09-03T15:34:25Z</dcterms:modified>
</cp:coreProperties>
</file>