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3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554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040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087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170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50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607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3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20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731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060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E722-738C-4A9E-9FD8-806CE297C230}" type="datetimeFigureOut">
              <a:rPr lang="en-IE" smtClean="0"/>
              <a:t>07/12/2020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2FF4-58E1-4E46-AC0D-F6D50481C1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166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5ACEB3-83FB-4BC8-A3A5-58386FC4FE33}"/>
              </a:ext>
            </a:extLst>
          </p:cNvPr>
          <p:cNvSpPr txBox="1"/>
          <p:nvPr/>
        </p:nvSpPr>
        <p:spPr>
          <a:xfrm>
            <a:off x="755576" y="44624"/>
            <a:ext cx="145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783" y="162410"/>
            <a:ext cx="4883317" cy="669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Cwiklinski, Krystyna</dc:creator>
  <cp:lastModifiedBy>Cwiklinski, Krystyna</cp:lastModifiedBy>
  <cp:revision>2</cp:revision>
  <dcterms:created xsi:type="dcterms:W3CDTF">2020-10-07T09:15:45Z</dcterms:created>
  <dcterms:modified xsi:type="dcterms:W3CDTF">2020-12-07T15:43:41Z</dcterms:modified>
</cp:coreProperties>
</file>