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4" autoAdjust="0"/>
    <p:restoredTop sz="94612" autoAdjust="0"/>
  </p:normalViewPr>
  <p:slideViewPr>
    <p:cSldViewPr snapToGrid="0">
      <p:cViewPr>
        <p:scale>
          <a:sx n="75" d="100"/>
          <a:sy n="75" d="100"/>
        </p:scale>
        <p:origin x="1090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58A84-A026-452C-AD91-D816A2A1577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2CB30-705C-481D-A107-E0117F38C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4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EB01 2-18-16, L3</a:t>
            </a:r>
            <a:r>
              <a:rPr lang="en-US" baseline="0" dirty="0" smtClean="0"/>
              <a:t> 1% test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2CB30-705C-481D-A107-E0117F38CB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EB01 2-18-16</a:t>
            </a:r>
            <a:r>
              <a:rPr lang="en-US" dirty="0" smtClean="0"/>
              <a:t>, R3</a:t>
            </a:r>
            <a:r>
              <a:rPr lang="en-US" baseline="0" dirty="0" smtClean="0"/>
              <a:t> 1% test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2CB30-705C-481D-A107-E0117F38CB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73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4-29-16 Diagnostic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7A28-6B73-4E69-96BE-2EF8CABB74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06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EB01 </a:t>
            </a:r>
            <a:r>
              <a:rPr lang="en-US" dirty="0" smtClean="0"/>
              <a:t>L2</a:t>
            </a:r>
            <a:r>
              <a:rPr lang="en-US" baseline="0" dirty="0" smtClean="0"/>
              <a:t> </a:t>
            </a:r>
            <a:r>
              <a:rPr lang="en-US" dirty="0" smtClean="0"/>
              <a:t>1% </a:t>
            </a:r>
            <a:r>
              <a:rPr lang="en-US" dirty="0" err="1" smtClean="0"/>
              <a:t>cktl</a:t>
            </a:r>
            <a:r>
              <a:rPr lang="en-US" dirty="0" smtClean="0"/>
              <a:t> only test</a:t>
            </a:r>
            <a:r>
              <a:rPr lang="en-US" baseline="0" dirty="0" smtClean="0"/>
              <a:t> – 4-29-16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7A28-6B73-4E69-96BE-2EF8CABB74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85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EB01 </a:t>
            </a:r>
            <a:r>
              <a:rPr lang="en-US" dirty="0" smtClean="0"/>
              <a:t>L3 1% </a:t>
            </a:r>
            <a:r>
              <a:rPr lang="en-US" dirty="0" err="1" smtClean="0"/>
              <a:t>cktl</a:t>
            </a:r>
            <a:r>
              <a:rPr lang="en-US" dirty="0" smtClean="0"/>
              <a:t> only test</a:t>
            </a:r>
            <a:r>
              <a:rPr lang="en-US" baseline="0" dirty="0" smtClean="0"/>
              <a:t> – 4-29-16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57A28-6B73-4E69-96BE-2EF8CABB74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65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Diagnostic 4-29-16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5228B-EB09-43FF-86A2-F7075315BF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45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EB01 </a:t>
            </a:r>
            <a:r>
              <a:rPr lang="en-US" dirty="0" smtClean="0"/>
              <a:t>1% R2 – 4-29-16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5228B-EB09-43FF-86A2-F7075315BF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5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5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7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7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0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5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5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5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2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2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46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64043"/>
            <a:ext cx="7772400" cy="2387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EB01 </a:t>
            </a:r>
            <a:br>
              <a:rPr lang="en-US" sz="4800" dirty="0" smtClean="0"/>
            </a:br>
            <a:r>
              <a:rPr lang="en-US" sz="4800" dirty="0" err="1" smtClean="0"/>
              <a:t>Evaporimeter</a:t>
            </a:r>
            <a:r>
              <a:rPr lang="en-US" sz="4800" dirty="0" smtClean="0"/>
              <a:t> Screenshots</a:t>
            </a:r>
            <a:br>
              <a:rPr lang="en-US" sz="4800" dirty="0" smtClean="0"/>
            </a:br>
            <a:r>
              <a:rPr lang="en-US" sz="3600" dirty="0" smtClean="0"/>
              <a:t>1% </a:t>
            </a:r>
            <a:r>
              <a:rPr lang="en-US" sz="3600" dirty="0" err="1" smtClean="0"/>
              <a:t>Cktl</a:t>
            </a:r>
            <a:r>
              <a:rPr lang="en-US" sz="3600" dirty="0" smtClean="0"/>
              <a:t> Stimulation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096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637544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1154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3671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0394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4583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006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63413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62127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50</Words>
  <Application>Microsoft Office PowerPoint</Application>
  <PresentationFormat>On-screen Show (4:3)</PresentationFormat>
  <Paragraphs>15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EB01  Evaporimeter Screenshots 1% Cktl Stimulation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EB01  Evaporimeter Screenshots Full Cktl Stimulation</dc:title>
  <dc:creator>CFRL</dc:creator>
  <cp:lastModifiedBy>CFRL</cp:lastModifiedBy>
  <cp:revision>4</cp:revision>
  <dcterms:created xsi:type="dcterms:W3CDTF">2016-10-10T22:18:48Z</dcterms:created>
  <dcterms:modified xsi:type="dcterms:W3CDTF">2016-10-10T22:44:40Z</dcterms:modified>
</cp:coreProperties>
</file>