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79" r:id="rId5"/>
    <p:sldId id="258" r:id="rId6"/>
    <p:sldId id="280" r:id="rId7"/>
    <p:sldId id="259" r:id="rId8"/>
    <p:sldId id="281" r:id="rId9"/>
    <p:sldId id="282" r:id="rId10"/>
    <p:sldId id="284" r:id="rId11"/>
    <p:sldId id="283" r:id="rId12"/>
    <p:sldId id="261" r:id="rId13"/>
    <p:sldId id="260" r:id="rId14"/>
    <p:sldId id="262" r:id="rId15"/>
    <p:sldId id="263" r:id="rId16"/>
    <p:sldId id="285" r:id="rId17"/>
    <p:sldId id="286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8715404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5.jpg"/>
          <p:cNvPicPr>
            <a:picLocks noGrp="1" noChangeAspect="1"/>
          </p:cNvPicPr>
          <p:nvPr>
            <p:ph idx="1"/>
          </p:nvPr>
        </p:nvPicPr>
        <p:blipFill>
          <a:blip r:embed="rId2">
            <a:grayscl/>
          </a:blip>
          <a:stretch>
            <a:fillRect/>
          </a:stretch>
        </p:blipFill>
        <p:spPr>
          <a:xfrm>
            <a:off x="1333739" y="1600200"/>
            <a:ext cx="6476522" cy="4525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357158" y="357166"/>
            <a:ext cx="8286776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0" y="490538"/>
            <a:ext cx="91440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214282" y="357166"/>
            <a:ext cx="8715404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500034" y="428604"/>
            <a:ext cx="8072494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214282" y="428604"/>
            <a:ext cx="8715404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357158" y="500042"/>
            <a:ext cx="81439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285720" y="500042"/>
            <a:ext cx="8572528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214282" y="428604"/>
            <a:ext cx="8643966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50109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图片1.jpg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211015" y="404812"/>
            <a:ext cx="8721969" cy="604837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429684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8715404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8643998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214282" y="357166"/>
            <a:ext cx="8429652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357158" y="500042"/>
            <a:ext cx="8286776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214282" y="428604"/>
            <a:ext cx="8715404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214282" y="428604"/>
            <a:ext cx="8715404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285720" y="500042"/>
            <a:ext cx="8358214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500034" y="428604"/>
            <a:ext cx="7929586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500034" y="357166"/>
            <a:ext cx="785818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643966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428596" y="357166"/>
            <a:ext cx="8215338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285720" y="357166"/>
            <a:ext cx="8001024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2.jpg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244475" y="404812"/>
            <a:ext cx="8655050" cy="60483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8643966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3.jpg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244475" y="404812"/>
            <a:ext cx="8655050" cy="60483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4338"/>
            <a:ext cx="91440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4.jpg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0" y="409253"/>
            <a:ext cx="9144000" cy="603949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14338"/>
            <a:ext cx="8643998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0</Words>
  <PresentationFormat>全屏显示(4:3)</PresentationFormat>
  <Paragraphs>0</Paragraphs>
  <Slides>31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微软用户</cp:lastModifiedBy>
  <cp:revision>171</cp:revision>
  <dcterms:created xsi:type="dcterms:W3CDTF">2016-09-09T07:44:41Z</dcterms:created>
  <dcterms:modified xsi:type="dcterms:W3CDTF">2017-11-07T12:36:35Z</dcterms:modified>
</cp:coreProperties>
</file>