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570"/>
    <p:restoredTop sz="94669"/>
  </p:normalViewPr>
  <p:slideViewPr>
    <p:cSldViewPr snapToGrid="0" snapToObjects="1">
      <p:cViewPr varScale="1">
        <p:scale>
          <a:sx n="110" d="100"/>
          <a:sy n="110" d="100"/>
        </p:scale>
        <p:origin x="34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A6613-2D2F-B746-B377-4288E421D11E}" type="datetimeFigureOut">
              <a:rPr lang="en-US" smtClean="0"/>
              <a:t>4/7/18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AABF6-918B-7745-AEF1-07F73ED5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91755" y="490979"/>
            <a:ext cx="6074601" cy="8115644"/>
            <a:chOff x="591755" y="490979"/>
            <a:chExt cx="6074601" cy="8115644"/>
          </a:xfrm>
        </p:grpSpPr>
        <p:sp>
          <p:nvSpPr>
            <p:cNvPr id="4" name="Rounded Rectangle 3"/>
            <p:cNvSpPr/>
            <p:nvPr/>
          </p:nvSpPr>
          <p:spPr>
            <a:xfrm>
              <a:off x="1332356" y="490979"/>
              <a:ext cx="990600" cy="609600"/>
            </a:xfrm>
            <a:prstGeom prst="round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MEDLINE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1758)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999356" y="490979"/>
              <a:ext cx="990600" cy="609600"/>
            </a:xfrm>
            <a:prstGeom prst="round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CINAHL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144)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332356" y="1329179"/>
              <a:ext cx="990600" cy="609600"/>
            </a:xfrm>
            <a:prstGeom prst="round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Embase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624)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999356" y="1329179"/>
              <a:ext cx="990600" cy="609600"/>
            </a:xfrm>
            <a:prstGeom prst="round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PsycINFO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107)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475356" y="2243579"/>
              <a:ext cx="1447800" cy="609600"/>
            </a:xfrm>
            <a:prstGeom prst="round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Total for analysis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2633)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437256" y="3386579"/>
              <a:ext cx="1524000" cy="609600"/>
            </a:xfrm>
            <a:prstGeom prst="round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Articles after duplicate removal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2481)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304156" y="2776979"/>
              <a:ext cx="1342500" cy="609600"/>
            </a:xfrm>
            <a:prstGeom prst="roundRect">
              <a:avLst/>
            </a:prstGeom>
            <a:ln w="952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Duplicate articles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152)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399156" y="4529579"/>
              <a:ext cx="1600200" cy="609600"/>
            </a:xfrm>
            <a:prstGeom prst="round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Articles for screening based on abstract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2481)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329556" y="5062979"/>
              <a:ext cx="1251112" cy="609600"/>
            </a:xfrm>
            <a:prstGeom prst="roundRect">
              <a:avLst/>
            </a:prstGeom>
            <a:ln w="952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Excluded based on abstract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2330)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399156" y="5672579"/>
              <a:ext cx="1600200" cy="609600"/>
            </a:xfrm>
            <a:prstGeom prst="round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Articles for full text screening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151)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04156" y="5901179"/>
              <a:ext cx="2224204" cy="2262375"/>
            </a:xfrm>
            <a:prstGeom prst="roundRect">
              <a:avLst>
                <a:gd name="adj" fmla="val 6990"/>
              </a:avLst>
            </a:prstGeom>
            <a:ln w="952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100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355516" y="6815579"/>
              <a:ext cx="1676400" cy="609600"/>
            </a:xfrm>
            <a:prstGeom prst="roundRect">
              <a:avLst/>
            </a:prstGeom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Included in the qualitative synthesis</a:t>
              </a:r>
            </a:p>
            <a:p>
              <a:pPr algn="ctr"/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(n= 70)</a:t>
              </a:r>
              <a:endParaRPr lang="en-US" sz="1100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20" name="Shape 19"/>
            <p:cNvCxnSpPr>
              <a:stCxn id="6" idx="3"/>
              <a:endCxn id="8" idx="0"/>
            </p:cNvCxnSpPr>
            <p:nvPr/>
          </p:nvCxnSpPr>
          <p:spPr>
            <a:xfrm>
              <a:off x="2322956" y="1633979"/>
              <a:ext cx="876300" cy="609600"/>
            </a:xfrm>
            <a:prstGeom prst="curvedConnector2">
              <a:avLst/>
            </a:prstGeom>
            <a:ln w="9525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hape 21"/>
            <p:cNvCxnSpPr>
              <a:stCxn id="4" idx="3"/>
              <a:endCxn id="8" idx="0"/>
            </p:cNvCxnSpPr>
            <p:nvPr/>
          </p:nvCxnSpPr>
          <p:spPr>
            <a:xfrm>
              <a:off x="2322956" y="795779"/>
              <a:ext cx="876300" cy="1447800"/>
            </a:xfrm>
            <a:prstGeom prst="curvedConnector2">
              <a:avLst/>
            </a:prstGeom>
            <a:ln w="9525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>
              <a:stCxn id="7" idx="1"/>
              <a:endCxn id="8" idx="0"/>
            </p:cNvCxnSpPr>
            <p:nvPr/>
          </p:nvCxnSpPr>
          <p:spPr>
            <a:xfrm rot="10800000" flipV="1">
              <a:off x="3199256" y="1633979"/>
              <a:ext cx="800100" cy="609600"/>
            </a:xfrm>
            <a:prstGeom prst="curvedConnector2">
              <a:avLst/>
            </a:prstGeom>
            <a:ln w="9525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hape 27"/>
            <p:cNvCxnSpPr>
              <a:stCxn id="5" idx="1"/>
              <a:endCxn id="8" idx="0"/>
            </p:cNvCxnSpPr>
            <p:nvPr/>
          </p:nvCxnSpPr>
          <p:spPr>
            <a:xfrm rot="10800000" flipV="1">
              <a:off x="3199256" y="795779"/>
              <a:ext cx="800100" cy="1447800"/>
            </a:xfrm>
            <a:prstGeom prst="curvedConnector2">
              <a:avLst/>
            </a:prstGeom>
            <a:ln w="9525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>
              <a:off x="2932556" y="3119879"/>
              <a:ext cx="533400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5400000">
              <a:off x="2932556" y="4262085"/>
              <a:ext cx="533400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2932556" y="5405085"/>
              <a:ext cx="533400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2932556" y="6548085"/>
              <a:ext cx="533400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3200050" y="5367779"/>
              <a:ext cx="1104106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3200050" y="6510779"/>
              <a:ext cx="1104106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3200050" y="3081779"/>
              <a:ext cx="1104106" cy="158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4329556" y="5962952"/>
              <a:ext cx="2336800" cy="2200602"/>
            </a:xfrm>
            <a:prstGeom prst="rect">
              <a:avLst/>
            </a:prstGeom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Full text articles excluded (n= 81)</a:t>
              </a:r>
            </a:p>
            <a:p>
              <a:pPr marL="92075" indent="-92075">
                <a:buFont typeface="Arial"/>
                <a:buChar char="•"/>
              </a:pPr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No specific tests for cognition (n=38)</a:t>
              </a:r>
            </a:p>
            <a:p>
              <a:pPr marL="92075" indent="-92075">
                <a:buFont typeface="Arial"/>
                <a:buChar char="•"/>
              </a:pPr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Specific tests performed but scores not provided (n=15).</a:t>
              </a:r>
            </a:p>
            <a:p>
              <a:pPr marL="92075" indent="-92075">
                <a:buFont typeface="Arial"/>
                <a:buChar char="•"/>
              </a:pPr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Case studies (n=11).</a:t>
              </a:r>
            </a:p>
            <a:p>
              <a:pPr marL="92075" indent="-92075">
                <a:buFont typeface="Arial"/>
                <a:buChar char="•"/>
              </a:pPr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Conference abstracts (no full text; n=7).</a:t>
              </a:r>
            </a:p>
            <a:p>
              <a:pPr marL="92075" indent="-92075">
                <a:buFont typeface="Arial"/>
                <a:buChar char="•"/>
              </a:pPr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Literature reviews (n=5).</a:t>
              </a:r>
            </a:p>
            <a:p>
              <a:pPr marL="92075" indent="-92075">
                <a:buFont typeface="Arial"/>
                <a:buChar char="•"/>
              </a:pPr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Multiple publications with same data (n=4)</a:t>
              </a:r>
            </a:p>
            <a:p>
              <a:pPr marL="92075" indent="-92075">
                <a:buFont typeface="Arial"/>
                <a:buChar char="•"/>
              </a:pPr>
              <a:r>
                <a:rPr lang="en-US" sz="1100" dirty="0" smtClean="0">
                  <a:latin typeface="Arial" charset="0"/>
                  <a:ea typeface="Arial" charset="0"/>
                  <a:cs typeface="Arial" charset="0"/>
                </a:rPr>
                <a:t>Article not in English (n=1)</a:t>
              </a:r>
            </a:p>
          </p:txBody>
        </p:sp>
        <p:sp>
          <p:nvSpPr>
            <p:cNvPr id="34" name="Rounded Rectangle 33"/>
            <p:cNvSpPr>
              <a:spLocks noChangeAspect="1"/>
            </p:cNvSpPr>
            <p:nvPr/>
          </p:nvSpPr>
          <p:spPr>
            <a:xfrm rot="16200000">
              <a:off x="307048" y="1192019"/>
              <a:ext cx="1114075" cy="274320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Identification</a:t>
              </a:r>
              <a:endParaRPr lang="en-US" sz="11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2" name="Rounded Rectangle 41"/>
            <p:cNvSpPr>
              <a:spLocks noChangeAspect="1"/>
            </p:cNvSpPr>
            <p:nvPr/>
          </p:nvSpPr>
          <p:spPr>
            <a:xfrm rot="16200000">
              <a:off x="-857544" y="4259350"/>
              <a:ext cx="3443257" cy="274322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rPr>
                <a:t>Screening </a:t>
              </a:r>
              <a:endParaRPr lang="en-US" sz="11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3" name="Rounded Rectangle 42"/>
            <p:cNvSpPr>
              <a:spLocks noChangeAspect="1"/>
            </p:cNvSpPr>
            <p:nvPr/>
          </p:nvSpPr>
          <p:spPr>
            <a:xfrm rot="16200000">
              <a:off x="335040" y="6953095"/>
              <a:ext cx="1058091" cy="274320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Selection</a:t>
              </a:r>
              <a:endParaRPr lang="en-US" sz="11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591755" y="8345013"/>
              <a:ext cx="4721024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100" b="1" dirty="0">
                  <a:latin typeface="Times New Roman" charset="0"/>
                  <a:ea typeface="Calibri" charset="0"/>
                  <a:cs typeface="Times New Roman" charset="0"/>
                </a:rPr>
                <a:t>Supplementary figure e-1: </a:t>
              </a:r>
              <a:r>
                <a:rPr lang="en-US" sz="1100" dirty="0">
                  <a:latin typeface="Times New Roman" charset="0"/>
                  <a:ea typeface="Calibri" charset="0"/>
                  <a:cs typeface="Times New Roman" charset="0"/>
                </a:rPr>
                <a:t>Literature search and study selection criteria</a:t>
              </a:r>
              <a:endParaRPr lang="en-US" sz="1200" dirty="0">
                <a:effectLst/>
                <a:latin typeface="Arial" charset="0"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58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162</Words>
  <Application>Microsoft Macintosh PowerPoint</Application>
  <PresentationFormat>Letter Paper (8.5x11 in)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rahulsachdeva08@gmail.com</dc:creator>
  <cp:lastModifiedBy>rahulsachdeva08@gmail.com</cp:lastModifiedBy>
  <cp:revision>2</cp:revision>
  <dcterms:created xsi:type="dcterms:W3CDTF">2018-04-08T01:07:50Z</dcterms:created>
  <dcterms:modified xsi:type="dcterms:W3CDTF">2018-04-08T01:11:52Z</dcterms:modified>
</cp:coreProperties>
</file>