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01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DB483-7934-4EC6-AF46-ACCB44F9ACE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CBB11-3704-46E4-A6A7-47420BF3D5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CBB11-3704-46E4-A6A7-47420BF3D55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3F3-3421-4D7B-90B9-A933445F489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49AB-0C8C-4E9F-9F00-E99ACFF3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3F3-3421-4D7B-90B9-A933445F489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49AB-0C8C-4E9F-9F00-E99ACFF3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3F3-3421-4D7B-90B9-A933445F489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49AB-0C8C-4E9F-9F00-E99ACFF3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3F3-3421-4D7B-90B9-A933445F489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49AB-0C8C-4E9F-9F00-E99ACFF3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3F3-3421-4D7B-90B9-A933445F489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49AB-0C8C-4E9F-9F00-E99ACFF3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3F3-3421-4D7B-90B9-A933445F489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49AB-0C8C-4E9F-9F00-E99ACFF3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3F3-3421-4D7B-90B9-A933445F489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49AB-0C8C-4E9F-9F00-E99ACFF3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3F3-3421-4D7B-90B9-A933445F489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49AB-0C8C-4E9F-9F00-E99ACFF3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3F3-3421-4D7B-90B9-A933445F489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49AB-0C8C-4E9F-9F00-E99ACFF3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3F3-3421-4D7B-90B9-A933445F489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49AB-0C8C-4E9F-9F00-E99ACFF3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23F3-3421-4D7B-90B9-A933445F489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F49AB-0C8C-4E9F-9F00-E99ACFF3B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323F3-3421-4D7B-90B9-A933445F4898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49AB-0C8C-4E9F-9F00-E99ACFF3B3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289938"/>
            <a:ext cx="9143999" cy="6278123"/>
            <a:chOff x="0" y="289938"/>
            <a:chExt cx="9143999" cy="6278123"/>
          </a:xfrm>
        </p:grpSpPr>
        <p:pic>
          <p:nvPicPr>
            <p:cNvPr id="1029" name="Picture 5" descr="C:\Users\user\Desktop\Bashir\Editing\New folder\2.bmp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89938"/>
              <a:ext cx="9143999" cy="6278123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5295000" y="412220"/>
              <a:ext cx="95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u="sng" dirty="0" smtClean="0">
                  <a:latin typeface="Arial" pitchFamily="34" charset="0"/>
                  <a:cs typeface="Arial" pitchFamily="34" charset="0"/>
                </a:rPr>
                <a:t>Genotype 2.3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1.AJ237633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2.AJ237634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19600" y="990600"/>
              <a:ext cx="923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u="sng" dirty="0" smtClean="0">
                  <a:latin typeface="Arial" pitchFamily="34" charset="0"/>
                  <a:cs typeface="Arial" pitchFamily="34" charset="0"/>
                </a:rPr>
                <a:t>Genotype 1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1.AF297617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2.HM563023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50180" y="381000"/>
              <a:ext cx="10980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u="sng" dirty="0" smtClean="0">
                  <a:latin typeface="Arial" pitchFamily="34" charset="0"/>
                  <a:cs typeface="Arial" pitchFamily="34" charset="0"/>
                </a:rPr>
                <a:t>Genotype1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Sudan40 HP1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90800" y="10668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u="sng" dirty="0" smtClean="0">
                  <a:latin typeface="Arial" pitchFamily="34" charset="0"/>
                  <a:cs typeface="Arial" pitchFamily="34" charset="0"/>
                </a:rPr>
                <a:t>Genotype 4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1.AF346403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2.GQ420652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62200" y="45720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u="sng" dirty="0" smtClean="0">
                  <a:latin typeface="Arial" pitchFamily="34" charset="0"/>
                  <a:cs typeface="Arial" pitchFamily="34" charset="0"/>
                </a:rPr>
                <a:t>Genotype 5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1.JN637177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2.DQ402037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30360" y="3810000"/>
              <a:ext cx="9322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u="sng" dirty="0" smtClean="0">
                  <a:latin typeface="Arial" pitchFamily="34" charset="0"/>
                  <a:cs typeface="Arial" pitchFamily="34" charset="0"/>
                </a:rPr>
                <a:t>Genotype 11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Sudan50_HP1?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29000" y="5475982"/>
              <a:ext cx="1143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u="sng" dirty="0" smtClean="0">
                  <a:latin typeface="Arial" pitchFamily="34" charset="0"/>
                  <a:cs typeface="Arial" pitchFamily="34" charset="0"/>
                </a:rPr>
                <a:t>Genotype 6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1.AB208063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2.KT363811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3.KT200214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4.KT200209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5.JN637176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6.SudanHC1_HP1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53000" y="4267200"/>
              <a:ext cx="990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u="sng" dirty="0" smtClean="0">
                  <a:latin typeface="Arial" pitchFamily="34" charset="0"/>
                  <a:cs typeface="Arial" pitchFamily="34" charset="0"/>
                </a:rPr>
                <a:t>Genotype 8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81600" y="4783723"/>
              <a:ext cx="914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u="sng" dirty="0" smtClean="0">
                  <a:latin typeface="Arial" pitchFamily="34" charset="0"/>
                  <a:cs typeface="Arial" pitchFamily="34" charset="0"/>
                </a:rPr>
                <a:t>Genotype 7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53000" y="5270956"/>
              <a:ext cx="838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u="sng" dirty="0" smtClean="0">
                  <a:latin typeface="Arial" pitchFamily="34" charset="0"/>
                  <a:cs typeface="Arial" pitchFamily="34" charset="0"/>
                </a:rPr>
                <a:t>Genotype 7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53000" y="5939135"/>
              <a:ext cx="114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u="sng" dirty="0" smtClean="0">
                  <a:latin typeface="Arial" pitchFamily="34" charset="0"/>
                  <a:cs typeface="Arial" pitchFamily="34" charset="0"/>
                </a:rPr>
                <a:t>Genotype 6</a:t>
              </a:r>
            </a:p>
            <a:p>
              <a:r>
                <a:rPr lang="en-US" sz="800" dirty="0" smtClean="0">
                  <a:latin typeface="Arial" pitchFamily="34" charset="0"/>
                  <a:cs typeface="Arial" pitchFamily="34" charset="0"/>
                </a:rPr>
                <a:t>SudanHC2_HP1</a:t>
              </a:r>
              <a:endParaRPr lang="en-US" sz="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Oval 23"/>
          <p:cNvSpPr/>
          <p:nvPr/>
        </p:nvSpPr>
        <p:spPr>
          <a:xfrm>
            <a:off x="4443250" y="3831020"/>
            <a:ext cx="1143000" cy="45720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41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MRT</cp:lastModifiedBy>
  <cp:revision>13</cp:revision>
  <dcterms:created xsi:type="dcterms:W3CDTF">2017-08-09T10:14:41Z</dcterms:created>
  <dcterms:modified xsi:type="dcterms:W3CDTF">2017-08-09T12:17:49Z</dcterms:modified>
</cp:coreProperties>
</file>