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83" d="100"/>
          <a:sy n="83" d="100"/>
        </p:scale>
        <p:origin x="5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35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20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2023. 05. 02.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992888" cy="1440160"/>
          </a:xfrm>
        </p:spPr>
        <p:txBody>
          <a:bodyPr/>
          <a:lstStyle/>
          <a:p>
            <a:r>
              <a:rPr lang="hu-HU" dirty="0"/>
              <a:t>Fogtisztítás új utakon – </a:t>
            </a:r>
            <a:br>
              <a:rPr lang="hu-HU" dirty="0"/>
            </a:br>
            <a:r>
              <a:rPr lang="hu-HU" dirty="0"/>
              <a:t>az ultrahang felhasználása a szájhigiéniában 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03232" cy="46910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jó fogkefe és a fogselyem megfelelő használata általában elegendő.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Szükség van azonban egy olyan nagyon ügyes személyre, aki tökéletesen és megfelelő ideig használja ezeket az eszközöket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dentalis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plakk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okozta megbetegedések – a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caries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és a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parodontopátiák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népbetegségként mutatnak rá arra, hogy az imént említett feltételek szinte sehol sem adottak.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Okai elsősorban a fogak bonyolult formájában és a fogtisztító eszközök kicsi hatékony felületében keresendőek.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Dental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Innovation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Kft, illetve a jogutódja fejlesztése a GINOP-2.1.7-15-2016-00070 azonosítószámú pályázat támogatásával működőképes prototípust fejlesztett ki.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Dr. Dombi Csaba szakmai vezetésével elkészült fogtisztító berendezés ultrahang rezgés hatására folyékonnyá alakítja az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abrazív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szemcséket tartalmazó gélt, és a teljes fogsorfelszínt egyszerre bebeborítva rövid idejű rezgéssel lemozdítják a lepedéket.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rezgés frekvencia és amplitúdó tartományát a kívánt cél érdekében állítottuk be és az esetleg diszkomfort elkerülése érdekében kettősfalú, a lágyrészekkel szilikongumi peremmel csatlakozó sínt alkalmaztunk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hu-HU" sz="1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projekt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prototípus</a:t>
            </a:r>
          </a:p>
        </p:txBody>
      </p:sp>
      <p:pic>
        <p:nvPicPr>
          <p:cNvPr id="7" name="Tartalom helye 3">
            <a:extLst>
              <a:ext uri="{FF2B5EF4-FFF2-40B4-BE49-F238E27FC236}">
                <a16:creationId xmlns:a16="http://schemas.microsoft.com/office/drawing/2014/main" id="{C974F558-EEB3-F4C5-B76A-35973E5B55ED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4144" y="1988840"/>
            <a:ext cx="7735712" cy="4351338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614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03232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pályázat során kémiai fejlesztéseket végeztünk a BME bevonásával a gél összetevőinek optimális kikísérletezésére.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Fogtechnikai és informatikai fejlesztést végeztünk.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Preklinikai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és klinikai kísérletekkel bizonyítottuk, hogy az eszköz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kb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15 másodperc alatt hatékonyan távolítja el a dentális </a:t>
            </a:r>
            <a:r>
              <a:rPr lang="hu-H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plakkot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pályázat lezárulta után kockázati tőke bevonást terveztünk a sorozatgyártásra alkalmas termék kifejlesztéséhez.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Eredmények és a jövő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41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233</Words>
  <Application>Microsoft Office PowerPoint</Application>
  <PresentationFormat>Diavetítés a képernyőre (4:3 oldalarány)</PresentationFormat>
  <Paragraphs>30</Paragraphs>
  <Slides>5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Fogtisztítás új utakon –  az ultrahang felhasználása a szájhigiéniában  </vt:lpstr>
      <vt:lpstr>A projekt</vt:lpstr>
      <vt:lpstr>A prototípus</vt:lpstr>
      <vt:lpstr>Eredmények és a jövő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Csaba Révai</cp:lastModifiedBy>
  <cp:revision>44</cp:revision>
  <dcterms:created xsi:type="dcterms:W3CDTF">2014-03-03T11:13:53Z</dcterms:created>
  <dcterms:modified xsi:type="dcterms:W3CDTF">2023-05-02T08:09:47Z</dcterms:modified>
</cp:coreProperties>
</file>