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40288" cy="42840275"/>
  <p:notesSz cx="6858000" cy="9144000"/>
  <p:defaultTextStyle>
    <a:defPPr>
      <a:defRPr lang="en-US"/>
    </a:defPPr>
    <a:lvl1pPr marL="0" algn="l" defTabSz="3507821" rtl="0" eaLnBrk="1" latinLnBrk="0" hangingPunct="1">
      <a:defRPr sz="6905" kern="1200">
        <a:solidFill>
          <a:schemeClr val="tx1"/>
        </a:solidFill>
        <a:latin typeface="+mn-lt"/>
        <a:ea typeface="+mn-ea"/>
        <a:cs typeface="+mn-cs"/>
      </a:defRPr>
    </a:lvl1pPr>
    <a:lvl2pPr marL="1753911" algn="l" defTabSz="3507821" rtl="0" eaLnBrk="1" latinLnBrk="0" hangingPunct="1">
      <a:defRPr sz="6905" kern="1200">
        <a:solidFill>
          <a:schemeClr val="tx1"/>
        </a:solidFill>
        <a:latin typeface="+mn-lt"/>
        <a:ea typeface="+mn-ea"/>
        <a:cs typeface="+mn-cs"/>
      </a:defRPr>
    </a:lvl2pPr>
    <a:lvl3pPr marL="3507821" algn="l" defTabSz="3507821" rtl="0" eaLnBrk="1" latinLnBrk="0" hangingPunct="1">
      <a:defRPr sz="6905" kern="1200">
        <a:solidFill>
          <a:schemeClr val="tx1"/>
        </a:solidFill>
        <a:latin typeface="+mn-lt"/>
        <a:ea typeface="+mn-ea"/>
        <a:cs typeface="+mn-cs"/>
      </a:defRPr>
    </a:lvl3pPr>
    <a:lvl4pPr marL="5261732" algn="l" defTabSz="3507821" rtl="0" eaLnBrk="1" latinLnBrk="0" hangingPunct="1">
      <a:defRPr sz="6905" kern="1200">
        <a:solidFill>
          <a:schemeClr val="tx1"/>
        </a:solidFill>
        <a:latin typeface="+mn-lt"/>
        <a:ea typeface="+mn-ea"/>
        <a:cs typeface="+mn-cs"/>
      </a:defRPr>
    </a:lvl4pPr>
    <a:lvl5pPr marL="7015643" algn="l" defTabSz="3507821" rtl="0" eaLnBrk="1" latinLnBrk="0" hangingPunct="1">
      <a:defRPr sz="6905" kern="1200">
        <a:solidFill>
          <a:schemeClr val="tx1"/>
        </a:solidFill>
        <a:latin typeface="+mn-lt"/>
        <a:ea typeface="+mn-ea"/>
        <a:cs typeface="+mn-cs"/>
      </a:defRPr>
    </a:lvl5pPr>
    <a:lvl6pPr marL="8769553" algn="l" defTabSz="3507821" rtl="0" eaLnBrk="1" latinLnBrk="0" hangingPunct="1">
      <a:defRPr sz="6905" kern="1200">
        <a:solidFill>
          <a:schemeClr val="tx1"/>
        </a:solidFill>
        <a:latin typeface="+mn-lt"/>
        <a:ea typeface="+mn-ea"/>
        <a:cs typeface="+mn-cs"/>
      </a:defRPr>
    </a:lvl6pPr>
    <a:lvl7pPr marL="10523464" algn="l" defTabSz="3507821" rtl="0" eaLnBrk="1" latinLnBrk="0" hangingPunct="1">
      <a:defRPr sz="6905" kern="1200">
        <a:solidFill>
          <a:schemeClr val="tx1"/>
        </a:solidFill>
        <a:latin typeface="+mn-lt"/>
        <a:ea typeface="+mn-ea"/>
        <a:cs typeface="+mn-cs"/>
      </a:defRPr>
    </a:lvl7pPr>
    <a:lvl8pPr marL="12277374" algn="l" defTabSz="3507821" rtl="0" eaLnBrk="1" latinLnBrk="0" hangingPunct="1">
      <a:defRPr sz="6905" kern="1200">
        <a:solidFill>
          <a:schemeClr val="tx1"/>
        </a:solidFill>
        <a:latin typeface="+mn-lt"/>
        <a:ea typeface="+mn-ea"/>
        <a:cs typeface="+mn-cs"/>
      </a:defRPr>
    </a:lvl8pPr>
    <a:lvl9pPr marL="14031285" algn="l" defTabSz="3507821"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th Vance" initials="BV" lastIdx="1" clrIdx="0">
    <p:extLst>
      <p:ext uri="{19B8F6BF-5375-455C-9EA6-DF929625EA0E}">
        <p15:presenceInfo xmlns:p15="http://schemas.microsoft.com/office/powerpoint/2012/main" userId="S-1-5-21-615410526-663892902-1072911152-301457" providerId="AD"/>
      </p:ext>
    </p:extLst>
  </p:cmAuthor>
  <p:cmAuthor id="2" name="Chloe Pulo" initials="CP" lastIdx="6" clrIdx="1">
    <p:extLst>
      <p:ext uri="{19B8F6BF-5375-455C-9EA6-DF929625EA0E}">
        <p15:presenceInfo xmlns:p15="http://schemas.microsoft.com/office/powerpoint/2012/main" userId="S-1-5-21-615410526-663892902-1072911152-315483" providerId="AD"/>
      </p:ext>
    </p:extLst>
  </p:cmAuthor>
  <p:cmAuthor id="3" name="Rachel Kent" initials="RK" lastIdx="5" clrIdx="2">
    <p:extLst>
      <p:ext uri="{19B8F6BF-5375-455C-9EA6-DF929625EA0E}">
        <p15:presenceInfo xmlns:p15="http://schemas.microsoft.com/office/powerpoint/2012/main" userId="S::rachel.kent@bbraun.com::e5c248ca-ec9b-4673-8fda-90ba3780ab8d" providerId="AD"/>
      </p:ext>
    </p:extLst>
  </p:cmAuthor>
  <p:cmAuthor id="4" name="Christopher Hepworth" initials="CH" lastIdx="1" clrIdx="3">
    <p:extLst>
      <p:ext uri="{19B8F6BF-5375-455C-9EA6-DF929625EA0E}">
        <p15:presenceInfo xmlns:p15="http://schemas.microsoft.com/office/powerpoint/2012/main" userId="Christopher Hepwor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09456"/>
    <a:srgbClr val="000000"/>
    <a:srgbClr val="38B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p:scale>
          <a:sx n="30" d="100"/>
          <a:sy n="30" d="100"/>
        </p:scale>
        <p:origin x="43" y="-44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bbmuk06.bbmag.bbraun.com\projects\Real%20World%20Evidence\Old%202021\Divisions\Hospital%20Care\IV%20Therapy\Salisbury\Salisbury%20Audit%20SSF%20Data%20GB%20Notes%20%25%20etc.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bbmuk06.bbmag.bbraun.com\projects\Real%20World%20Evidence\Old%202021\Divisions\Hospital%20Care\IV%20Therapy\Salisbury\Salisbury%20Audit%20SSF%20Data%20GB%20Notes%20%25%20etc.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bbmuk06.bbmag.bbraun.com\projects\Real%20World%20Evidence\Old%202021\Divisions\Hospital%20Care\IV%20Therapy\Salisbury\Salisbury%20Audit%20SSF%20Data%20GB%20Notes%20%25%20etc.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2800" b="1">
                <a:latin typeface="Arial" panose="020B0604020202020204" pitchFamily="34" charset="0"/>
                <a:cs typeface="Arial" panose="020B0604020202020204" pitchFamily="34" charset="0"/>
              </a:rPr>
              <a:t>Total waste observed (mls)</a:t>
            </a:r>
          </a:p>
        </c:rich>
      </c:tx>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Sheet2!$A$102:$A$110</c:f>
              <c:strCache>
                <c:ptCount val="9"/>
                <c:pt idx="0">
                  <c:v>Paracetamol</c:v>
                </c:pt>
                <c:pt idx="1">
                  <c:v>Cefuroxime &amp; Metronidazole</c:v>
                </c:pt>
                <c:pt idx="2">
                  <c:v>Metronidazole</c:v>
                </c:pt>
                <c:pt idx="3">
                  <c:v>Tazocin 4.5g </c:v>
                </c:pt>
                <c:pt idx="4">
                  <c:v>Ciprofloxacin 200mg </c:v>
                </c:pt>
                <c:pt idx="5">
                  <c:v>Cyclizine</c:v>
                </c:pt>
                <c:pt idx="6">
                  <c:v>Cefuroxime</c:v>
                </c:pt>
                <c:pt idx="7">
                  <c:v>Amoxicillin</c:v>
                </c:pt>
                <c:pt idx="8">
                  <c:v>Dexamethasone </c:v>
                </c:pt>
              </c:strCache>
            </c:strRef>
          </c:cat>
          <c:val>
            <c:numRef>
              <c:f>Sheet2!$B$102:$B$110</c:f>
              <c:numCache>
                <c:formatCode>0.00</c:formatCode>
                <c:ptCount val="9"/>
                <c:pt idx="0">
                  <c:v>223.5</c:v>
                </c:pt>
                <c:pt idx="1">
                  <c:v>183.75</c:v>
                </c:pt>
                <c:pt idx="2">
                  <c:v>147.4</c:v>
                </c:pt>
                <c:pt idx="3">
                  <c:v>72</c:v>
                </c:pt>
                <c:pt idx="4">
                  <c:v>60</c:v>
                </c:pt>
                <c:pt idx="5">
                  <c:v>36</c:v>
                </c:pt>
                <c:pt idx="6">
                  <c:v>36</c:v>
                </c:pt>
                <c:pt idx="7">
                  <c:v>24</c:v>
                </c:pt>
                <c:pt idx="8">
                  <c:v>14.5</c:v>
                </c:pt>
              </c:numCache>
            </c:numRef>
          </c:val>
        </c:ser>
        <c:dLbls>
          <c:showLegendKey val="0"/>
          <c:showVal val="0"/>
          <c:showCatName val="0"/>
          <c:showSerName val="0"/>
          <c:showPercent val="0"/>
          <c:showBubbleSize val="0"/>
        </c:dLbls>
        <c:gapWidth val="182"/>
        <c:axId val="707671136"/>
        <c:axId val="707677016"/>
      </c:barChart>
      <c:catAx>
        <c:axId val="7076711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07677016"/>
        <c:crosses val="autoZero"/>
        <c:auto val="1"/>
        <c:lblAlgn val="ctr"/>
        <c:lblOffset val="100"/>
        <c:noMultiLvlLbl val="0"/>
      </c:catAx>
      <c:valAx>
        <c:axId val="707677016"/>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07671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2800" b="1" dirty="0">
                <a:latin typeface="Arial" panose="020B0604020202020204" pitchFamily="34" charset="0"/>
                <a:cs typeface="Arial" panose="020B0604020202020204" pitchFamily="34" charset="0"/>
              </a:rPr>
              <a:t>12.42% cost per dose (£)</a:t>
            </a:r>
          </a:p>
        </c:rich>
      </c:tx>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tx>
            <c:strRef>
              <c:f>Sheet2!$B$1</c:f>
              <c:strCache>
                <c:ptCount val="1"/>
                <c:pt idx="0">
                  <c:v>12.42% cost per dose£</c:v>
                </c:pt>
              </c:strCache>
            </c:strRef>
          </c:tx>
          <c:spPr>
            <a:solidFill>
              <a:schemeClr val="accent1"/>
            </a:solidFill>
            <a:ln>
              <a:noFill/>
            </a:ln>
            <a:effectLst/>
          </c:spPr>
          <c:invertIfNegative val="0"/>
          <c:cat>
            <c:strRef>
              <c:f>Sheet2!$A$2:$A$10</c:f>
              <c:strCache>
                <c:ptCount val="9"/>
                <c:pt idx="0">
                  <c:v>Dexamethasone </c:v>
                </c:pt>
                <c:pt idx="1">
                  <c:v>Tazocin 4.5g </c:v>
                </c:pt>
                <c:pt idx="2">
                  <c:v>Cefuroxime &amp; Metronidazole</c:v>
                </c:pt>
                <c:pt idx="3">
                  <c:v>Cyclizine</c:v>
                </c:pt>
                <c:pt idx="4">
                  <c:v>Ciprofloxacin 200mg </c:v>
                </c:pt>
                <c:pt idx="5">
                  <c:v>Amoxicillin</c:v>
                </c:pt>
                <c:pt idx="6">
                  <c:v>Cefuroxime</c:v>
                </c:pt>
                <c:pt idx="7">
                  <c:v>Paracetamol</c:v>
                </c:pt>
                <c:pt idx="8">
                  <c:v>Metronidazole</c:v>
                </c:pt>
              </c:strCache>
            </c:strRef>
          </c:cat>
          <c:val>
            <c:numRef>
              <c:f>Sheet2!$B$2:$B$10</c:f>
              <c:numCache>
                <c:formatCode>"£"#,##0.00_);[Red]\("£"#,##0.00\)</c:formatCode>
                <c:ptCount val="9"/>
                <c:pt idx="0">
                  <c:v>0.85847039999999997</c:v>
                </c:pt>
                <c:pt idx="1">
                  <c:v>0.31149359999999998</c:v>
                </c:pt>
                <c:pt idx="2">
                  <c:v>0.22654079999999999</c:v>
                </c:pt>
                <c:pt idx="3">
                  <c:v>0.22206960000000001</c:v>
                </c:pt>
                <c:pt idx="4">
                  <c:v>0.21312719999999999</c:v>
                </c:pt>
                <c:pt idx="5">
                  <c:v>0.17884800000000001</c:v>
                </c:pt>
                <c:pt idx="6">
                  <c:v>0.1445688</c:v>
                </c:pt>
                <c:pt idx="7">
                  <c:v>8.4952799999999995E-2</c:v>
                </c:pt>
                <c:pt idx="8">
                  <c:v>8.1972000000000003E-2</c:v>
                </c:pt>
              </c:numCache>
            </c:numRef>
          </c:val>
        </c:ser>
        <c:dLbls>
          <c:showLegendKey val="0"/>
          <c:showVal val="0"/>
          <c:showCatName val="0"/>
          <c:showSerName val="0"/>
          <c:showPercent val="0"/>
          <c:showBubbleSize val="0"/>
        </c:dLbls>
        <c:gapWidth val="182"/>
        <c:axId val="707668392"/>
        <c:axId val="707668784"/>
      </c:barChart>
      <c:catAx>
        <c:axId val="707668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07668784"/>
        <c:crosses val="autoZero"/>
        <c:auto val="1"/>
        <c:lblAlgn val="ctr"/>
        <c:lblOffset val="100"/>
        <c:noMultiLvlLbl val="0"/>
      </c:catAx>
      <c:valAx>
        <c:axId val="707668784"/>
        <c:scaling>
          <c:orientation val="minMax"/>
        </c:scaling>
        <c:delete val="0"/>
        <c:axPos val="b"/>
        <c:majorGridlines>
          <c:spPr>
            <a:ln w="9525" cap="flat" cmpd="sng" algn="ctr">
              <a:solidFill>
                <a:schemeClr val="tx1">
                  <a:lumMod val="15000"/>
                  <a:lumOff val="85000"/>
                </a:schemeClr>
              </a:solidFill>
              <a:round/>
            </a:ln>
            <a:effectLst/>
          </c:spPr>
        </c:majorGridlines>
        <c:numFmt formatCode="&quot;£&quot;#,##0.00_);[Red]\(&quot;£&quot;#,##0.00\)"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707668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cap="all"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2800">
                <a:latin typeface="Arial" panose="020B0604020202020204" pitchFamily="34" charset="0"/>
                <a:cs typeface="Arial" panose="020B0604020202020204" pitchFamily="34" charset="0"/>
              </a:rPr>
              <a:t>Type of fluid</a:t>
            </a:r>
          </a:p>
        </c:rich>
      </c:tx>
      <c:layout/>
      <c:overlay val="0"/>
      <c:spPr>
        <a:noFill/>
        <a:ln>
          <a:noFill/>
        </a:ln>
        <a:effectLst/>
      </c:spPr>
      <c:txPr>
        <a:bodyPr rot="0" spcFirstLastPara="1" vertOverflow="ellipsis" vert="horz" wrap="square" anchor="ctr" anchorCtr="1"/>
        <a:lstStyle/>
        <a:p>
          <a:pPr>
            <a:defRPr sz="2800" b="1" i="0" u="none" strike="noStrike" kern="1200" cap="all"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30272747156605423"/>
          <c:y val="0.31132801108194808"/>
          <c:w val="0.39454527559055119"/>
          <c:h val="0.65757545931758532"/>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B280-4E3B-A329-54C6E1D95232}"/>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B280-4E3B-A329-54C6E1D95232}"/>
              </c:ext>
            </c:extLst>
          </c:dPt>
          <c:dPt>
            <c:idx val="2"/>
            <c:bubble3D val="0"/>
            <c:spPr>
              <a:solidFill>
                <a:schemeClr val="accent3"/>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B280-4E3B-A329-54C6E1D95232}"/>
              </c:ext>
            </c:extLst>
          </c:dPt>
          <c:dPt>
            <c:idx val="3"/>
            <c:bubble3D val="0"/>
            <c:spPr>
              <a:solidFill>
                <a:srgbClr val="92D050"/>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B280-4E3B-A329-54C6E1D95232}"/>
              </c:ext>
            </c:extLst>
          </c:dPt>
          <c:dLbls>
            <c:dLbl>
              <c:idx val="0"/>
              <c:layout/>
              <c:tx>
                <c:rich>
                  <a:bodyPr rot="0" spcFirstLastPara="1" vertOverflow="ellipsis" vert="horz" wrap="square" lIns="38100" tIns="19050" rIns="38100" bIns="19050" anchor="ctr" anchorCtr="1">
                    <a:spAutoFit/>
                  </a:bodyPr>
                  <a:lstStyle/>
                  <a:p>
                    <a:pPr>
                      <a:defRPr sz="2800" b="1" i="0" u="none" strike="noStrike" kern="1200" spc="0" baseline="0">
                        <a:solidFill>
                          <a:schemeClr val="accent1"/>
                        </a:solidFill>
                        <a:latin typeface="Arial" panose="020B0604020202020204" pitchFamily="34" charset="0"/>
                        <a:ea typeface="+mn-ea"/>
                        <a:cs typeface="Arial" panose="020B0604020202020204" pitchFamily="34" charset="0"/>
                      </a:defRPr>
                    </a:pPr>
                    <a:fld id="{EEE46670-FFC8-44B1-836D-FE6A29AB656B}" type="CATEGORYNAME">
                      <a:rPr lang="en-US" sz="2800">
                        <a:latin typeface="Arial" panose="020B0604020202020204" pitchFamily="34" charset="0"/>
                        <a:cs typeface="Arial" panose="020B0604020202020204" pitchFamily="34" charset="0"/>
                      </a:rPr>
                      <a:pPr>
                        <a:defRPr sz="2800">
                          <a:latin typeface="Arial" panose="020B0604020202020204" pitchFamily="34" charset="0"/>
                          <a:cs typeface="Arial" panose="020B0604020202020204" pitchFamily="34" charset="0"/>
                        </a:defRPr>
                      </a:pPr>
                      <a:t>[CATEGORY NAME]</a:t>
                    </a:fld>
                    <a:r>
                      <a:rPr lang="en-US" sz="2800" baseline="0">
                        <a:latin typeface="Arial" panose="020B0604020202020204" pitchFamily="34" charset="0"/>
                        <a:cs typeface="Arial" panose="020B0604020202020204" pitchFamily="34" charset="0"/>
                      </a:rPr>
                      <a:t>, </a:t>
                    </a:r>
                    <a:fld id="{2D093D55-74C1-4C3A-ADD1-3AF34D7FC0B2}" type="VALUE">
                      <a:rPr lang="en-US" sz="2800" baseline="0">
                        <a:latin typeface="Arial" panose="020B0604020202020204" pitchFamily="34" charset="0"/>
                        <a:cs typeface="Arial" panose="020B0604020202020204" pitchFamily="34" charset="0"/>
                      </a:rPr>
                      <a:pPr>
                        <a:defRPr sz="2800">
                          <a:latin typeface="Arial" panose="020B0604020202020204" pitchFamily="34" charset="0"/>
                          <a:cs typeface="Arial" panose="020B0604020202020204" pitchFamily="34" charset="0"/>
                        </a:defRPr>
                      </a:pPr>
                      <a:t>[VALUE]</a:t>
                    </a:fld>
                    <a:r>
                      <a:rPr lang="en-US" sz="2800" baseline="0">
                        <a:latin typeface="Arial" panose="020B0604020202020204" pitchFamily="34" charset="0"/>
                        <a:cs typeface="Arial" panose="020B0604020202020204" pitchFamily="34" charset="0"/>
                      </a:rPr>
                      <a:t>, (</a:t>
                    </a:r>
                    <a:fld id="{D410CA52-3269-4EF5-80B7-844593E35E5E}" type="PERCENTAGE">
                      <a:rPr lang="en-US" sz="2800" baseline="0">
                        <a:latin typeface="Arial" panose="020B0604020202020204" pitchFamily="34" charset="0"/>
                        <a:cs typeface="Arial" panose="020B0604020202020204" pitchFamily="34" charset="0"/>
                      </a:rPr>
                      <a:pPr>
                        <a:defRPr sz="2800">
                          <a:latin typeface="Arial" panose="020B0604020202020204" pitchFamily="34" charset="0"/>
                          <a:cs typeface="Arial" panose="020B0604020202020204" pitchFamily="34" charset="0"/>
                        </a:defRPr>
                      </a:pPr>
                      <a:t>[PERCENTAGE]</a:t>
                    </a:fld>
                    <a:r>
                      <a:rPr lang="en-US" sz="2800" baseline="0">
                        <a:latin typeface="Arial" panose="020B0604020202020204" pitchFamily="34" charset="0"/>
                        <a:cs typeface="Arial" panose="020B0604020202020204" pitchFamily="34" charset="0"/>
                      </a:rPr>
                      <a:t>)</a:t>
                    </a:r>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chemeClr val="accent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1"/>
              <c:showSerName val="0"/>
              <c:showPercent val="1"/>
              <c:showBubbleSize val="0"/>
              <c:extLst>
                <c:ext xmlns:c15="http://schemas.microsoft.com/office/drawing/2012/chart" uri="{CE6537A1-D6FC-4f65-9D91-7224C49458BB}">
                  <c15:layout>
                    <c:manualLayout>
                      <c:w val="0.22250951540117317"/>
                      <c:h val="0.20062526080950829"/>
                    </c:manualLayout>
                  </c15:layout>
                  <c15:dlblFieldTable/>
                  <c15:showDataLabelsRange val="0"/>
                </c:ext>
              </c:extLst>
            </c:dLbl>
            <c:dLbl>
              <c:idx val="1"/>
              <c:layout/>
              <c:tx>
                <c:rich>
                  <a:bodyPr rot="0" spcFirstLastPara="1" vertOverflow="ellipsis" vert="horz" wrap="square" lIns="38100" tIns="19050" rIns="38100" bIns="19050" anchor="ctr" anchorCtr="1">
                    <a:spAutoFit/>
                  </a:bodyPr>
                  <a:lstStyle/>
                  <a:p>
                    <a:pPr>
                      <a:defRPr sz="2800" b="1" i="0" u="none" strike="noStrike" kern="1200" spc="0" baseline="0">
                        <a:solidFill>
                          <a:srgbClr val="F09456"/>
                        </a:solidFill>
                        <a:latin typeface="Arial" panose="020B0604020202020204" pitchFamily="34" charset="0"/>
                        <a:ea typeface="+mn-ea"/>
                        <a:cs typeface="Arial" panose="020B0604020202020204" pitchFamily="34" charset="0"/>
                      </a:defRPr>
                    </a:pPr>
                    <a:fld id="{6518FE83-C199-4B79-960C-79E7F68B547C}" type="CATEGORYNAME">
                      <a:rPr lang="en-US" sz="2800">
                        <a:solidFill>
                          <a:srgbClr val="F09456"/>
                        </a:solidFill>
                        <a:latin typeface="Arial" panose="020B0604020202020204" pitchFamily="34" charset="0"/>
                        <a:cs typeface="Arial" panose="020B0604020202020204" pitchFamily="34" charset="0"/>
                      </a:rPr>
                      <a:pPr>
                        <a:defRPr sz="2800">
                          <a:solidFill>
                            <a:srgbClr val="F09456"/>
                          </a:solidFill>
                          <a:latin typeface="Arial" panose="020B0604020202020204" pitchFamily="34" charset="0"/>
                          <a:cs typeface="Arial" panose="020B0604020202020204" pitchFamily="34" charset="0"/>
                        </a:defRPr>
                      </a:pPr>
                      <a:t>[CATEGORY NAME]</a:t>
                    </a:fld>
                    <a:r>
                      <a:rPr lang="en-US" sz="2800" baseline="0">
                        <a:solidFill>
                          <a:srgbClr val="F09456"/>
                        </a:solidFill>
                        <a:latin typeface="Arial" panose="020B0604020202020204" pitchFamily="34" charset="0"/>
                        <a:cs typeface="Arial" panose="020B0604020202020204" pitchFamily="34" charset="0"/>
                      </a:rPr>
                      <a:t>, </a:t>
                    </a:r>
                    <a:fld id="{2D039742-6231-4203-8AA5-DE43DD8BEFB3}" type="VALUE">
                      <a:rPr lang="en-US" sz="2800" baseline="0">
                        <a:solidFill>
                          <a:srgbClr val="F09456"/>
                        </a:solidFill>
                        <a:latin typeface="Arial" panose="020B0604020202020204" pitchFamily="34" charset="0"/>
                        <a:cs typeface="Arial" panose="020B0604020202020204" pitchFamily="34" charset="0"/>
                      </a:rPr>
                      <a:pPr>
                        <a:defRPr sz="2800">
                          <a:solidFill>
                            <a:srgbClr val="F09456"/>
                          </a:solidFill>
                          <a:latin typeface="Arial" panose="020B0604020202020204" pitchFamily="34" charset="0"/>
                          <a:cs typeface="Arial" panose="020B0604020202020204" pitchFamily="34" charset="0"/>
                        </a:defRPr>
                      </a:pPr>
                      <a:t>[VALUE]</a:t>
                    </a:fld>
                    <a:r>
                      <a:rPr lang="en-US" sz="2800" baseline="0">
                        <a:solidFill>
                          <a:srgbClr val="F09456"/>
                        </a:solidFill>
                        <a:latin typeface="Arial" panose="020B0604020202020204" pitchFamily="34" charset="0"/>
                        <a:cs typeface="Arial" panose="020B0604020202020204" pitchFamily="34" charset="0"/>
                      </a:rPr>
                      <a:t>, (</a:t>
                    </a:r>
                    <a:fld id="{DA7422D5-8EE9-4FB7-AF3A-12246539BEA0}" type="PERCENTAGE">
                      <a:rPr lang="en-US" sz="2800" baseline="0">
                        <a:solidFill>
                          <a:srgbClr val="F09456"/>
                        </a:solidFill>
                        <a:latin typeface="Arial" panose="020B0604020202020204" pitchFamily="34" charset="0"/>
                        <a:cs typeface="Arial" panose="020B0604020202020204" pitchFamily="34" charset="0"/>
                      </a:rPr>
                      <a:pPr>
                        <a:defRPr sz="2800">
                          <a:solidFill>
                            <a:srgbClr val="F09456"/>
                          </a:solidFill>
                          <a:latin typeface="Arial" panose="020B0604020202020204" pitchFamily="34" charset="0"/>
                          <a:cs typeface="Arial" panose="020B0604020202020204" pitchFamily="34" charset="0"/>
                        </a:defRPr>
                      </a:pPr>
                      <a:t>[PERCENTAGE]</a:t>
                    </a:fld>
                    <a:r>
                      <a:rPr lang="en-US" sz="2800" baseline="0">
                        <a:solidFill>
                          <a:srgbClr val="F09456"/>
                        </a:solidFill>
                        <a:latin typeface="Arial" panose="020B0604020202020204" pitchFamily="34" charset="0"/>
                        <a:cs typeface="Arial" panose="020B0604020202020204" pitchFamily="34" charset="0"/>
                      </a:rPr>
                      <a:t>)</a:t>
                    </a:r>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rgbClr val="F09456"/>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1"/>
              <c:showSerName val="0"/>
              <c:showPercent val="1"/>
              <c:showBubbleSize val="0"/>
              <c:extLst>
                <c:ext xmlns:c15="http://schemas.microsoft.com/office/drawing/2012/chart" uri="{CE6537A1-D6FC-4f65-9D91-7224C49458BB}">
                  <c15:layout>
                    <c:manualLayout>
                      <c:w val="0.26397774494077558"/>
                      <c:h val="0.20062526080950829"/>
                    </c:manualLayout>
                  </c15:layout>
                  <c15:dlblFieldTable/>
                  <c15:showDataLabelsRange val="0"/>
                </c:ext>
              </c:extLst>
            </c:dLbl>
            <c:dLbl>
              <c:idx val="2"/>
              <c:layout>
                <c:manualLayout>
                  <c:x val="0.11478230716967239"/>
                  <c:y val="-3.2407407407407426E-2"/>
                </c:manualLayout>
              </c:layout>
              <c:tx>
                <c:rich>
                  <a:bodyPr rot="0" spcFirstLastPara="1" vertOverflow="ellipsis" vert="horz" wrap="square" lIns="38100" tIns="19050" rIns="38100" bIns="19050" anchor="ctr" anchorCtr="1">
                    <a:spAutoFit/>
                  </a:bodyPr>
                  <a:lstStyle/>
                  <a:p>
                    <a:pPr>
                      <a:defRPr sz="2800" b="1" i="0" u="none" strike="noStrike" kern="1200" spc="0" baseline="0">
                        <a:solidFill>
                          <a:schemeClr val="bg2">
                            <a:lumMod val="75000"/>
                          </a:schemeClr>
                        </a:solidFill>
                        <a:latin typeface="Arial" panose="020B0604020202020204" pitchFamily="34" charset="0"/>
                        <a:ea typeface="+mn-ea"/>
                        <a:cs typeface="Arial" panose="020B0604020202020204" pitchFamily="34" charset="0"/>
                      </a:defRPr>
                    </a:pPr>
                    <a:fld id="{AF1626F9-773F-4578-92D3-C71C93C6F941}" type="CATEGORYNAME">
                      <a:rPr lang="en-US" sz="2800">
                        <a:solidFill>
                          <a:schemeClr val="bg2">
                            <a:lumMod val="75000"/>
                          </a:schemeClr>
                        </a:solidFill>
                        <a:latin typeface="Arial" panose="020B0604020202020204" pitchFamily="34" charset="0"/>
                        <a:cs typeface="Arial" panose="020B0604020202020204" pitchFamily="34" charset="0"/>
                      </a:rPr>
                      <a:pPr>
                        <a:defRPr sz="2800">
                          <a:solidFill>
                            <a:schemeClr val="bg2">
                              <a:lumMod val="75000"/>
                            </a:schemeClr>
                          </a:solidFill>
                          <a:latin typeface="Arial" panose="020B0604020202020204" pitchFamily="34" charset="0"/>
                          <a:cs typeface="Arial" panose="020B0604020202020204" pitchFamily="34" charset="0"/>
                        </a:defRPr>
                      </a:pPr>
                      <a:t>[CATEGORY NAME]</a:t>
                    </a:fld>
                    <a:r>
                      <a:rPr lang="en-US" sz="2800" baseline="0" dirty="0">
                        <a:solidFill>
                          <a:schemeClr val="bg2">
                            <a:lumMod val="75000"/>
                          </a:schemeClr>
                        </a:solidFill>
                        <a:latin typeface="Arial" panose="020B0604020202020204" pitchFamily="34" charset="0"/>
                        <a:cs typeface="Arial" panose="020B0604020202020204" pitchFamily="34" charset="0"/>
                      </a:rPr>
                      <a:t>, </a:t>
                    </a:r>
                    <a:fld id="{B5C2ECA4-454A-4AC5-AC83-C343A9942541}" type="VALUE">
                      <a:rPr lang="en-US" sz="2800" baseline="0">
                        <a:solidFill>
                          <a:schemeClr val="bg2">
                            <a:lumMod val="75000"/>
                          </a:schemeClr>
                        </a:solidFill>
                        <a:latin typeface="Arial" panose="020B0604020202020204" pitchFamily="34" charset="0"/>
                        <a:cs typeface="Arial" panose="020B0604020202020204" pitchFamily="34" charset="0"/>
                      </a:rPr>
                      <a:pPr>
                        <a:defRPr sz="2800">
                          <a:solidFill>
                            <a:schemeClr val="bg2">
                              <a:lumMod val="75000"/>
                            </a:schemeClr>
                          </a:solidFill>
                          <a:latin typeface="Arial" panose="020B0604020202020204" pitchFamily="34" charset="0"/>
                          <a:cs typeface="Arial" panose="020B0604020202020204" pitchFamily="34" charset="0"/>
                        </a:defRPr>
                      </a:pPr>
                      <a:t>[VALUE]</a:t>
                    </a:fld>
                    <a:r>
                      <a:rPr lang="en-US" sz="2800" baseline="0" dirty="0">
                        <a:solidFill>
                          <a:schemeClr val="bg2">
                            <a:lumMod val="75000"/>
                          </a:schemeClr>
                        </a:solidFill>
                        <a:latin typeface="Arial" panose="020B0604020202020204" pitchFamily="34" charset="0"/>
                        <a:cs typeface="Arial" panose="020B0604020202020204" pitchFamily="34" charset="0"/>
                      </a:rPr>
                      <a:t>, </a:t>
                    </a:r>
                    <a:r>
                      <a:rPr lang="en-US" sz="2800" baseline="0" dirty="0" smtClean="0">
                        <a:solidFill>
                          <a:schemeClr val="bg2">
                            <a:lumMod val="75000"/>
                          </a:schemeClr>
                        </a:solidFill>
                        <a:latin typeface="Arial" panose="020B0604020202020204" pitchFamily="34" charset="0"/>
                        <a:cs typeface="Arial" panose="020B0604020202020204" pitchFamily="34" charset="0"/>
                      </a:rPr>
                      <a:t>(8.4%)</a:t>
                    </a:r>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chemeClr val="bg2">
                          <a:lumMod val="7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557051109944759"/>
                      <c:h val="0.20062526080950829"/>
                    </c:manualLayout>
                  </c15:layout>
                  <c15:dlblFieldTable/>
                  <c15:showDataLabelsRange val="0"/>
                </c:ext>
              </c:extLst>
            </c:dLbl>
            <c:dLbl>
              <c:idx val="3"/>
              <c:layout>
                <c:manualLayout>
                  <c:x val="0.2139783065812591"/>
                  <c:y val="-6.4396058360424765E-2"/>
                </c:manualLayout>
              </c:layout>
              <c:tx>
                <c:rich>
                  <a:bodyPr rot="0" spcFirstLastPara="1" vertOverflow="ellipsis" vert="horz" wrap="square" lIns="38100" tIns="19050" rIns="38100" bIns="19050" anchor="ctr" anchorCtr="1">
                    <a:spAutoFit/>
                  </a:bodyPr>
                  <a:lstStyle/>
                  <a:p>
                    <a:pPr>
                      <a:defRPr sz="2800" b="1" i="0" u="none" strike="noStrike" kern="1200" spc="0" baseline="0">
                        <a:solidFill>
                          <a:srgbClr val="92D050"/>
                        </a:solidFill>
                        <a:latin typeface="Arial" panose="020B0604020202020204" pitchFamily="34" charset="0"/>
                        <a:ea typeface="+mn-ea"/>
                        <a:cs typeface="Arial" panose="020B0604020202020204" pitchFamily="34" charset="0"/>
                      </a:defRPr>
                    </a:pPr>
                    <a:fld id="{C4F4CDCD-B855-4590-88F1-B06EA5C49DCA}" type="CATEGORYNAME">
                      <a:rPr lang="en-US" sz="2800">
                        <a:solidFill>
                          <a:srgbClr val="92D050"/>
                        </a:solidFill>
                        <a:latin typeface="Arial" panose="020B0604020202020204" pitchFamily="34" charset="0"/>
                        <a:cs typeface="Arial" panose="020B0604020202020204" pitchFamily="34" charset="0"/>
                      </a:rPr>
                      <a:pPr>
                        <a:defRPr sz="2800">
                          <a:solidFill>
                            <a:srgbClr val="92D050"/>
                          </a:solidFill>
                          <a:latin typeface="Arial" panose="020B0604020202020204" pitchFamily="34" charset="0"/>
                          <a:cs typeface="Arial" panose="020B0604020202020204" pitchFamily="34" charset="0"/>
                        </a:defRPr>
                      </a:pPr>
                      <a:t>[CATEGORY NAME]</a:t>
                    </a:fld>
                    <a:r>
                      <a:rPr lang="en-US" sz="2800" baseline="0" dirty="0">
                        <a:solidFill>
                          <a:srgbClr val="92D050"/>
                        </a:solidFill>
                        <a:latin typeface="Arial" panose="020B0604020202020204" pitchFamily="34" charset="0"/>
                        <a:cs typeface="Arial" panose="020B0604020202020204" pitchFamily="34" charset="0"/>
                      </a:rPr>
                      <a:t>, </a:t>
                    </a:r>
                    <a:fld id="{A3551A4A-26F1-4F33-B5B4-4C598C0F89D2}" type="VALUE">
                      <a:rPr lang="en-US" sz="2800" baseline="0">
                        <a:solidFill>
                          <a:srgbClr val="92D050"/>
                        </a:solidFill>
                        <a:latin typeface="Arial" panose="020B0604020202020204" pitchFamily="34" charset="0"/>
                        <a:cs typeface="Arial" panose="020B0604020202020204" pitchFamily="34" charset="0"/>
                      </a:rPr>
                      <a:pPr>
                        <a:defRPr sz="2800">
                          <a:solidFill>
                            <a:srgbClr val="92D050"/>
                          </a:solidFill>
                          <a:latin typeface="Arial" panose="020B0604020202020204" pitchFamily="34" charset="0"/>
                          <a:cs typeface="Arial" panose="020B0604020202020204" pitchFamily="34" charset="0"/>
                        </a:defRPr>
                      </a:pPr>
                      <a:t>[VALUE]</a:t>
                    </a:fld>
                    <a:r>
                      <a:rPr lang="en-US" sz="2800" baseline="0" dirty="0" smtClean="0">
                        <a:solidFill>
                          <a:srgbClr val="92D050"/>
                        </a:solidFill>
                        <a:latin typeface="Arial" panose="020B0604020202020204" pitchFamily="34" charset="0"/>
                        <a:cs typeface="Arial" panose="020B0604020202020204" pitchFamily="34" charset="0"/>
                      </a:rPr>
                      <a:t>,</a:t>
                    </a:r>
                  </a:p>
                  <a:p>
                    <a:pPr>
                      <a:defRPr sz="2800">
                        <a:solidFill>
                          <a:srgbClr val="92D050"/>
                        </a:solidFill>
                        <a:latin typeface="Arial" panose="020B0604020202020204" pitchFamily="34" charset="0"/>
                        <a:cs typeface="Arial" panose="020B0604020202020204" pitchFamily="34" charset="0"/>
                      </a:defRPr>
                    </a:pPr>
                    <a:r>
                      <a:rPr lang="en-US" sz="2800" baseline="0" dirty="0" smtClean="0">
                        <a:solidFill>
                          <a:srgbClr val="92D050"/>
                        </a:solidFill>
                        <a:latin typeface="Arial" panose="020B0604020202020204" pitchFamily="34" charset="0"/>
                        <a:cs typeface="Arial" panose="020B0604020202020204" pitchFamily="34" charset="0"/>
                      </a:rPr>
                      <a:t>(</a:t>
                    </a:r>
                    <a:fld id="{DFFEE82D-A169-4F13-BEA8-5D714C430BB7}" type="PERCENTAGE">
                      <a:rPr lang="en-US" sz="2800" baseline="0" smtClean="0">
                        <a:solidFill>
                          <a:srgbClr val="92D050"/>
                        </a:solidFill>
                        <a:latin typeface="Arial" panose="020B0604020202020204" pitchFamily="34" charset="0"/>
                        <a:cs typeface="Arial" panose="020B0604020202020204" pitchFamily="34" charset="0"/>
                      </a:rPr>
                      <a:pPr>
                        <a:defRPr sz="2800">
                          <a:solidFill>
                            <a:srgbClr val="92D050"/>
                          </a:solidFill>
                          <a:latin typeface="Arial" panose="020B0604020202020204" pitchFamily="34" charset="0"/>
                          <a:cs typeface="Arial" panose="020B0604020202020204" pitchFamily="34" charset="0"/>
                        </a:defRPr>
                      </a:pPr>
                      <a:t>[PERCENTAGE]</a:t>
                    </a:fld>
                    <a:r>
                      <a:rPr lang="en-US" sz="2800" baseline="0" dirty="0">
                        <a:solidFill>
                          <a:srgbClr val="92D050"/>
                        </a:solidFill>
                        <a:latin typeface="Arial" panose="020B0604020202020204" pitchFamily="34" charset="0"/>
                        <a:cs typeface="Arial" panose="020B0604020202020204" pitchFamily="34" charset="0"/>
                      </a:rPr>
                      <a:t>)</a:t>
                    </a:r>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rgbClr val="92D050"/>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8862098760184141"/>
                      <c:h val="0.13576448372049055"/>
                    </c:manualLayout>
                  </c15:layout>
                  <c15:dlblFieldTable/>
                  <c15:showDataLabelsRange val="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chemeClr val="accent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1"/>
            <c:showSerName val="0"/>
            <c:showPercent val="1"/>
            <c:showBubbleSize val="0"/>
            <c:showLeaderLines val="0"/>
            <c:extLst xmlns:c16r2="http://schemas.microsoft.com/office/drawing/2015/06/chart">
              <c:ext xmlns:c15="http://schemas.microsoft.com/office/drawing/2012/chart" uri="{CE6537A1-D6FC-4f65-9D91-7224C49458BB}"/>
            </c:extLst>
          </c:dLbls>
          <c:cat>
            <c:strRef>
              <c:f>Sheet2!$A$78:$A$81</c:f>
              <c:strCache>
                <c:ptCount val="4"/>
                <c:pt idx="0">
                  <c:v>Antibiotics</c:v>
                </c:pt>
                <c:pt idx="1">
                  <c:v>Paracetamol</c:v>
                </c:pt>
                <c:pt idx="2">
                  <c:v>Hartmann's / Saline</c:v>
                </c:pt>
                <c:pt idx="3">
                  <c:v>Other</c:v>
                </c:pt>
              </c:strCache>
            </c:strRef>
          </c:cat>
          <c:val>
            <c:numRef>
              <c:f>Sheet2!$B$78:$B$81</c:f>
              <c:numCache>
                <c:formatCode>General</c:formatCode>
                <c:ptCount val="4"/>
                <c:pt idx="0">
                  <c:v>43</c:v>
                </c:pt>
                <c:pt idx="1">
                  <c:v>18</c:v>
                </c:pt>
                <c:pt idx="2">
                  <c:v>6</c:v>
                </c:pt>
                <c:pt idx="3">
                  <c:v>4</c:v>
                </c:pt>
              </c:numCache>
            </c:numRef>
          </c:val>
          <c:extLst xmlns:c16r2="http://schemas.microsoft.com/office/drawing/2015/06/chart">
            <c:ext xmlns:c16="http://schemas.microsoft.com/office/drawing/2014/chart" uri="{C3380CC4-5D6E-409C-BE32-E72D297353CC}">
              <c16:uniqueId val="{00000000-C700-459F-AF71-4D5B16C9E056}"/>
            </c:ext>
          </c:extLst>
        </c:ser>
        <c:dLbls>
          <c:dLblPos val="outEnd"/>
          <c:showLegendKey val="0"/>
          <c:showVal val="0"/>
          <c:showCatName val="0"/>
          <c:showSerName val="0"/>
          <c:showPercent val="1"/>
          <c:showBubbleSize val="0"/>
          <c:showLeaderLines val="0"/>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7011132"/>
            <a:ext cx="25704245" cy="14914762"/>
          </a:xfrm>
        </p:spPr>
        <p:txBody>
          <a:bodyPr anchor="b"/>
          <a:lstStyle>
            <a:lvl1pPr algn="ctr">
              <a:defRPr sz="19843"/>
            </a:lvl1pPr>
          </a:lstStyle>
          <a:p>
            <a:r>
              <a:rPr lang="en-US" smtClean="0"/>
              <a:t>Click to edit Master title style</a:t>
            </a:r>
            <a:endParaRPr lang="en-US" dirty="0"/>
          </a:p>
        </p:txBody>
      </p:sp>
      <p:sp>
        <p:nvSpPr>
          <p:cNvPr id="3" name="Subtitle 2"/>
          <p:cNvSpPr>
            <a:spLocks noGrp="1"/>
          </p:cNvSpPr>
          <p:nvPr>
            <p:ph type="subTitle" idx="1"/>
          </p:nvPr>
        </p:nvSpPr>
        <p:spPr>
          <a:xfrm>
            <a:off x="3780036" y="22501064"/>
            <a:ext cx="22680216" cy="10343147"/>
          </a:xfrm>
        </p:spPr>
        <p:txBody>
          <a:bodyPr/>
          <a:lstStyle>
            <a:lvl1pPr marL="0" indent="0" algn="ctr">
              <a:buNone/>
              <a:defRPr sz="7937"/>
            </a:lvl1pPr>
            <a:lvl2pPr marL="1512006" indent="0" algn="ctr">
              <a:buNone/>
              <a:defRPr sz="6614"/>
            </a:lvl2pPr>
            <a:lvl3pPr marL="3024012" indent="0" algn="ctr">
              <a:buNone/>
              <a:defRPr sz="5953"/>
            </a:lvl3pPr>
            <a:lvl4pPr marL="4536018" indent="0" algn="ctr">
              <a:buNone/>
              <a:defRPr sz="5291"/>
            </a:lvl4pPr>
            <a:lvl5pPr marL="6048024" indent="0" algn="ctr">
              <a:buNone/>
              <a:defRPr sz="5291"/>
            </a:lvl5pPr>
            <a:lvl6pPr marL="7560031" indent="0" algn="ctr">
              <a:buNone/>
              <a:defRPr sz="5291"/>
            </a:lvl6pPr>
            <a:lvl7pPr marL="9072037" indent="0" algn="ctr">
              <a:buNone/>
              <a:defRPr sz="5291"/>
            </a:lvl7pPr>
            <a:lvl8pPr marL="10584043" indent="0" algn="ctr">
              <a:buNone/>
              <a:defRPr sz="5291"/>
            </a:lvl8pPr>
            <a:lvl9pPr marL="12096049" indent="0" algn="ctr">
              <a:buNone/>
              <a:defRPr sz="5291"/>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ACDF7A-F523-400A-A931-48FF5D2E9B60}"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3122C-F93D-417C-BEDC-072FAEC07AAA}" type="slidenum">
              <a:rPr lang="en-US" smtClean="0"/>
              <a:t>‹#›</a:t>
            </a:fld>
            <a:endParaRPr lang="en-US"/>
          </a:p>
        </p:txBody>
      </p:sp>
    </p:spTree>
    <p:extLst>
      <p:ext uri="{BB962C8B-B14F-4D97-AF65-F5344CB8AC3E}">
        <p14:creationId xmlns:p14="http://schemas.microsoft.com/office/powerpoint/2010/main" val="4118934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ACDF7A-F523-400A-A931-48FF5D2E9B60}"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3122C-F93D-417C-BEDC-072FAEC07AAA}" type="slidenum">
              <a:rPr lang="en-US" smtClean="0"/>
              <a:t>‹#›</a:t>
            </a:fld>
            <a:endParaRPr lang="en-US"/>
          </a:p>
        </p:txBody>
      </p:sp>
    </p:spTree>
    <p:extLst>
      <p:ext uri="{BB962C8B-B14F-4D97-AF65-F5344CB8AC3E}">
        <p14:creationId xmlns:p14="http://schemas.microsoft.com/office/powerpoint/2010/main" val="3440065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2280848"/>
            <a:ext cx="6520562" cy="3630515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79021" y="2280848"/>
            <a:ext cx="19183683" cy="3630515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ACDF7A-F523-400A-A931-48FF5D2E9B60}"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3122C-F93D-417C-BEDC-072FAEC07AAA}" type="slidenum">
              <a:rPr lang="en-US" smtClean="0"/>
              <a:t>‹#›</a:t>
            </a:fld>
            <a:endParaRPr lang="en-US"/>
          </a:p>
        </p:txBody>
      </p:sp>
    </p:spTree>
    <p:extLst>
      <p:ext uri="{BB962C8B-B14F-4D97-AF65-F5344CB8AC3E}">
        <p14:creationId xmlns:p14="http://schemas.microsoft.com/office/powerpoint/2010/main" val="282167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ACDF7A-F523-400A-A931-48FF5D2E9B60}"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3122C-F93D-417C-BEDC-072FAEC07AAA}" type="slidenum">
              <a:rPr lang="en-US" smtClean="0"/>
              <a:t>‹#›</a:t>
            </a:fld>
            <a:endParaRPr lang="en-US"/>
          </a:p>
        </p:txBody>
      </p:sp>
    </p:spTree>
    <p:extLst>
      <p:ext uri="{BB962C8B-B14F-4D97-AF65-F5344CB8AC3E}">
        <p14:creationId xmlns:p14="http://schemas.microsoft.com/office/powerpoint/2010/main" val="395693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3272" y="10680331"/>
            <a:ext cx="26082248" cy="17820361"/>
          </a:xfrm>
        </p:spPr>
        <p:txBody>
          <a:bodyPr anchor="b"/>
          <a:lstStyle>
            <a:lvl1pPr>
              <a:defRPr sz="19843"/>
            </a:lvl1pPr>
          </a:lstStyle>
          <a:p>
            <a:r>
              <a:rPr lang="en-US" smtClean="0"/>
              <a:t>Click to edit Master title style</a:t>
            </a:r>
            <a:endParaRPr lang="en-US" dirty="0"/>
          </a:p>
        </p:txBody>
      </p:sp>
      <p:sp>
        <p:nvSpPr>
          <p:cNvPr id="3" name="Text Placeholder 2"/>
          <p:cNvSpPr>
            <a:spLocks noGrp="1"/>
          </p:cNvSpPr>
          <p:nvPr>
            <p:ph type="body" idx="1"/>
          </p:nvPr>
        </p:nvSpPr>
        <p:spPr>
          <a:xfrm>
            <a:off x="2063272" y="28669280"/>
            <a:ext cx="26082248" cy="9371307"/>
          </a:xfrm>
        </p:spPr>
        <p:txBody>
          <a:bodyPr/>
          <a:lstStyle>
            <a:lvl1pPr marL="0" indent="0">
              <a:buNone/>
              <a:defRPr sz="7937">
                <a:solidFill>
                  <a:schemeClr val="tx1"/>
                </a:solidFill>
              </a:defRPr>
            </a:lvl1pPr>
            <a:lvl2pPr marL="1512006" indent="0">
              <a:buNone/>
              <a:defRPr sz="6614">
                <a:solidFill>
                  <a:schemeClr val="tx1">
                    <a:tint val="75000"/>
                  </a:schemeClr>
                </a:solidFill>
              </a:defRPr>
            </a:lvl2pPr>
            <a:lvl3pPr marL="3024012" indent="0">
              <a:buNone/>
              <a:defRPr sz="5953">
                <a:solidFill>
                  <a:schemeClr val="tx1">
                    <a:tint val="75000"/>
                  </a:schemeClr>
                </a:solidFill>
              </a:defRPr>
            </a:lvl3pPr>
            <a:lvl4pPr marL="4536018" indent="0">
              <a:buNone/>
              <a:defRPr sz="5291">
                <a:solidFill>
                  <a:schemeClr val="tx1">
                    <a:tint val="75000"/>
                  </a:schemeClr>
                </a:solidFill>
              </a:defRPr>
            </a:lvl4pPr>
            <a:lvl5pPr marL="6048024" indent="0">
              <a:buNone/>
              <a:defRPr sz="5291">
                <a:solidFill>
                  <a:schemeClr val="tx1">
                    <a:tint val="75000"/>
                  </a:schemeClr>
                </a:solidFill>
              </a:defRPr>
            </a:lvl5pPr>
            <a:lvl6pPr marL="7560031" indent="0">
              <a:buNone/>
              <a:defRPr sz="5291">
                <a:solidFill>
                  <a:schemeClr val="tx1">
                    <a:tint val="75000"/>
                  </a:schemeClr>
                </a:solidFill>
              </a:defRPr>
            </a:lvl6pPr>
            <a:lvl7pPr marL="9072037" indent="0">
              <a:buNone/>
              <a:defRPr sz="5291">
                <a:solidFill>
                  <a:schemeClr val="tx1">
                    <a:tint val="75000"/>
                  </a:schemeClr>
                </a:solidFill>
              </a:defRPr>
            </a:lvl7pPr>
            <a:lvl8pPr marL="10584043" indent="0">
              <a:buNone/>
              <a:defRPr sz="5291">
                <a:solidFill>
                  <a:schemeClr val="tx1">
                    <a:tint val="75000"/>
                  </a:schemeClr>
                </a:solidFill>
              </a:defRPr>
            </a:lvl8pPr>
            <a:lvl9pPr marL="12096049" indent="0">
              <a:buNone/>
              <a:defRPr sz="529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ACDF7A-F523-400A-A931-48FF5D2E9B60}"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3122C-F93D-417C-BEDC-072FAEC07AAA}" type="slidenum">
              <a:rPr lang="en-US" smtClean="0"/>
              <a:t>‹#›</a:t>
            </a:fld>
            <a:endParaRPr lang="en-US"/>
          </a:p>
        </p:txBody>
      </p:sp>
    </p:spTree>
    <p:extLst>
      <p:ext uri="{BB962C8B-B14F-4D97-AF65-F5344CB8AC3E}">
        <p14:creationId xmlns:p14="http://schemas.microsoft.com/office/powerpoint/2010/main" val="7858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79020" y="11404240"/>
            <a:ext cx="12852122" cy="271817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09146" y="11404240"/>
            <a:ext cx="12852122" cy="271817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ACDF7A-F523-400A-A931-48FF5D2E9B60}"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3122C-F93D-417C-BEDC-072FAEC07AAA}" type="slidenum">
              <a:rPr lang="en-US" smtClean="0"/>
              <a:t>‹#›</a:t>
            </a:fld>
            <a:endParaRPr lang="en-US"/>
          </a:p>
        </p:txBody>
      </p:sp>
    </p:spTree>
    <p:extLst>
      <p:ext uri="{BB962C8B-B14F-4D97-AF65-F5344CB8AC3E}">
        <p14:creationId xmlns:p14="http://schemas.microsoft.com/office/powerpoint/2010/main" val="3675788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280857"/>
            <a:ext cx="26082248" cy="828047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2962" y="10501820"/>
            <a:ext cx="12793057"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smtClean="0"/>
              <a:t>Click to edit Master text styles</a:t>
            </a:r>
          </a:p>
        </p:txBody>
      </p:sp>
      <p:sp>
        <p:nvSpPr>
          <p:cNvPr id="4" name="Content Placeholder 3"/>
          <p:cNvSpPr>
            <a:spLocks noGrp="1"/>
          </p:cNvSpPr>
          <p:nvPr>
            <p:ph sz="half" idx="2"/>
          </p:nvPr>
        </p:nvSpPr>
        <p:spPr>
          <a:xfrm>
            <a:off x="2082962" y="15648601"/>
            <a:ext cx="12793057" cy="230167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09148" y="10501820"/>
            <a:ext cx="12856061"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smtClean="0"/>
              <a:t>Click to edit Master text styles</a:t>
            </a:r>
          </a:p>
        </p:txBody>
      </p:sp>
      <p:sp>
        <p:nvSpPr>
          <p:cNvPr id="6" name="Content Placeholder 5"/>
          <p:cNvSpPr>
            <a:spLocks noGrp="1"/>
          </p:cNvSpPr>
          <p:nvPr>
            <p:ph sz="quarter" idx="4"/>
          </p:nvPr>
        </p:nvSpPr>
        <p:spPr>
          <a:xfrm>
            <a:off x="15309148" y="15648601"/>
            <a:ext cx="12856061" cy="230167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ACDF7A-F523-400A-A931-48FF5D2E9B60}" type="datetimeFigureOut">
              <a:rPr lang="en-US" smtClean="0"/>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63122C-F93D-417C-BEDC-072FAEC07AAA}" type="slidenum">
              <a:rPr lang="en-US" smtClean="0"/>
              <a:t>‹#›</a:t>
            </a:fld>
            <a:endParaRPr lang="en-US"/>
          </a:p>
        </p:txBody>
      </p:sp>
    </p:spTree>
    <p:extLst>
      <p:ext uri="{BB962C8B-B14F-4D97-AF65-F5344CB8AC3E}">
        <p14:creationId xmlns:p14="http://schemas.microsoft.com/office/powerpoint/2010/main" val="4052709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ACDF7A-F523-400A-A931-48FF5D2E9B60}" type="datetimeFigureOut">
              <a:rPr lang="en-US" smtClean="0"/>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63122C-F93D-417C-BEDC-072FAEC07AAA}" type="slidenum">
              <a:rPr lang="en-US" smtClean="0"/>
              <a:t>‹#›</a:t>
            </a:fld>
            <a:endParaRPr lang="en-US"/>
          </a:p>
        </p:txBody>
      </p:sp>
    </p:spTree>
    <p:extLst>
      <p:ext uri="{BB962C8B-B14F-4D97-AF65-F5344CB8AC3E}">
        <p14:creationId xmlns:p14="http://schemas.microsoft.com/office/powerpoint/2010/main" val="2020681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CDF7A-F523-400A-A931-48FF5D2E9B60}" type="datetimeFigureOut">
              <a:rPr lang="en-US" smtClean="0"/>
              <a:t>6/15/2022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63122C-F93D-417C-BEDC-072FAEC07AAA}" type="slidenum">
              <a:rPr lang="en-US" smtClean="0"/>
              <a:t>‹#›</a:t>
            </a:fld>
            <a:endParaRPr lang="en-US"/>
          </a:p>
        </p:txBody>
      </p:sp>
    </p:spTree>
    <p:extLst>
      <p:ext uri="{BB962C8B-B14F-4D97-AF65-F5344CB8AC3E}">
        <p14:creationId xmlns:p14="http://schemas.microsoft.com/office/powerpoint/2010/main" val="3945283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en-US" smtClean="0"/>
              <a:t>Click to edit Master title style</a:t>
            </a:r>
            <a:endParaRPr lang="en-US" dirty="0"/>
          </a:p>
        </p:txBody>
      </p:sp>
      <p:sp>
        <p:nvSpPr>
          <p:cNvPr id="3" name="Content Placeholder 2"/>
          <p:cNvSpPr>
            <a:spLocks noGrp="1"/>
          </p:cNvSpPr>
          <p:nvPr>
            <p:ph idx="1"/>
          </p:nvPr>
        </p:nvSpPr>
        <p:spPr>
          <a:xfrm>
            <a:off x="12856061" y="6168216"/>
            <a:ext cx="15309146" cy="30444362"/>
          </a:xfrm>
        </p:spPr>
        <p:txBody>
          <a:bodyPr/>
          <a:lstStyle>
            <a:lvl1pPr>
              <a:defRPr sz="10583"/>
            </a:lvl1pPr>
            <a:lvl2pPr>
              <a:defRPr sz="9260"/>
            </a:lvl2pPr>
            <a:lvl3pPr>
              <a:defRPr sz="7937"/>
            </a:lvl3pPr>
            <a:lvl4pPr>
              <a:defRPr sz="6614"/>
            </a:lvl4pPr>
            <a:lvl5pPr>
              <a:defRPr sz="6614"/>
            </a:lvl5pPr>
            <a:lvl6pPr>
              <a:defRPr sz="6614"/>
            </a:lvl6pPr>
            <a:lvl7pPr>
              <a:defRPr sz="6614"/>
            </a:lvl7pPr>
            <a:lvl8pPr>
              <a:defRPr sz="6614"/>
            </a:lvl8pPr>
            <a:lvl9pPr>
              <a:defRPr sz="661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ACDF7A-F523-400A-A931-48FF5D2E9B60}"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3122C-F93D-417C-BEDC-072FAEC07AAA}" type="slidenum">
              <a:rPr lang="en-US" smtClean="0"/>
              <a:t>‹#›</a:t>
            </a:fld>
            <a:endParaRPr lang="en-US"/>
          </a:p>
        </p:txBody>
      </p:sp>
    </p:spTree>
    <p:extLst>
      <p:ext uri="{BB962C8B-B14F-4D97-AF65-F5344CB8AC3E}">
        <p14:creationId xmlns:p14="http://schemas.microsoft.com/office/powerpoint/2010/main" val="815426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56061" y="6168216"/>
            <a:ext cx="15309146" cy="30444362"/>
          </a:xfrm>
        </p:spPr>
        <p:txBody>
          <a:bodyPr anchor="t"/>
          <a:lstStyle>
            <a:lvl1pPr marL="0" indent="0">
              <a:buNone/>
              <a:defRPr sz="10583"/>
            </a:lvl1pPr>
            <a:lvl2pPr marL="1512006" indent="0">
              <a:buNone/>
              <a:defRPr sz="9260"/>
            </a:lvl2pPr>
            <a:lvl3pPr marL="3024012" indent="0">
              <a:buNone/>
              <a:defRPr sz="7937"/>
            </a:lvl3pPr>
            <a:lvl4pPr marL="4536018" indent="0">
              <a:buNone/>
              <a:defRPr sz="6614"/>
            </a:lvl4pPr>
            <a:lvl5pPr marL="6048024" indent="0">
              <a:buNone/>
              <a:defRPr sz="6614"/>
            </a:lvl5pPr>
            <a:lvl6pPr marL="7560031" indent="0">
              <a:buNone/>
              <a:defRPr sz="6614"/>
            </a:lvl6pPr>
            <a:lvl7pPr marL="9072037" indent="0">
              <a:buNone/>
              <a:defRPr sz="6614"/>
            </a:lvl7pPr>
            <a:lvl8pPr marL="10584043" indent="0">
              <a:buNone/>
              <a:defRPr sz="6614"/>
            </a:lvl8pPr>
            <a:lvl9pPr marL="12096049" indent="0">
              <a:buNone/>
              <a:defRPr sz="6614"/>
            </a:lvl9pPr>
          </a:lstStyle>
          <a:p>
            <a:r>
              <a:rPr lang="en-US" smtClean="0"/>
              <a:t>Click icon to add picture</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ACDF7A-F523-400A-A931-48FF5D2E9B60}"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3122C-F93D-417C-BEDC-072FAEC07AAA}" type="slidenum">
              <a:rPr lang="en-US" smtClean="0"/>
              <a:t>‹#›</a:t>
            </a:fld>
            <a:endParaRPr lang="en-US"/>
          </a:p>
        </p:txBody>
      </p:sp>
    </p:spTree>
    <p:extLst>
      <p:ext uri="{BB962C8B-B14F-4D97-AF65-F5344CB8AC3E}">
        <p14:creationId xmlns:p14="http://schemas.microsoft.com/office/powerpoint/2010/main" val="1068074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2280857"/>
            <a:ext cx="26082248" cy="828047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79020" y="11404240"/>
            <a:ext cx="26082248" cy="2718176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79020" y="39706598"/>
            <a:ext cx="6804065" cy="2280848"/>
          </a:xfrm>
          <a:prstGeom prst="rect">
            <a:avLst/>
          </a:prstGeom>
        </p:spPr>
        <p:txBody>
          <a:bodyPr vert="horz" lIns="91440" tIns="45720" rIns="91440" bIns="45720" rtlCol="0" anchor="ctr"/>
          <a:lstStyle>
            <a:lvl1pPr algn="l">
              <a:defRPr sz="3969">
                <a:solidFill>
                  <a:schemeClr val="tx1">
                    <a:tint val="75000"/>
                  </a:schemeClr>
                </a:solidFill>
              </a:defRPr>
            </a:lvl1pPr>
          </a:lstStyle>
          <a:p>
            <a:fld id="{44ACDF7A-F523-400A-A931-48FF5D2E9B60}" type="datetimeFigureOut">
              <a:rPr lang="en-US" smtClean="0"/>
              <a:t>6/15/2022</a:t>
            </a:fld>
            <a:endParaRPr lang="en-US"/>
          </a:p>
        </p:txBody>
      </p:sp>
      <p:sp>
        <p:nvSpPr>
          <p:cNvPr id="5" name="Footer Placeholder 4"/>
          <p:cNvSpPr>
            <a:spLocks noGrp="1"/>
          </p:cNvSpPr>
          <p:nvPr>
            <p:ph type="ftr" sz="quarter" idx="3"/>
          </p:nvPr>
        </p:nvSpPr>
        <p:spPr>
          <a:xfrm>
            <a:off x="10017096" y="39706598"/>
            <a:ext cx="10206097" cy="2280848"/>
          </a:xfrm>
          <a:prstGeom prst="rect">
            <a:avLst/>
          </a:prstGeom>
        </p:spPr>
        <p:txBody>
          <a:bodyPr vert="horz" lIns="91440" tIns="45720" rIns="91440" bIns="45720" rtlCol="0" anchor="ctr"/>
          <a:lstStyle>
            <a:lvl1pPr algn="ctr">
              <a:defRPr sz="396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57203" y="39706598"/>
            <a:ext cx="6804065" cy="2280848"/>
          </a:xfrm>
          <a:prstGeom prst="rect">
            <a:avLst/>
          </a:prstGeom>
        </p:spPr>
        <p:txBody>
          <a:bodyPr vert="horz" lIns="91440" tIns="45720" rIns="91440" bIns="45720" rtlCol="0" anchor="ctr"/>
          <a:lstStyle>
            <a:lvl1pPr algn="r">
              <a:defRPr sz="3969">
                <a:solidFill>
                  <a:schemeClr val="tx1">
                    <a:tint val="75000"/>
                  </a:schemeClr>
                </a:solidFill>
              </a:defRPr>
            </a:lvl1pPr>
          </a:lstStyle>
          <a:p>
            <a:fld id="{7663122C-F93D-417C-BEDC-072FAEC07AAA}" type="slidenum">
              <a:rPr lang="en-US" smtClean="0"/>
              <a:t>‹#›</a:t>
            </a:fld>
            <a:endParaRPr lang="en-US"/>
          </a:p>
        </p:txBody>
      </p:sp>
    </p:spTree>
    <p:extLst>
      <p:ext uri="{BB962C8B-B14F-4D97-AF65-F5344CB8AC3E}">
        <p14:creationId xmlns:p14="http://schemas.microsoft.com/office/powerpoint/2010/main" val="12115484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4012" rtl="0" eaLnBrk="1" latinLnBrk="0" hangingPunct="1">
        <a:lnSpc>
          <a:spcPct val="90000"/>
        </a:lnSpc>
        <a:spcBef>
          <a:spcPct val="0"/>
        </a:spcBef>
        <a:buNone/>
        <a:defRPr sz="14551" kern="1200">
          <a:solidFill>
            <a:schemeClr val="tx1"/>
          </a:solidFill>
          <a:latin typeface="+mj-lt"/>
          <a:ea typeface="+mj-ea"/>
          <a:cs typeface="+mj-cs"/>
        </a:defRPr>
      </a:lvl1pPr>
    </p:titleStyle>
    <p:bodyStyle>
      <a:lvl1pPr marL="756003" indent="-756003" algn="l" defTabSz="3024012" rtl="0" eaLnBrk="1" latinLnBrk="0" hangingPunct="1">
        <a:lnSpc>
          <a:spcPct val="90000"/>
        </a:lnSpc>
        <a:spcBef>
          <a:spcPts val="3307"/>
        </a:spcBef>
        <a:buFont typeface="Arial" panose="020B0604020202020204" pitchFamily="34" charset="0"/>
        <a:buChar char="•"/>
        <a:defRPr sz="9260" kern="1200">
          <a:solidFill>
            <a:schemeClr val="tx1"/>
          </a:solidFill>
          <a:latin typeface="+mn-lt"/>
          <a:ea typeface="+mn-ea"/>
          <a:cs typeface="+mn-cs"/>
        </a:defRPr>
      </a:lvl1pPr>
      <a:lvl2pPr marL="2268009" indent="-756003" algn="l" defTabSz="3024012" rtl="0" eaLnBrk="1" latinLnBrk="0" hangingPunct="1">
        <a:lnSpc>
          <a:spcPct val="90000"/>
        </a:lnSpc>
        <a:spcBef>
          <a:spcPts val="1654"/>
        </a:spcBef>
        <a:buFont typeface="Arial" panose="020B0604020202020204" pitchFamily="34" charset="0"/>
        <a:buChar char="•"/>
        <a:defRPr sz="7937" kern="1200">
          <a:solidFill>
            <a:schemeClr val="tx1"/>
          </a:solidFill>
          <a:latin typeface="+mn-lt"/>
          <a:ea typeface="+mn-ea"/>
          <a:cs typeface="+mn-cs"/>
        </a:defRPr>
      </a:lvl2pPr>
      <a:lvl3pPr marL="3780015" indent="-756003" algn="l" defTabSz="3024012" rtl="0" eaLnBrk="1" latinLnBrk="0" hangingPunct="1">
        <a:lnSpc>
          <a:spcPct val="90000"/>
        </a:lnSpc>
        <a:spcBef>
          <a:spcPts val="1654"/>
        </a:spcBef>
        <a:buFont typeface="Arial" panose="020B0604020202020204" pitchFamily="34" charset="0"/>
        <a:buChar char="•"/>
        <a:defRPr sz="6614" kern="1200">
          <a:solidFill>
            <a:schemeClr val="tx1"/>
          </a:solidFill>
          <a:latin typeface="+mn-lt"/>
          <a:ea typeface="+mn-ea"/>
          <a:cs typeface="+mn-cs"/>
        </a:defRPr>
      </a:lvl3pPr>
      <a:lvl4pPr marL="5292021"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4pPr>
      <a:lvl5pPr marL="6804028"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5pPr>
      <a:lvl6pPr marL="8316034"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6pPr>
      <a:lvl7pPr marL="9828040"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7pPr>
      <a:lvl8pPr marL="11340046"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8pPr>
      <a:lvl9pPr marL="12852052"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9pPr>
    </p:bodyStyle>
    <p:otherStyle>
      <a:defPPr>
        <a:defRPr lang="en-US"/>
      </a:defPPr>
      <a:lvl1pPr marL="0" algn="l" defTabSz="3024012" rtl="0" eaLnBrk="1" latinLnBrk="0" hangingPunct="1">
        <a:defRPr sz="5953" kern="1200">
          <a:solidFill>
            <a:schemeClr val="tx1"/>
          </a:solidFill>
          <a:latin typeface="+mn-lt"/>
          <a:ea typeface="+mn-ea"/>
          <a:cs typeface="+mn-cs"/>
        </a:defRPr>
      </a:lvl1pPr>
      <a:lvl2pPr marL="1512006" algn="l" defTabSz="3024012" rtl="0" eaLnBrk="1" latinLnBrk="0" hangingPunct="1">
        <a:defRPr sz="5953" kern="1200">
          <a:solidFill>
            <a:schemeClr val="tx1"/>
          </a:solidFill>
          <a:latin typeface="+mn-lt"/>
          <a:ea typeface="+mn-ea"/>
          <a:cs typeface="+mn-cs"/>
        </a:defRPr>
      </a:lvl2pPr>
      <a:lvl3pPr marL="3024012" algn="l" defTabSz="3024012" rtl="0" eaLnBrk="1" latinLnBrk="0" hangingPunct="1">
        <a:defRPr sz="5953" kern="1200">
          <a:solidFill>
            <a:schemeClr val="tx1"/>
          </a:solidFill>
          <a:latin typeface="+mn-lt"/>
          <a:ea typeface="+mn-ea"/>
          <a:cs typeface="+mn-cs"/>
        </a:defRPr>
      </a:lvl3pPr>
      <a:lvl4pPr marL="4536018" algn="l" defTabSz="3024012" rtl="0" eaLnBrk="1" latinLnBrk="0" hangingPunct="1">
        <a:defRPr sz="5953" kern="1200">
          <a:solidFill>
            <a:schemeClr val="tx1"/>
          </a:solidFill>
          <a:latin typeface="+mn-lt"/>
          <a:ea typeface="+mn-ea"/>
          <a:cs typeface="+mn-cs"/>
        </a:defRPr>
      </a:lvl4pPr>
      <a:lvl5pPr marL="6048024" algn="l" defTabSz="3024012" rtl="0" eaLnBrk="1" latinLnBrk="0" hangingPunct="1">
        <a:defRPr sz="5953" kern="1200">
          <a:solidFill>
            <a:schemeClr val="tx1"/>
          </a:solidFill>
          <a:latin typeface="+mn-lt"/>
          <a:ea typeface="+mn-ea"/>
          <a:cs typeface="+mn-cs"/>
        </a:defRPr>
      </a:lvl5pPr>
      <a:lvl6pPr marL="7560031" algn="l" defTabSz="3024012" rtl="0" eaLnBrk="1" latinLnBrk="0" hangingPunct="1">
        <a:defRPr sz="5953" kern="1200">
          <a:solidFill>
            <a:schemeClr val="tx1"/>
          </a:solidFill>
          <a:latin typeface="+mn-lt"/>
          <a:ea typeface="+mn-ea"/>
          <a:cs typeface="+mn-cs"/>
        </a:defRPr>
      </a:lvl6pPr>
      <a:lvl7pPr marL="9072037" algn="l" defTabSz="3024012" rtl="0" eaLnBrk="1" latinLnBrk="0" hangingPunct="1">
        <a:defRPr sz="5953" kern="1200">
          <a:solidFill>
            <a:schemeClr val="tx1"/>
          </a:solidFill>
          <a:latin typeface="+mn-lt"/>
          <a:ea typeface="+mn-ea"/>
          <a:cs typeface="+mn-cs"/>
        </a:defRPr>
      </a:lvl7pPr>
      <a:lvl8pPr marL="10584043" algn="l" defTabSz="3024012" rtl="0" eaLnBrk="1" latinLnBrk="0" hangingPunct="1">
        <a:defRPr sz="5953" kern="1200">
          <a:solidFill>
            <a:schemeClr val="tx1"/>
          </a:solidFill>
          <a:latin typeface="+mn-lt"/>
          <a:ea typeface="+mn-ea"/>
          <a:cs typeface="+mn-cs"/>
        </a:defRPr>
      </a:lvl8pPr>
      <a:lvl9pPr marL="12096049" algn="l" defTabSz="3024012" rtl="0" eaLnBrk="1" latinLnBrk="0" hangingPunct="1">
        <a:defRPr sz="59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ight Triangle 5"/>
          <p:cNvSpPr/>
          <p:nvPr/>
        </p:nvSpPr>
        <p:spPr>
          <a:xfrm flipH="1">
            <a:off x="-119726" y="10802678"/>
            <a:ext cx="30360014" cy="32037597"/>
          </a:xfrm>
          <a:custGeom>
            <a:avLst/>
            <a:gdLst>
              <a:gd name="connsiteX0" fmla="*/ 0 w 21945600"/>
              <a:gd name="connsiteY0" fmla="*/ 8763000 h 8763000"/>
              <a:gd name="connsiteX1" fmla="*/ 0 w 21945600"/>
              <a:gd name="connsiteY1" fmla="*/ 0 h 8763000"/>
              <a:gd name="connsiteX2" fmla="*/ 21945600 w 21945600"/>
              <a:gd name="connsiteY2" fmla="*/ 8763000 h 8763000"/>
              <a:gd name="connsiteX3" fmla="*/ 0 w 21945600"/>
              <a:gd name="connsiteY3" fmla="*/ 8763000 h 8763000"/>
              <a:gd name="connsiteX0" fmla="*/ 0 w 21945600"/>
              <a:gd name="connsiteY0" fmla="*/ 8763000 h 8763000"/>
              <a:gd name="connsiteX1" fmla="*/ 0 w 21945600"/>
              <a:gd name="connsiteY1" fmla="*/ 0 h 8763000"/>
              <a:gd name="connsiteX2" fmla="*/ 21945600 w 21945600"/>
              <a:gd name="connsiteY2" fmla="*/ 8763000 h 8763000"/>
              <a:gd name="connsiteX3" fmla="*/ 0 w 21945600"/>
              <a:gd name="connsiteY3" fmla="*/ 8763000 h 8763000"/>
              <a:gd name="connsiteX0" fmla="*/ 0 w 21945600"/>
              <a:gd name="connsiteY0" fmla="*/ 8763000 h 8763000"/>
              <a:gd name="connsiteX1" fmla="*/ 0 w 21945600"/>
              <a:gd name="connsiteY1" fmla="*/ 0 h 8763000"/>
              <a:gd name="connsiteX2" fmla="*/ 21945600 w 21945600"/>
              <a:gd name="connsiteY2" fmla="*/ 8763000 h 8763000"/>
              <a:gd name="connsiteX3" fmla="*/ 0 w 21945600"/>
              <a:gd name="connsiteY3" fmla="*/ 8763000 h 8763000"/>
            </a:gdLst>
            <a:ahLst/>
            <a:cxnLst>
              <a:cxn ang="0">
                <a:pos x="connsiteX0" y="connsiteY0"/>
              </a:cxn>
              <a:cxn ang="0">
                <a:pos x="connsiteX1" y="connsiteY1"/>
              </a:cxn>
              <a:cxn ang="0">
                <a:pos x="connsiteX2" y="connsiteY2"/>
              </a:cxn>
              <a:cxn ang="0">
                <a:pos x="connsiteX3" y="connsiteY3"/>
              </a:cxn>
            </a:cxnLst>
            <a:rect l="l" t="t" r="r" b="b"/>
            <a:pathLst>
              <a:path w="21945600" h="8763000">
                <a:moveTo>
                  <a:pt x="0" y="8763000"/>
                </a:moveTo>
                <a:lnTo>
                  <a:pt x="0" y="0"/>
                </a:lnTo>
                <a:cubicBezTo>
                  <a:pt x="3561347" y="5712327"/>
                  <a:pt x="14249071" y="3471596"/>
                  <a:pt x="21945600" y="8763000"/>
                </a:cubicBezTo>
                <a:lnTo>
                  <a:pt x="0" y="8763000"/>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918" tIns="13958" rIns="27918" bIns="13958" rtlCol="0" anchor="ctr"/>
          <a:lstStyle/>
          <a:p>
            <a:pPr algn="ctr"/>
            <a:endParaRPr lang="en-US" sz="2226" dirty="0"/>
          </a:p>
        </p:txBody>
      </p:sp>
      <p:sp>
        <p:nvSpPr>
          <p:cNvPr id="77" name="Flowchart: Delay 76"/>
          <p:cNvSpPr/>
          <p:nvPr/>
        </p:nvSpPr>
        <p:spPr>
          <a:xfrm>
            <a:off x="0" y="-71155"/>
            <a:ext cx="30240288" cy="42911430"/>
          </a:xfrm>
          <a:prstGeom prst="flowChartDelay">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7918" tIns="13958" rIns="27918" bIns="13958" rtlCol="0" anchor="ctr"/>
          <a:lstStyle/>
          <a:p>
            <a:endParaRPr lang="en-US" sz="4533" dirty="0"/>
          </a:p>
        </p:txBody>
      </p:sp>
      <p:sp>
        <p:nvSpPr>
          <p:cNvPr id="7" name="TextBox 19"/>
          <p:cNvSpPr txBox="1">
            <a:spLocks noChangeArrowheads="1"/>
          </p:cNvSpPr>
          <p:nvPr/>
        </p:nvSpPr>
        <p:spPr bwMode="auto">
          <a:xfrm>
            <a:off x="318440" y="5107424"/>
            <a:ext cx="24136352" cy="372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911" tIns="13956" rIns="27911" bIns="13956">
            <a:spAutoFit/>
          </a:bodyPr>
          <a:lstStyle>
            <a:lvl1pPr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algn="just"/>
            <a:r>
              <a:rPr lang="en-GB" sz="3000" dirty="0"/>
              <a:t>Recent published literature highlights that as much as 35% </a:t>
            </a:r>
            <a:r>
              <a:rPr lang="en-GB" sz="3000" baseline="30000" dirty="0"/>
              <a:t>[1] </a:t>
            </a:r>
            <a:r>
              <a:rPr lang="en-GB" sz="3000" dirty="0"/>
              <a:t>of medication may remain in </a:t>
            </a:r>
            <a:r>
              <a:rPr lang="en-GB" sz="3000" dirty="0" smtClean="0"/>
              <a:t>the infusion </a:t>
            </a:r>
            <a:r>
              <a:rPr lang="en-GB" sz="3000" dirty="0"/>
              <a:t>line as residual volume. The line is not commonly flushed outside of paediatric and oncology settings and therefore the total prescribed dose is not administered to patients, and this residual medication is discarded, raising the issue of </a:t>
            </a:r>
            <a:r>
              <a:rPr lang="en-GB" sz="3000" dirty="0" err="1"/>
              <a:t>underdosing</a:t>
            </a:r>
            <a:r>
              <a:rPr lang="en-GB" sz="3000" dirty="0"/>
              <a:t>. </a:t>
            </a:r>
            <a:r>
              <a:rPr lang="en-GB" sz="3000" baseline="30000" dirty="0"/>
              <a:t>[2]</a:t>
            </a:r>
            <a:endParaRPr lang="en-GB" sz="3000" dirty="0"/>
          </a:p>
          <a:p>
            <a:pPr algn="just"/>
            <a:endParaRPr lang="en-GB" sz="3000" dirty="0" smtClean="0"/>
          </a:p>
          <a:p>
            <a:pPr algn="just"/>
            <a:r>
              <a:rPr lang="en-GB" sz="3000" dirty="0" smtClean="0"/>
              <a:t>At </a:t>
            </a:r>
            <a:r>
              <a:rPr lang="en-GB" sz="3000" dirty="0"/>
              <a:t>Salisbury NHS Foundation Trust, the Medical Device Management Services team is actively working towards improving patient safety and recovery through antimicrobial stewardship and compliance with new NIVAS guidelines </a:t>
            </a:r>
            <a:r>
              <a:rPr lang="en-GB" sz="3000" baseline="30000" dirty="0"/>
              <a:t>[3]</a:t>
            </a:r>
            <a:r>
              <a:rPr lang="en-GB" sz="3000" dirty="0"/>
              <a:t>. We were keen to understand the implications of current intravenous administration practice at our Trust. We were particularly interested in assessing the prevalence and extent to which patients are </a:t>
            </a:r>
            <a:r>
              <a:rPr lang="en-GB" sz="3000" dirty="0" err="1"/>
              <a:t>underdosed</a:t>
            </a:r>
            <a:r>
              <a:rPr lang="en-GB" sz="3000" dirty="0"/>
              <a:t>, and the cost implications of discarded medication</a:t>
            </a:r>
            <a:r>
              <a:rPr lang="en-GB" sz="3000" dirty="0" smtClean="0"/>
              <a:t>.</a:t>
            </a:r>
            <a:endParaRPr lang="en-GB" sz="3000" dirty="0"/>
          </a:p>
        </p:txBody>
      </p:sp>
      <p:sp>
        <p:nvSpPr>
          <p:cNvPr id="9" name="Text Placeholder 3"/>
          <p:cNvSpPr txBox="1">
            <a:spLocks/>
          </p:cNvSpPr>
          <p:nvPr/>
        </p:nvSpPr>
        <p:spPr>
          <a:xfrm>
            <a:off x="0" y="82212"/>
            <a:ext cx="30240288" cy="3542491"/>
          </a:xfrm>
          <a:prstGeom prst="rect">
            <a:avLst/>
          </a:prstGeom>
        </p:spPr>
        <p:txBody>
          <a:bodyPr vert="horz" lIns="0" tIns="0" rIns="0" bIns="0" rtlCol="0">
            <a:noAutofit/>
          </a:bodyPr>
          <a:lstStyle>
            <a:lvl1pPr marL="0" indent="0" algn="l" defTabSz="1912291" rtl="0" eaLnBrk="1" latinLnBrk="0" hangingPunct="1">
              <a:spcBef>
                <a:spcPts val="0"/>
              </a:spcBef>
              <a:spcAft>
                <a:spcPts val="0"/>
              </a:spcAft>
              <a:buFontTx/>
              <a:buNone/>
              <a:defRPr sz="3162" kern="1200">
                <a:solidFill>
                  <a:schemeClr val="tx1"/>
                </a:solidFill>
                <a:latin typeface="Arial" panose="020B0604020202020204" pitchFamily="34" charset="0"/>
                <a:ea typeface="+mn-ea"/>
                <a:cs typeface="Arial" panose="020B0604020202020204" pitchFamily="34" charset="0"/>
              </a:defRPr>
            </a:lvl1pPr>
            <a:lvl2pPr marL="632292" indent="-632292" algn="l" defTabSz="1912291" rtl="0" eaLnBrk="1" latinLnBrk="0" hangingPunct="1">
              <a:spcBef>
                <a:spcPts val="1756"/>
              </a:spcBef>
              <a:spcAft>
                <a:spcPts val="0"/>
              </a:spcAft>
              <a:buFont typeface="Wingdings" panose="05000000000000000000" pitchFamily="2" charset="2"/>
              <a:buChar char="§"/>
              <a:defRPr sz="3162" kern="1200">
                <a:solidFill>
                  <a:schemeClr val="tx1"/>
                </a:solidFill>
                <a:latin typeface="Arial" panose="020B0604020202020204" pitchFamily="34" charset="0"/>
                <a:ea typeface="+mn-ea"/>
                <a:cs typeface="Arial" panose="020B0604020202020204" pitchFamily="34" charset="0"/>
              </a:defRPr>
            </a:lvl2pPr>
            <a:lvl3pPr marL="632292" indent="0" algn="l" defTabSz="1912291" rtl="0" eaLnBrk="1" latinLnBrk="0" hangingPunct="1">
              <a:spcBef>
                <a:spcPts val="1756"/>
              </a:spcBef>
              <a:spcAft>
                <a:spcPts val="0"/>
              </a:spcAft>
              <a:buFontTx/>
              <a:buNone/>
              <a:defRPr sz="3162" kern="1200">
                <a:solidFill>
                  <a:schemeClr val="tx1"/>
                </a:solidFill>
                <a:latin typeface="Arial" panose="020B0604020202020204" pitchFamily="34" charset="0"/>
                <a:ea typeface="+mn-ea"/>
                <a:cs typeface="Arial" panose="020B0604020202020204" pitchFamily="34" charset="0"/>
              </a:defRPr>
            </a:lvl3pPr>
            <a:lvl4pPr marL="1264584" indent="-632292" algn="l" defTabSz="1912291" rtl="0" eaLnBrk="1" latinLnBrk="0" hangingPunct="1">
              <a:spcBef>
                <a:spcPts val="1756"/>
              </a:spcBef>
              <a:spcAft>
                <a:spcPts val="0"/>
              </a:spcAft>
              <a:buFont typeface="Wingdings" panose="05000000000000000000" pitchFamily="2" charset="2"/>
              <a:buChar char="§"/>
              <a:defRPr sz="3162" kern="1200">
                <a:solidFill>
                  <a:schemeClr val="tx1"/>
                </a:solidFill>
                <a:latin typeface="Arial" panose="020B0604020202020204" pitchFamily="34" charset="0"/>
                <a:ea typeface="+mn-ea"/>
                <a:cs typeface="Arial" panose="020B0604020202020204" pitchFamily="34" charset="0"/>
              </a:defRPr>
            </a:lvl4pPr>
            <a:lvl5pPr marL="1264584" indent="0" algn="l" defTabSz="1912291" rtl="0" eaLnBrk="1" latinLnBrk="0" hangingPunct="1">
              <a:spcBef>
                <a:spcPts val="1756"/>
              </a:spcBef>
              <a:spcAft>
                <a:spcPts val="0"/>
              </a:spcAft>
              <a:buFontTx/>
              <a:buNone/>
              <a:defRPr sz="3162" kern="1200">
                <a:solidFill>
                  <a:schemeClr val="tx1"/>
                </a:solidFill>
                <a:latin typeface="Arial" panose="020B0604020202020204" pitchFamily="34" charset="0"/>
                <a:ea typeface="+mn-ea"/>
                <a:cs typeface="Arial" panose="020B0604020202020204" pitchFamily="34" charset="0"/>
              </a:defRPr>
            </a:lvl5pPr>
            <a:lvl6pPr marL="1264584" indent="0" algn="l" defTabSz="1912291" rtl="0" eaLnBrk="1" latinLnBrk="0" hangingPunct="1">
              <a:spcBef>
                <a:spcPts val="1756"/>
              </a:spcBef>
              <a:spcAft>
                <a:spcPts val="0"/>
              </a:spcAft>
              <a:buFont typeface="Arial" panose="020B0604020202020204" pitchFamily="34" charset="0"/>
              <a:buNone/>
              <a:defRPr sz="3162" kern="1200">
                <a:solidFill>
                  <a:schemeClr val="tx1"/>
                </a:solidFill>
                <a:latin typeface="+mn-lt"/>
                <a:ea typeface="+mn-ea"/>
                <a:cs typeface="+mn-cs"/>
              </a:defRPr>
            </a:lvl6pPr>
            <a:lvl7pPr marL="1264584" indent="0" algn="l" defTabSz="1912291" rtl="0" eaLnBrk="1" latinLnBrk="0" hangingPunct="1">
              <a:spcBef>
                <a:spcPts val="1756"/>
              </a:spcBef>
              <a:spcAft>
                <a:spcPts val="0"/>
              </a:spcAft>
              <a:buFont typeface="Arial" panose="020B0604020202020204" pitchFamily="34" charset="0"/>
              <a:buNone/>
              <a:defRPr sz="3162" kern="1200">
                <a:solidFill>
                  <a:schemeClr val="tx1"/>
                </a:solidFill>
                <a:latin typeface="+mn-lt"/>
                <a:ea typeface="+mn-ea"/>
                <a:cs typeface="+mn-cs"/>
              </a:defRPr>
            </a:lvl7pPr>
            <a:lvl8pPr marL="1264584" indent="0" algn="l" defTabSz="1912291" rtl="0" eaLnBrk="1" latinLnBrk="0" hangingPunct="1">
              <a:spcBef>
                <a:spcPts val="1756"/>
              </a:spcBef>
              <a:spcAft>
                <a:spcPts val="0"/>
              </a:spcAft>
              <a:buFont typeface="Arial" panose="020B0604020202020204" pitchFamily="34" charset="0"/>
              <a:buNone/>
              <a:defRPr sz="3162" kern="1200">
                <a:solidFill>
                  <a:schemeClr val="tx1"/>
                </a:solidFill>
                <a:latin typeface="+mn-lt"/>
                <a:ea typeface="+mn-ea"/>
                <a:cs typeface="+mn-cs"/>
              </a:defRPr>
            </a:lvl8pPr>
            <a:lvl9pPr marL="1264584" indent="0" algn="l" defTabSz="1912291" rtl="0" eaLnBrk="1" latinLnBrk="0" hangingPunct="1">
              <a:spcBef>
                <a:spcPts val="1756"/>
              </a:spcBef>
              <a:spcAft>
                <a:spcPts val="0"/>
              </a:spcAft>
              <a:buFont typeface="Arial" panose="020B0604020202020204" pitchFamily="34" charset="0"/>
              <a:buNone/>
              <a:defRPr sz="3162" kern="1200" baseline="0">
                <a:solidFill>
                  <a:schemeClr val="tx1"/>
                </a:solidFill>
                <a:latin typeface="+mn-lt"/>
                <a:ea typeface="+mn-ea"/>
                <a:cs typeface="+mn-cs"/>
              </a:defRPr>
            </a:lvl9pPr>
          </a:lstStyle>
          <a:p>
            <a:pPr algn="ctr"/>
            <a:r>
              <a:rPr lang="en-GB" sz="5400" b="1" dirty="0"/>
              <a:t>Antimicrobial Stewardship &amp; Patient Safety Improvements:</a:t>
            </a:r>
            <a:endParaRPr lang="en-GB" sz="5400" dirty="0"/>
          </a:p>
          <a:p>
            <a:pPr algn="ctr"/>
            <a:r>
              <a:rPr lang="en-GB" sz="5400" b="1" dirty="0"/>
              <a:t>Introducing the NIVAS Line Flushing Guidance</a:t>
            </a:r>
            <a:endParaRPr lang="en-GB" sz="5400" dirty="0"/>
          </a:p>
          <a:p>
            <a:pPr algn="ctr"/>
            <a:r>
              <a:rPr lang="en-GB" sz="4800" dirty="0"/>
              <a:t>Clare Goodyear, Medical Device Safety Officer </a:t>
            </a:r>
            <a:r>
              <a:rPr lang="en-GB" sz="4800" dirty="0" smtClean="0"/>
              <a:t>&amp; Decontamination </a:t>
            </a:r>
            <a:r>
              <a:rPr lang="en-GB" sz="4800" dirty="0"/>
              <a:t>Lead, </a:t>
            </a:r>
          </a:p>
          <a:p>
            <a:pPr algn="ctr"/>
            <a:r>
              <a:rPr lang="en-GB" sz="4800" dirty="0"/>
              <a:t>Salisbury NHS Foundation Trust</a:t>
            </a:r>
            <a:endParaRPr lang="en-GB" sz="2400" dirty="0">
              <a:solidFill>
                <a:schemeClr val="bg1"/>
              </a:solidFill>
              <a:latin typeface="Arial Black" panose="020B0A04020102020204" pitchFamily="34" charset="0"/>
            </a:endParaRPr>
          </a:p>
        </p:txBody>
      </p:sp>
      <p:sp>
        <p:nvSpPr>
          <p:cNvPr id="10" name="Rounded Rectangle 9"/>
          <p:cNvSpPr/>
          <p:nvPr/>
        </p:nvSpPr>
        <p:spPr bwMode="gray">
          <a:xfrm>
            <a:off x="318440" y="3624703"/>
            <a:ext cx="24136352" cy="1440000"/>
          </a:xfrm>
          <a:prstGeom prst="roundRect">
            <a:avLst>
              <a:gd name="adj" fmla="val 29709"/>
            </a:avLst>
          </a:prstGeom>
          <a:solidFill>
            <a:schemeClr val="accent2">
              <a:lumMod val="75000"/>
            </a:schemeClr>
          </a:solidFill>
          <a:ln w="25400" cap="flat" cmpd="sng" algn="ctr">
            <a:solidFill>
              <a:schemeClr val="accent2">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chemeClr val="bg1"/>
                </a:solidFill>
                <a:latin typeface="Arial" panose="020B0604020202020204" pitchFamily="34" charset="0"/>
                <a:cs typeface="Arial" panose="020B0604020202020204" pitchFamily="34" charset="0"/>
              </a:rPr>
              <a:t>INTRODUCTION</a:t>
            </a:r>
          </a:p>
        </p:txBody>
      </p:sp>
      <p:sp>
        <p:nvSpPr>
          <p:cNvPr id="16" name="AutoShape 8" descr="data:image/jpeg;base64,/9j/4AAQSkZJRgABAQEAYABgAAD/2wBDAAgGBgcGBQgHBwcJCQgKDBQNDAsLDBkSEw8UHRofHh0aHBwgJC4nICIsIxwcKDcpLDAxNDQ0Hyc5PTgyPC4zNDL/2wBDAQkJCQwLDBgNDRgyIRwhMjIyMjIyMjIyMjIyMjIyMjIyMjIyMjIyMjIyMjIyMjIyMjIyMjIyMjIyMjIyMjIyMjL/wAARCAFoAoA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iiigAooooAKKKKACiiigAooooAKKKKACiiigAooooAKKKKACiiigAooooAKKKKACiiigAooooAKKKKACiiigAooooAKKKKACiiigAooooAKKKKACiiigAooooAKKKKACiiigAooooAKKKKACiiigAooooAKKKKACiiigAooooAKKKKACiiigAooooAKKKKACiiigAooooAKKKKACiiigAooooAKKKKACiiqd9fG1kt4IohLcXDFY0L7V4GSScHAx6A0Eykoq7LlFZb6tJaR3LajaiAQx+YHSTfG49AxC/NnsRU66tY/YobqW8tooph8rNMoBPcA98UEqtBu1/0LtFQTXtrborz3MMSsNwZ5AoI9efqPzoa+tEtRdPdQLbnpKZAEP49KCuePcnorOtdYt7k3rl4kt7ZwvneYCrAqGznoBzVpL20lt/tEd1C8GceYsgK56Yz0oFGpCWz/AKRPRVRtT09LdLhr62WFzhZDMu1j6A5waTTb8ajbPMECBZXjGGznaxGfxxQHtINqKerLlFZ739zLcyw2FrHMITtkklm8tQ2AdowrEnB54Ap0Gq20ls007LamNzHKkzBdjAZIznB45yO1Avawva/9epeorFfxLZEXX2eSKc25jHyTD5wxAJGM8DI/GtO3vbW7VmtrmGZUOGMcgYD64oCNanN2i7k9FVodQsriKSWG8t5I4xl3SVSF+pB4pYb60uZXiguoJZE+8kcgYr9QOlBSnF2s9yxRVdL60kumtUuoGuF+9EJAXH4daHvrSO5W2kuoEuGxtiaQBjn0HWgOeO9yxRVe5v7W0KrPcwxSOPkSSQKX+metQabqP9oW8E2yOPzYFl2ebl1z7Y6e9AnUipct9f8Ahv8AMv0VXhv7O5meGC7gllT7yJIGZe3IHSotTvnsLeN44VleSZIlVn2DLHGScH+VAOpFRcr6Iu0Vm/2jdW93bw31pFGlwxRJIZzIA2MgEFVxkA8jNWlvrN7lrZbuBrhfvRCQFh9R1oEqsH1/T8yxRWMviSzkUPG8TILnyHbzh8owTvPt8prRivrScRmG6gkEhIQpIDuI64x1xQEa1OTsmWKKhF3bFN4uIiu/y87xjfnG3657U1L60kumtUuoGuF+9EJAXH4daCuePcsUVELmAxrIJoyjNtVg4wTnGAfXPFSkgDJ4AoGmnsFFVLK/jvII5flTztzRKW+Z0B+9j8j+IqW6uoLK3e4uJBHEnUn+QHc+1AlOLjzJ6E1FZcOtLLoc2p/Z3QRiT905wx2kjB9CcdO1WrWW+kObq2ghUrkeXOznPoQUH86LExqwla3UtUVmahrCWV9a2SfZ2nuCeJZxGFH5Ekk8AY5q2l9aSXTWqXUDXC/eiEgLj8OtAKrBycb6osUVXkv7OK5W2ku4EnfG2JpAGOemB1oe+tI7lbaS6gS4bG2JpAGOfQdaCuePcsUVBe3cVhZTXU7BY4lLHJAz7c9zUKarY/YYbyS7t4oZQNrtKoXPpnuev5UCc4p2bLtFMM0SwGYyIIgu4uWG3Hrn0rM07XYLywa+nktbe33bVY3IOPZuAFPTjJ60A6kItJvc1qKi+1W/2b7T58X2fbu83eNuPXPTFMjv7OW2a5ju4HgTO6VZAVXHqelA+ePcsUVFb3NvdxebbTxTR5xujcMM/UU25vLWzVWurmGBWOFMsgUH86A5o25r6E9FQTXtpborz3UMSsNwLyBQRxzz25H50G+tBbpObqAQv92TzBtbqeD07H8qA543tcnoqKC6t7qLzbeeKaPON8bhh+YqJNQtbi3lltbq2mEQJYrMNq8fxEZwKA546a7lqiqsuo2duim5u7aElQ3zygDnpgnHHWoDrViupNZNcQqyw+aWMqgY9Py5+lBLqwW7NGiqn9q6d+8/0+1/dcyfvl+TtzzxUjX1olqLp7qBbc9JTIAh/HpQNVIPqT0VB9ttPs6XH2qHyX+7J5g2t9D07H8qp3Ovafbx28gu7d0nl8tXWZdo9TnPQf1FHkEqsIq7Zp0VWOoWQuham8txcE4ERlXf+Wc0W9351xcW7JslgYZGc5U8q348/iDQPnje1yzRRRQUFFFFABRRRQBz914w0+0vrmzaC9kltuZfKh3BR1zkHpzWlaarb39ta3NqTJDcBirdCMdRj6jFcXd2t5F4l16V9N1KS3vI/KjktVwScDv6cVt+Gbe/tNG06DUYvLljMgVABkJjjOO9M8qhiq8qzjLbXp2dl96BfHmktEZvKvRAr7GmMB2KfQkVavPFdhZah9hMN3NPsEgEEO/KkZzxXDQabqQ8N3GmtpOp/aXufOiKpiM9Pv569PT0rZOma1N4pFwEkhuP7NCG5RBsE23pnpjNBzU8bi5RWmrt073uvyOrsNcsdT02S/tpCYYt3mbl2lSBkgg+1VdK8WaZrCXJtTNm3j8x1dMEr7c1ya2mtL4Qj061sJre4muGju1MRJkDfx7uwxwas/8ACP32ia/YvbxyXEE9r9muZIosKpxtyQO33T+BosarG4l8j5dNObTv29Op0ieKtOk0GTWVExtY32N8nzA5A6Z9xUkfiTTn1r+yjIyXJUMu9cK2QCAD64NcTb2GsReFrnw2dHujcSz5WcY8oDKnO78Kuaj4VutU17UHVZYZIYITa3GCEZ1UAjP4de1BKxuKcYuMbvS6s1r711+COz0zVrbVluGtt48iZoZA64ww61erlfAtnf2mn3o1GCSKeS6Zz5gwWyBk/nmuqpHp4WpOpRjOas2FFFFB0BRRRQAUUUUAFZWtSWq/Zlv7cm1MmTcBivkOPunI5XPTdkY/GtWigiceaLicvJMWjvrewvZL6xNnKzMz+aIn7KH6nOTwSSMCmtfwvLB5d3awK9iqrOy+Y0vJBSMZxuBHoTkjjiuqoo/r8/8AM5/q0v5v6021027/AORyejCOVfDu4BjFDMMEcqwwPwIpLUxWmpR3FyVjs4rm6UO3CRyFhgk9sjcM+/vXW0U763/rUSwloqN9rdOyX+Rxcd1bLLezW/2dbd9TVlnlB8qM+XneQCMgnpzjJBpu9JrTXEacXHmXEDltgUOCVGVH93ggHnp1PWu2ooTt/Xp/kS8G3vLv0738/MxJ5rex8RSXF+6RQvbKkEkhwoIJLLk8An5eO+Pajwr5f9jN5K7YvtEuxcYwu84GO1bdFCN1Raqc9+/426mJaXdvpNxe29/NHb77h5o3lIVZFbB4J4JHQj6VQaLzrqK8aNliutTjeJXXBKrGQGweRkjPPtXVUUJ2t8v6/AmWHclyt6av77/5s5TVGiZ9btpGXe8lu3lk8svyAnHp2p+tQO19epBGTmyi3og5ZBIcjHf5cjFdRRS7f10sTLC8103v/m3+pyerT2t80k2nOksUenTrNJCQVAIG1SR34Jx2qWGe0uZtFj0zYz26kyqg5jj2EFW9CWxwe49q6G6t0vLSa2kLBJUKMV6gEY4p8UYihSNclUUKM+1O/wDX3/5i+rSc+Zta+Xptr5HGR3aO2jN9pgVY7obraFD+43bhiRiSd2Tj+HJJ4PaRxti1OyvNQs7eSe4cmOS2Z5mBPyMmHG7jGMDjHtXZUUX/AK+7/In6m7ay/Ptbuc151rZT6rHqki77hV2GRcGaPYBhR3Od3yjnn3qlpiTSWASDPnNoyhMHnOWxXZUUv6/Br9S/qvvJ30V/xae9zI0u80uaKyggaJriKLCxquXhwAGB4+T05xmm+I1L2doquyE3kIDLjK/N1GQRWzRTbu7mnsX7J0291bbysZ66ZieO4uLu5u3hy0Sy7AFJGM4VRk445z1rmY7tHbRm+0wKsd0N1tCh/cbtwxIxJO7Jx/Dkk8Ht21FCepNXDKXwu349vPyOTBhmdLdijOmssXjPUZ3EEii/ItLzUr9VP+iXUMxA7gxhW/Q/pXWUUulv66f5EvC3W/4etvzOQ022ki1WCwdGIUDUJPQuU2kf99c1BHdo7aM32mBVjuhutoUP7jduGJGJJ3ZOP4ckng9u2op31I+p2jZS/rTz8vxOcghf/hImsNrC3hla9Bxx8wwB/wB9Fz+FbGprI+lXixZ8wwuFx1zg1JBarDPNMZHkklIyz44UZwowBwMn3561PSesbHRSpcqd+rZjrGLvRrCOGxguY2iRlMzAImFGD0JzzxgevIq7p9rLZ2/lzXLTtnOTnA9huLN+bH8uKktLWOzg8mIt5YYlVP8ACCc4HtU9Nu7bCnS5bOW6Vv6/4Jz1oID4cuhcwyzQfaZt6RZ3Eea3PBB461JYiz/tiL+x/s/2TyX+0fZtuzdldudvG7r+FbtFFyfYba7W6a6O+5lXpxr+mnGcRzcfgtc9Hdo7aM32mBVjuhutoUP7jduGJGJJ3ZOP4ckng9u2ooTsTVw7m207X/4Hn5HO2dzYWpv7bUWjFxJdsxikXc0oJGwquMsMYxgHpWe42xanZXmoWdvJPcOTHJbM8zAn5GTDjdxjGBxj2rsqKBSwzkrX7/jffXz/AD7lDUVb+wbpSS7fZnGcYLHae1ZNveWsWoWd7cXEItHshHBMzDYHB+YbugJGPyPpXS0UX1v/AF1/zNJ0XJpp7f5pmT4fQppjkIyQvPK8KsMYjLEjjsO4+tZFvci30/RSZba2/dSFbq5BKIfQDco3Eep6A11tFBLw/upJ7f5p/ocZaMv9lRtIzvBb6oz3BddpC5JDMuOBkqelXtXntbuOK5sZbdoorpGupxEZI8BTtLEY3AHGeeOM10tFF/6+7/IhYVqLjfddvXz8/wCrmJpBSbU7u6TULe6LoiyfZoCseRnB3bmBbBx16YqLVLkRaw0ZngtC1rgSyIXeUFjlIwTjPTsc5HFdBRSepp7F8nKn1v1/zv8AicXp9xZxL4dlu3VUihmXdJjEbjA+b+7jpSzvb7kuZVH9nSaqJIvl+UjYct/u7gTn6murks45b6C7Zn8yBWVQDwQ2M5/Ki6s47t7d5GcG3lEq7T1OCOfbmqvrf+t7nP8AVJKDjftbz91LX/I5y8zfHV59P/e2jpCHMQyJSDl8Y+98mAcfSnajPbX0zzac6SxR6dOs0kRyoBA2qSO/BOO1dTRU9LGrwzfXffTzvpr95g2cUb63GzIrEaZGASOgLHNYkMkcWmPG7qrSaOyxgnG7DPkD1wK7mim3f+vX/MHhdrP8PT/I51IIV1bQAsSAJaybcDp8q/4ms2Myw3ME5nggtory6XzJ4y8cblvlzhlx/EAc9/eu0oovrf8ArcTwiatft+CS/Q5NYYpWgcXMN3FNqaOfKgKRBgpztySG5GSQeuaW7eK21ieV2WOJdRgZ2Y4AzERknt2rq6KE7f16f5A8Lpo/618/M5aSeG0lkt7e5tbtHu9zWE8X74FmySvOcA/MCVPHfGK04+fFlwV6LZoH+u9sfpmtaoILWO3knkUszzPvdm6njAH0AGKF/X5Fqg099L/5+v8AkT0UUUjpCiiigAooooAKQ9KWigDEjudU8pAEd2BId2Qrn5k5Ubc9C3B9DycZpstzq5jkKRSK3nFk+Qf6racDoecjpweQOK3aKdzn9hL+dmRLcakt3FsjZoWfY3ydB5hwfptH6g0W9xftp12zrL9oRMpujx823kAY5AP1+prXoouV7J3vzMxJrjUhkQrKyeRkMY+fM9OVHGOenXH0oeTVVaeLczSKkYQqmFJLDcc7cdP/ANVbdFFyfYP+ZmRHJqOUZmk+ZYtwMQwpIO7tnqB3osbi+kubZZxME2PvLRkBmB6/d4HoDj8a16KLjVFpr3mFFFFI3CiiigAooooAKKKKACiiigAooooAKKKKACiiigAooooAKKKKACiiigAooooAKKKKACiiigAooooAKKKKACiiigAooooAKKKKACiiigDP1bVl0qKDFrcXdxcS+VBb2+zfI20scF2VRhVY8kdPUgVRl8URwtaNJpWqJBceUHnkhVFgaRtiI4ZgxbcQDsDYyCcDmovFnh248Qf2c1tc/Z5LKc3Abz5o93yldn7p1IyCRuydvPByah1LTNd1b7Ilxa6Qm0rILlJnM1k4Y7jESnz5XC5zH3yCDihfqD/Qv2Hia11DV5NPjtruPHmiG4kVRFOYmCSbMMT8rED5gM9Rkc0jeJ7RNe/ss211gSeQbvavkiby/M8vO7dnZznbt7ZzxWdp2g6vY6n5jfYZLWy+1vZATOHlaZ94EnyYQLyuRvznOBjFEvhzUZtek3Na/wBkyXv2923t52/yfL8sLtxjIDbt3tt70tbf1/Ww9NTS0PxLba88iw2t3blY0nj+0oo86F87JFwx4O08Nhh3AyK2q5nwxoep6bMJNTe0P2eyisLf7M7NvSMt+8bKjaWyPlGcY+8c101U7dBf1/XzCiiikAUUUUAFFFFABRRRQAUUUUAFFFFABRRRQAUUUUAFFFFABRRRQAUUUUAFFFFABRRRQAUUUUAFFFFABRRRQAUUUUAFFFFABRRRQAUUUUAFFFFABRRRQAUUUUAFFFFABRRRQAUUUUAFFFFABRRRQAUUUUAFFFFABRRRQAUUUUAFFFFABRRRQAUE4GT0opGUOpVgCpGCD3FAC0V5DpHju78Ja5daDrJkubC3maKOU8yRKD8p/wBpcY46+npXq9ne22oWkd1aTpNBIMq6HINbVaEqe+z6lzg4mV4o8UWXhXTlurtXkaRtkUUeNzH+g964Q/GkZ40DI9ftmP8A2Sj40k40Qdj5+f8AyHXk9ehhcLSnSUpK7Z0UqUZRuz1j/hdX/Uv/APk5/wDYUf8AC6v+pf8A/Jz/AOwryeiuj6lQ/l/FmnsKfY9Y/wCF1f8AUv8A/k5/9hR/wur/AKl//wAnP/sK8noo+pUP5fxYewp9j1j/AIXV/wBS/wD+Tn/2FKvxpUsA+glV7kXeSPw2CvJqKPqVD+X8WHsKfY+nNA1208RaTHqFkWEbEqUf7yMOoNadeGeF/Gdz4R8LW5itIrmO5v5/MV2KkbUhxg9vvHsa7jSviv4fvtqXgnsJD18xd6Z/3l/qBXmVcJUi24K6OadGSei0O7oqtZahZalD51jdw3Mf96JwwH5VZrlaa0ZiFFFFIAooooAKKKKACiiigAooooAKKKKACiiigAooooAKKKKACiiigAooooAKKKKACiiigAooooAKKKKACiiigAooooAKKKKACiiigAooooAKKKKACiiigAooooAKKKKACiiigAooooAKKKKACiiigAooooAKKKpaxeNp+i396gDNb28koB77VJ/pTSu7AtS7RXyzfahealctcXtzLPKxyWkbP5eg9qgWOR1dkRmVBlyBkKM4yfTkivS/s3TWX4f8E6vq3mfVtFfK01pc2/l+dbyx+au6PehG8eoz1FNNvOrSq0MgMP8ArAVPyc459OeOaP7OX8/4f8EPq3mfSmt67/Y8OY9N1C/mIysVpbO/5sBgfz9q8x1zxN8QNW3R2+jalp9ueNtvaSb8e74z+WK81pwjdkZ1RiqfeIHA+tdFLBRp67vzX/BNIUVE1n8NeI5HZ5NE1V3Y5LNaSEk/lWv4Xv8AxN4X1y2tYrS4iF3KsZtbqNkSQkgZ5HB9xXIV0ngnVrux8VaXFHKxhluUjaJjlPmO3OPUZyDW9SLcHezLknyu52nxq/5gf/bf/wBp15XbtGlzE8yF4lcF1B+8M8ivVPjSCV0RsHAM4J+vl/4GvJ6zwX8CPz/MmjrTR2Davp8Vylw2pTXDKlwqiF3TywwGwJuT931IwMgYqnpGuWkGp395coYlndCI4iRx5gLDgcjHUcZ6d65uitVRjaxfIrWOotr3R7CHzITCbowSr5qmUNvKOPu7QACSuMHgdhk1FNL4fSHEUELuVUBi8xYA7c5GANw+boSOfYVzlFP2ave7Bw8zqLS50KJpbnMMUgkJhRFlygDADrnIK7jyc57Vy9FFOMOXqNKzNa4/5FHTv+v+6/8ARdvVKz06+1BitlZXFyw6iGJnI/IV2Xh3wZd+LPBaNaXMUMlrfTkLKDh9yQ9x0+76VzviKaS31S50qORls7KVoEiBwpKHaWI7kkZJ96zhUTbhHdXJUk3ZEtnovizTrgXFlpes28w6PFbSqf0Fd/ofjTxnabYtX8M6jexjjzUs3SQf+O4P5D615FRRUoKovet93/BCUFLc+pNO1BNStFnSC6gz1juYGidT9GH8sirdfKFFcby1X0l+H/BMfq3mfV9FfKFFL+zf734f8EX1bzPq/viivmHR9avtDv4rqyuJIyjhmQMQrjuCO4NfT3bmuTE4Z0Gtb3MqlPkCiiiuYyCiiigAooooAKKKKACiiigAooooAKKKKACiiigAooooAKKKKACiiigAooooAKKKKACiiigAooooAKKKKACiiigAooooAKKKKACiiigAooooAKKKKACiiigAooooAK8+1qWzPxFzrdnZtp8VtD9mvpZZA1tMGZtsbCPasjkp8gcMygfeyFHoNFHVMOjR5A0KtqGqWVncackghvm1C9tmka4dSx2i6QIGTBOAMsSoYrgcV0vgm7i8jVPsa6Ta2Us6xWEOmz77ZpRFucRNtUN0ydqgZDdSCa7qilbS3lYOtzx6x/sz+xZfsuz+z/s+n/27jp5vnHz/ADv9vbnzN3O3G7iupsvJ/wCFZa59j2/2f5d99i2fd8nL7NnbZ/dxxtxjiu4rJ8Uf8ijrX/XhP/6LatYP316/1/wBrdfL+v8AM+Zq0LG6ghsb+GeWdTPEEjREDKWDK2Tlhj7uOh61n1tac1gNFuFuJUjnkuERW8lJGCEHJ+blR7jnpX0U9j0pMjur6zEWnQ2j3DQ2zb3EsYUlzt3EYY5+6ABxgAdTk1q3fiexuReH7NMWvAPPzj95tkUp34+RTn3P40Q2ekWcpDSWzFgMpJPHMFw5AIYccjBI/oRUA0fR2eCN75Y/NLBZPtMbAgKG3MB9zJyMHnkehzjeD1fQzfLfX+uop1rSo542jtRLgqHeSziXK+ZuK7ckfd4z1PTpTLbXrSCC3R4mfaiRyxtboylVlLHGTzlTjkD9ah+zaXaa/Yok6z2j4d2dgQoYnaG6AELt3ehzVq10eymSGO5eEvDCpmMN5EqgtMRkvypIUjgH0+lDUEtRy5bO5zTEFiR0zxWr4X/5G7Rf+v8Ag/8ARi1mSqizOsb70DEK2MZHY1p+F/8AkbtF/wCv+D/0Ytaz+B+hpLZn0Jr3h/T/ABJp/wBj1CNmQNuRkOGRvUGuS/4U74e/5/NT/wC/sf8A8RXoVFfPwr1IK0XY85TlFWTPPf8AhTvh7/n81P8A7+x//EUf8Kd8Pf8AP5qf/f2P/wCIr0Kir+tVv5h+1n3PPf8AhTvh7/n81P8A7+x//EUf8Kd8Pf8AP5qf/f2P/wCIr0Kij61W/mD2s+557/wp3w9/z+an/wB/Y/8A4il/4U94ez/x+amfrLH/APEV6DRS+tVv5g9rPuUdJ0mz0TTYrCxi8uCPoM5JJ6knua+dPFH/ACN2tf8AX/P/AOjGr6Zr5m8Uf8jdrX/X/P8A+jGrry9tzk2a4d3kzJq5pmnvql8tnE4WeQEQqRw79lz2z0z64qnUtvczWrs8D7GZChYAZwRg49OOOK9V3todbvbQ1dN0FdTv7u3guiyQEBZEizvywXOCRhe5Pp2qqmi30tmbqGJZYQTlkcZ79uvY/lUY1W9W4muFnKyzuHkZVAJYNuB6cHIzxVy28SahBPDIWjcQnciiJF52sFyQMkDeeOnNZv2i2JfNrYypYngmkhkADxsVYAg4I4PIplHWitSwr6U8V66nh7QzeNc2luzzRQJLdtiNC7hdzDIyFBLEAjIU8jqPmuvqHVtKttasGsrwzfZ3YM6xStGWwcgblww5APBB49Mg+Vmf2Pn+hy4joYN/qXiK20FNRS/0Dy44mkNwsMsiXWSPKWNA42lwQPvSckABs1Kb/wAQf8JPp9otxpotrhDcXFq1o/nW8QAH+sEu1mLkAfIBjce3K3Pg+S5uLS4PiTWRNalzEx+zvgtgZw8LAMFG0MADgtySzE7NvpkdvqM9/wCbLJcTQRQOz7fuxliDgAckuxPb0xXmef8AX9f0jk6W/r+v6Zh6z4g1Ky1iVLVLQ2Nkts12JUYySCaQp8hDALtA3cht2cfL1o0jxBqV5rUaXKWg0+8a6W1EaMJYzBIE+dixDbhluAu3GPm61bu/Ctve31vdz398zIsSzqGQLd+U2+MyAJwQxJ+TbnODkcVJYeGbXT9Xk1CO5u5M+aYbeRlMUBlYPJswoPzMAfmJx0GBxQv8wZtUUUUAFFFFABRRRQAUUUUAFFFFABRRRQAUUUUAFFFFABRRRQAUUUUAFFFFABRRRQAUUUUAFFFFABRRRQAUUUUAFFFFABRRRQAUUUUAFFFFABRRRQAUUUUAFFFFABRRRQAV534z8cWiX7+G4HjKzxyQXc7H5Yi6MoH1BIJPbGPXF34ieM/+Ed08WVlIP7SuV+Uj/lin976+n59q8IZmdizElickk8k16ODwvOuee3Q6aNK/vMkubaeznaC5ieKVTyrjBqKtG31/WbSFYLXVr+GJfuxxXLqo+gBr2PwBoWtx266rr2qajJJIMw2kty5VVP8AE4J5J9D0+vTvrV/Yx5pG858iuzwuivq+iuP+0v7v4/8AAMfrPkfKFKGYKVDEBuoB619XUUf2l/d/H/gB9Z8j5Qro/A+l3epeLdNa2hdo7e5SaV9p2qqkNye3TFfRlHfNTPMXKLSj+Inibq1gooorzTmCiiigAooooAKKKKACvnTx1pN3pnizUXuIXEVxcPNFJt+Vwx3cH2zivouiujD4h0ZXtc0p1OR3PlCivq+iuz+0v7v4/wDANvrPkfKFFfV9FH9pf3fx/wCAH1nyPlCivq88jFeQ+PtK8SeH5W1HTtb1V9LduV+2SEwE9jz930P4H31o45VJctrfP/gFwr8ztY83sbGbULpYYVOM5dz92Ne7MewA5zX0B4T8aWPin7THCPKuIHb92x5ePPyuPwxn0P4V4Jd63q1/D5N5qd7cxZzsmuGdfyJpulapd6NqUN/ZSGOeFsg9j6g+oPStcRh/bR13WxVSnzrU+o6KxvDPiK08TaPHfWx2v92aInmN+4+noa2a8KUXF2ZwtNOzCiiikIKKKKACiiigAooooAKKKKACiiigAooooAKKKKACiiigAooooAKKKKACiiigAooooAKKKKACiiigAooooAKKKKACiiigAooooAKKKKACiiigAooooAKKKKACiqt5qVhpyq17e29srdDNKqA/map/8JR4e/6Dumf+Bcf+NUoSeyHZmtWX4h1y28PaLcajcnIjGETPMjnoo/z0yab/AMJR4e/6Dumf+Bcf+NeXfEO7u/EurJFZXmmtptsP3R/tO3Xex6tgvn2GfT3rahQc5pS0RdOHNLU4LUtRutW1Ge/vJDJPM25j/Qew6Cqla3/CO33/AD30z/waW3/xytXw74WtptZh/tvUtLtrBPnkP9owMXx/CNrkjPr6Zr3HUhGO+x3c0Ujpvhl4IW52a/qcWYlObSJhwxH8ZHp6fn6V69WPH4k8NwxJFHrelJGihVVbuMAAdAOat2msaZqDlLLUbS5YdRDMrkfka8KvOpVlzSRw1JSk7su0UUVgZhRRRQAUUUUAFFFFABRRRQAUUUUAFFFFABRRRQAUUUUAFFFFABUc8EVzBJBPGskUilXRhkMD1BqSqV5q+mae4S91G0tmPIE0ypn8zTSbegK/Q8K8d+Dn8L6n5kAZtNuCTC552HuhPqO3qPxrkq+itZ1LwprmlT6fea3pbRSrjIu48qezDnqDXh9x4ZuoriSOK90qaNWIWVdTtwHHY4L5GfevbwuIco2qaNHdSqXVpFrwV4nk8L66k7FjZzYjuUHdf7w9x1/Md6+iIpY54UmidXjkUMjKchgeQRXzT/wjt9/z30z/AMGlt/8AHK9Q+HmunStLk0zW9R02KKE5tpDqMD8HqvyuTx1H1PtWGOpRmueG5FeCfvI9JorJ/wCEo8Pf9B3TP/AuP/Gj/hKPD3/Qd0z/AMC4/wDGvN5J9jl5X2NaiqtnqdhqIY2V7bXIXqYZVfH5GrVS01uIKKKKQBRRRQAUUUUAFFFFABRRRQAUUUUAFFFFABRRRQAUUUUAFFFFABRRRQAUUUUAFFFFABRRRQAUUUUAFFFFABRRRQAUUUUAFFFcF43a2fxLpEOrWNldaKIJvtL3cjhLUsUxMSI2WMgKwVmZcksAVwcq4He0V5bP5TeNVj06axkvri6WT7UryHUIrbyRlChTJiwMht2CxAxu5qz4AuLa2v5xbto8NjFaQxTy2ExKTXLPtVpCyriZuhQ5YZUEnIw1r/X9enrsD0/rzt/wT0mivJX2ebq/9m5/t77Nqf8Aafk587HmDyd2Oc7ceXn+HO3iuu8Ef2ZjVv7B8j+xPtKfZfs2PJz5Sb9mOMbuuP4t3fNC1QPQ8a8aXk974x1Z53LGO5eFcnoqMVAH5VhojSSKiKWZiAoHcmtTxR/yN2tf9f8AP/6MaqNlDdy3AezgllliIk/dxlyuD1Ir6WnZQXoektI6Fo6LP/a8OmLNC08jBc/MqofQkgdPUZHoTSNod+ttJMYf9Xc/ZTGOXMnPAA69KnOs3t3qVvdQ2se+2BZIo1dl5YsScknqfWnP4kvwypNFCTGUDKyEbtgdfmwep3tk9enSpvUD3uhQ/svUMSn7FcYiGXPlHCjG7n8OfpzUzaHqKW0kxtnIjI3qqkkAruBOO2BmpH125k2okECIF2JGgYhRsKYGST0Ynknn8qWXV7xV+a1jjwDEx2t8zCPyznJ67T0HfHFO8w97Qyams7uaxvIbu3cpNC4dGHYioaK0epR9X9qKKK+XPLCiiigAooooAKKKKACiiigAooooAKKKKACiiigAooooAKKKKADtXyxfXk2o3895cOXmmcuxJ7mvqevlCvUy1fE/T9Tqw3UsWNnJqF9DaQlBJM4VS5wB9T6Veg8OajODhEQi6FoVZud+CTwOoGD0/DNULK7ksbyK6iCl4m3AMOK0JNfu7tEgmghmXMXyYYbigYAnaQcneST3IFejLnv7p0Pm6EM2jzQ2bXnmwtbB2QSjcAzDHABAOeehHY1WktHjsoboshSZ2RQrZIK4zn0+8K0dR8QX17FJaXUMSrnlCrZRhtAPJJ3ALjJ55Oc5qoupyx2UFvDGkLwSNIs8bOJMsADzux0A6AdPrSi521Bc3UZc6e9rZ29xJLH+/XcsYDZA55zjb27HvVSrsmpSSacbLyo1VpBJJJlizsN2CcsR/EegFUqtX6lLbU3PB11NaeMdJeByjPdRxNjurMFI/I19J18zeF/+Ru0X/r/g/wDRi19M15OY/GjkxO6CivNtLv59UsvEl2moXdhqsMt3Zk3mpIbZW3N5fyLI4jKIF5AU9TluTTpBexw2/h8JdR37XeZIv7dunSceSzAfamAlj+7u2op5GMYJI87ocz0dvX8D0eiuMkvpZfh9ppF/dfvpre0nuy/ly7TMsbncpOCeRuBzzkHPNYV1d3DWUts+s30NvYQanNbXC3bh5GglVU3tnMgQEjDEhv4s0f8AB/BXGle39bnqFFZs+rxWFnaS3kN2ZJwBttrOW42tgZz5attHucCuZ1G+Fz8R/wCyrqfUbVIbKK6tpbe+SKNcO5kZ4/MzIpwi/MjAYPC/eLtrYlO8eY7iiuAvbe53arc6Hq9+Vit7hLm8vL5vJeYnhIgx2IUwQXUAKcKdx3badtcXN1frokz6tp2mnUViZZ9SZ7lT9meUxmdJGYZYK2A5ODjgHaJ6DPS6K4tr+6ufh1pE0t5Mr3bWkM12j7HaN5EUsGGNpZT1GCN2Rg1h3V3cNZS2z6zfQ29hBqc1tcLduHkaCVVTe2cyBASMMSG/izT6/f8AhqNJu39bnqFFRWzvJaQySrtkZFZl9CRyKlptWdiU7q4UUUUhhRRRQAUUUUAFFFFABRRRQAUUUUAFFFFABRRRQAUUUUAFFFFABRRRQAUUUUAFFFFABRRRQAUUUUAfM3ij/kbta/6/5/8A0Y1RadqENlZ38UtuszXEaoivnaCGBycEHtxXceL/AIb65ceIru90u3S6t7qQzYEqqyluSDuI756Vy174K13TWRb6C1tWcEqJ7+BN2PTL819BTq0pQS5kehGcWlqSDWtLiCGGCTdhhxAibAVUbcg/OMgnJwfzND6zpDbWNo0m6VS8b26fKuW3kPnLEgjg4wcc/KKo/wDCO33/AD30z/waW3/xyrNn4N1vUZWisYrO6kVdzLBqFu5A9cB+lN+z3cvxC0UtyDU9R0+aW2k0+z8kxuXcFVGcYCgY/wBlQT/tM1X11PS5biQ+ZKFZrm4LzWyNsZwu0KpYgkY6kjrUv/CtPF3/AECP/JmL/wCKo/4Vp4u/6BH/AJMxf/FVLnRtbnX3rqF4dzndRngudRuJraLy4XclF2hcD6DgfQcDpVWus/4Vp4u/6BH/AJMxf/FVc0z4W+I7jUIY7+0W1ttwMkjTI3y98BSeav29KK+JfeP2kF1Pd6KKK+dPOCiiigAooooAKKKKACiiigAorC8X+KbTwd4dm1e7jeUIwSOFDgyOei57fX0Brj/APxdi8Ya0dIvNN+w3TozwMkvmLIF5KngEHHPvg0Aem0UUUAFFFFABRRRQAUUUUAFfMmh3lhZXLSX0byLwAoiVwRn5gQSOo75/A19N9q8J1b4XeIYNSmXT7RLq1LkxusyLhc8AhiOa9DAzguaM3a50UHFXTZSfUNG83yx5YKRMRKLOPCExqAFGfnO4E5OMH3JqtJq2jMtwVs2Ad2KxfZo8HLKQ27OVIAPygY7ZwTVn/hWni7/oEf8AkzF/8VR/wrTxd/0CP/JmL/4qu9So3vzr70b+5a1yqmu2EdzbvHaBEimjcFbeMMAC+7nuSGXqf4e2BSQ63p8UKQm0R1Vowzm0i3Mo37/cE7k79uvFW/8AhWni7/oEf+TMX/xVZs3hbU7ad4Z20+KVDtdJNStlZT6EGTimnReil+JV4PqXP7d0tDFssYiqlMg2aZCgruXJY7uFPOB1OepqCPVdOayWK4jcsLVocC2QkNuYqVctx1GeD3x2NVv+Edvv+e+mf+DS2/8AjlX7TwD4kv4PPs7KG5hzjzIb2B1z6ZD037JLWX4h7i6lDwv/AMjdov8A1/wf+jFr6Zrxjwl8Ntdg8RWd5qdutpb2sqzcyq7MVOQBtJ7gda9nrzcfUjOa5Xc5sRJNqxTbSdNeVJW0+0aRITAjmFcrEeqA44U+nSq//CNaD/Zf9l/2Jpv9n7/M+yfZE8rd/e2Yxn3xWpRXAc5UbStOeCSB7C1aGSFbd4zCpVohnCEY5UZOB05NRSaFpEtra2smlWL29owe2ha3QpCw6FBjCke1aFFABVW502wvF23VlbTqZFmIliVhvXG1uR94YGD1GKtUUAZNv4W8PWlzJc22g6XBcSKyvLFZxqzBvvAkDJB7+tSf8I7og0k6UNG0/wDs0tuNn9lTyc5znZjGc89K0qKAKsumWE8csc1jbSRzRCCVXiUh4xnCEY5UbjweOT61DJoWkS2trayaVYvb2jB7aFrdCkLDoUGMKR7VoUUAFFFFABRRRQAUUUUAFFFFABRRRQAUUUUAFFFFABRRRQAUUUUAFFFFABRRRQAUUUUAFFFFABRRRQAUUUUAFFFFABXhHxW1A3fjOS3B+S0hSIDtkjcf/Qv0r3evmXxNefb/ABRqlznIkuZNv+6CQP0Ar0Mujeo5dkdGHXvXMqvYPg3pvl6dqGpsvM0ghQn0UZP5lh+VeP19EfDyz+x+BdMUjDSI0p99zEj9CK68fO1K3c2xDtCx09FFFeIcIUUUUAFFFFABRRRQAUUUUAFFFFABXGeOfiRpHguBonIu9UZcxWcbcj0Ln+Ff1PYVp+NvESeFfCGoaqSPOjj2QKf4pW4Ufmc/QGvkOaaa5nknuJXmnlYvJI7ZZ2PUk0DR6Jf/ABOn8awHQ/FFva2+nXMqlLq0Vg9o4Pyvgkh1GeRwcE16P8PvhGvhLW/7ZvdTS9uERkt1ijKIoYYLHJOTjj8e9eDad4b1PWdF1jU7KESW+lwrJcepBPb1IALH2Fe4fBn4iWmsaHa+HdSugur2i+XD5h/4+Ih90g92A4I68Z9aAPWqKKKBBRRRQAUUUUAFFFFABRRRQAUUUUAFeE/FfTxZ+MTcKuFu4FlJHTcMqf8A0EH8a92rzD4y2IfTdM1ADmOZoSfXcMj/ANAP5114GfLWXmbUHaZ4/XsPwavt+manYE/6qZZgP94YP/oA/OvHq774R3hg8XSW+flubZlx7ghh+gNepi481GR1VleDPcaKKK8A88KKKKACiiigAooooAKKKKACiiigAooooAKKKKACiiigAooooAKKKKACiiigAooooAKKKKACiiigAooooAKKKKACiiigAooooAKKKKACiiigAooooAiuJhb2s0x5EaF/yGa+VmYsxZjkk5Jr6d19zH4b1Rx1W0lI/wC+DXzDXq5atJM68Nswr6k0u3FppFlbKMLDAkYH0UCvmC2i8+6hh/56OF/M4r6qpZk/hXqLEvYKKKK8s5QooooAKKKKACiiigAooooAKKKKAOD+KPgrVPG2mafa6bewQC3uDJLHOSFcEYB4B5GTx7mvmS+tXsNRurOTO+3meFiRjJViOn4V9r18jXOm3Xiv4h+JobU7pVlvbtFxkv5bk7fx6UDR6/8AAK2UeDtTmaPPnXzKSRwwCKMfqaw/FHwft774hLF4auk0g/ZlvypBKhxIR+6AxtwQpIzgbuK1fgJ4kS70W78PSkCWzYzwcctE55/Jv/QhXe6qTbeOfD1wBgXEV1ZsfXKrKv8A6KagRuWL3Mmn2z3sKw3TRKZolbcEfHzAHuAc81YoooAKKKKACiiigAooooAKKKKACiiigAri/inb+f4GuJMZ8iaOT/x7b/7NXaVzvjxQ/gbVgwyPJz+RBrWg7VYvzRcHaSPnKun+Hk/2fx5pbE8M7J/30jD+tcxWx4Ucp4v0Yr1N7CPzcCvfqq8JLyPQmrxZ9L0UUV82eYFFFFABRRRQAUUUUAFFFFABRRRQAUUUUAFFFFABRRRQAUUUUAFFFFABRRRQAUUUUAFFFFABRRRQAUUUUAFFFFABRRRQAUUUUAFFFFABRRRQBHcTxWtvJcTyLHDEpd3Y4CgdTXDT/F3w5DMyJFfzqDxJHEuD/wB9MD+lafxIZk8Aaoykg4jHHoZFB/Q189V6GDwsKsXKR0UaUZq7PZNS+K3h7UNLu7L7Nqcf2iF4t/kxnbuUjOPM5615wdL0hVgY3esgT/6knSk/edvl/fc/hWFWzq2p2d2bee0ieO6VgzOUC7QFUBRgndgg84Hbiu+FBUtIdToUOXSJNa22i29zBci91dgj+Yv/ABLEw2zk/wDLbtjn0r08fGDQGYKtlqhJOABFHz/4/Xnd34lsJopES3mCg/ulIAAEjBpwcHoSNo9jzikbXtJBcpaR7gflb7Co3D5uP9Z8pGRgjPQccVFSiqtvaJkTjzK7R6K3xf0BGKtY6orKcEGKMEH/AL7pP+FxeHv+fPU/+/Uf/wAXXkWs3ltf6i1zaw+TG4GY9oG09+R1z1yeecc4yc+pjgaTV2h+wgfRvh3xro/ieR4bGSRLhF3GGZNrbfXuD+Broq+fPhoSPiBpoB4Pmg+/7pzX0HXnYujGlU5YnNVgoSsgooormMgooooAKKKKACiiigDO17WLfw/oF9q90cQ2kLSsP72BwPqTgfjXhHwB0241LxfrHiKdfkjiaMt2MsrbiB9Av6iu3+Odpr+o+EbSx0awuLyGW6Bu1t0LvgDKjaOcbsfkK6L4Z+Fm8I+BrGwmQJeyA3F3/wBdW5I/AYX8KAPIdOhHhH9oVbO1HlW8l6Ygg6eXMmQv0BYY+gr2nxjmG30i/BwLPVbZ2Port5J/SWvMPiL4W12T4vaVq2labcXEczWz+dGhKI8b87j0X5QDzXrHjCxm1HwfqttbIz3Jt2eFFHLSL8yge+5RQM26KZE5khRyhQsoJVuo9jT6BBRRRQAUUUUAFFFFABRRRQBz3iPxpo/hhkjvpJGnddywwrubb69gPxNc9/wuLw9/z56n/wB+o/8A4uvP/iYzN4/1JSSQoiC+w8tT/MmsiPRRLbqEuCb1oPtAg8sbdn+/n72OcYxjvnivWpYOl7NSl1OuNGHKmz1f/hcXh7/nz1P/AL9R/wDxdUNb+J/h7WNEvNO8jU4vtEZj8zyI225748wZ/OvOV8O3OWEs9shCy9JlbBQAkE5x365NQHQ9QHmAwrujYqy+aueGCkgZ5AJHI/oa0jhKCaaf4lKlTWpL9n8Pf9BTU/8AwXR//H6t6XL4e03V7K//ALQ1OT7NOk2z+z4xu2sDjPncZxVH/hH9RN0tsIo2kYEqFmVgxB2kAg4znj/9dT2/hfUpZrdZkSCKZ1TzHkUBSccYJHPzDj/6+OhuLWsvyNG0t2ep/wDC4vD3/Pnqf/fqP/4urFn8WPDd3cLE4vLUMceZPGu0f98sa8Zm0qeK1W5xiErndIyruPPC888D/wCt0zQrn+o0XsR9XgfVwIZQwOQRkGlrK8MEt4T0dick2MJJPc7BWrXjSVm0cTVmFFFFIQUUUUAFFFFABRRRQAUUUUAFFFFABRRRQAUUUUAFFFFABRRRQAUUUUAFFFFABRRRQAUUUUAFFFFABRRRQAUUUUAefa1LZn4i51uzs20+K2h+zX0ssga2mDM22NhHtWRyU+QOGZQPvZCjBaFW1DVLKzuNOSQQ3zahe2zSNcOpY7RdIEDJgnAGWJUMVwOK9fopW0t6/iD3v6fgcL4Ju4vI1T7Guk2tlLOsVhDps++2aURbnETbVDdMnaoGQ3UgmuYsf7M/sWX7Ls/s/wCz6f8A27jp5vnHz/O/29ufM3c7cbuK9hop9b+n4f1+QdLf1/X/AATzHVvJ/wCFP6t9j2/2f9qb7Fs+75P2kbNnbZ/dxxtxjivHq+g/iX/yT7VP+2X/AKNSvnyvZy/+E/X9EduG+F+p0CQW09tp8KvZpaOgMzl4lm83JyCW+ZR0H90DBol07R4w4a4PmlMhUukZY28otjIGG+YAcHvjrUNvosdxo9vcIwFxPK6ZedVVAuCTswWbjPI6VND4cD27Eyl5HUNCYzhWBXIzkZHPB/ya6G0r6l3Se44aNpkt1EiXsaI6Ruwe7iyuX2vk/dzjkAEnHOO1C2emXVpbqJLZJgYg7m4WP5Tv3ZHc8Lz2yM4FQw+GLq5dVgurV1YE7tzAABirE5XoDjn0I98VU0lkvLi1um2SRWzTFR1B2bgpz355/GjRr4vMa33L95p+iW6P5c7O4QSDFyjAHMeU+UHJ+Z+h/h9jnJ1SKGDVLqK32+SshEeyQSDbnjDDrxV//hH3l2mKeNS0cZVJM7nZovMIGBgDqOT6fWsWrh63HHbc6z4af8lB0v8A7a/+inr6Dr58+Gn/ACUHS/8Atr/6KevoOvKzH+KvT/M5cT8YUUUVwHOFFFFABRRRQAUVwaxLrGv30c0WoxXfmr9nnCHFuo55GRjOKfrJkvNYv47i0uLyKziTBjlEflArlnA7n29q71gveUXLpd/h5+fkeY8xfK5KGl7LX130utr7M7miuT1q30qfQoNSeB7q4khSK3aR2DMT0yAQM8kmoNS01NK0nSbGTzZ4TNm4t4id8xIydoHUD/CojhYyS953ba27b9f8i542cW3yppJPfvtfT/PY7OiuCjlkPh5bWOWRIJ9SFuIix3wxk/cPp0/WtzRIl0/XtT02DcLVFjkjQsSEJHOM+tFTCckW76r8tF+oUsf7SUVy6O3Xq7+W2nl6HQ0Vx+o2yapq+s/aS5+wW6m3AYgIxUtuGO+RTIR/wkF9plpfmR4fsHnMu4jc+du44/OhYRcvM5eb08r99fwB45qbio9bLXezs76aa+p2dFYvhW4luNBi812do2aPc3UgHj9K2q5qkHTm4PoddGoqtNTXUKKKKg1CiiigAooooA+fPiX/AMlB1T/tl/6KSsuS41eysoI3aJUdAsYAjaUKTuAOPnUHqAcAj2rU+Jf/ACUHVP8Atl/6KSs3+2rY3jXZtLgTyxeXK0dyF/hAynyfL09+CRX0FK/soaX0X5HoR+FaFH+07wwSR+YCjs7MfLXOXHzc4yAcdOnFTjXdQUuryKd7lnzEoY5YMRuxkAkdAcdfWrs/iiWYygRSJHIzNtWboS6Nnpgt8nXHJOfakl8RQSyXMjWMu6UEqftA4YxGMlvl5znOBtA6Vev8o7X3QlzrOtwXhcqsW5soi28ZQHO/gbcbgWBz16VAmr6rFi4BgUhVYM9vFl8HhuVyxBHXk9ferA8RoTGZLWYmNmKbLjbtyqrnG08jbnnjnp3qV/FQe6882kmSTkef0HmM42/LwRuxnnkA47VPK0kuULN7oyG1O9a2a1dkaIADa8Kkrj0JGVPPUYqlW/J4mcq0cUMqxsmw7p9zOPKaMbjgbj82enbHvWBWkb66WKV7H0noMjQ+BdMlUxhk02JgZH2KMRDq2Dge+Dj0rz3TU0tvBLrd22m6dqq/Z21K3uHmRLlUkHz3YaMFPMJb52VgRySwzXpHhf8A5FHRf+vCD/0Wta1fOT+NnnS3seL3TwLotveXMeitbsLtdMtJpXEUfzLse0Pl/O4IIRQEJBBUqK7HxHNp76bokXiKa1ksILhU1UTspiWT7OxUS54A3FCN3cp7V29FT0sT1v6/ieRjyv8AiVf2hu/tf7Hp39j+fnzv9cfM2Z53bdvmY52/e4r1yiincAooopAFFFFABRRRQAUUUUAFFFFABRRRQAUUUUAFFFFABRRRQAUUUUAFFFFABRRRQAUUUUAFFFFABRRRQAUUUUAFFFFAFDW9Kh1vRrrTZyVSdNu4fwnqD+Bwa8jk+DuuiRhFfac0eflLu6kj3AU4/Ova6K3pYipSVomkKkobHi6fCfxREYjHqdghhbdGVnlGw+o+Tg8DpWXrvhbVdDnQax4jtIpLkEgtJcPvAAHJEZ6DA57V75XBfFnS/tvhRb1FzJZShyf9hvlP67T+FdVHFznUUZdTSFaTkkzy2WMzyNJN4wtJJGQxszm7JKE5K5MXTPar2jeGL7XtWkbS/EljPqCqZWk8y4R8dCdzRjPX171yNb/grVv7F8W6fdM22IyeVL6bG+Uk/TOfwr0ZxkoNxevyOmSaTsdj/wAK28ZeRPF/bNni4bdM32mXdJxtwx2cjB6GqP8Awp3xD/z+aZ/39k/+Ir22ivJWOqra33HIq80ec+CfhvceHtXGp6jdQSzRKViSDJAJGCSSB2yMY716NRRXPVqyqy5pGcpOTuwooorMkKKKKACiiigDAPhyeO4nubTWLqG4nctISoZSD0G31A4zT73w9JcSvLb6jLbvNEIbk7A3mgDGfY+9blFb/Wat73/BHL9To2atv5v/AD0MqfRI5E02KOUpDYyK4QjO/A4yadquknUJLeeG5a2urZiYpQgbGeuQetadFSq1RNO+367lvDUnFxto7fht9xgr4YjOmzW8t1I91LN9oNztAIk7ED09vc1LbaLc20V3IupM2oXJXddGFeAOgCdOlbNFU8TVas3+C/q2m2xKwdFNNLbzfn576vXfUw7/AMPyXdzJPBqD2zTxCK5CxhvNA/kaddaBuNrJYXbWc1vF5KuED5T0IP8AOtqihYmqra7en9P5g8JRbbtv5v101017FTTbCLTNPitIiWWMfebqSTkn86t0UVjKTk3J7s3hCMIqMdkFFFFIoKKKKACiiigDzvxv8OJ/EWq/2np1zBFO6hZUnyFbHAbIB5xgYx2rlv8AhTviH/n80z/v7J/8RXttFdUMZVhFRTNY1ppWR4l/wp3xD/z+aZ/39k/+Irmr3w5Dp97NZ3XiDS0nhcpIoW4baR1GRFivobVdRi0nSbrUJv8AV28TSEZ64HA/E8fjXzDc3El3dTXMzbpZnaRz6knJrvwlWrWu5PRHRRnKd7mj/ZFj/wBDHpn/AH7uf/jNb2k/DXUtcsRe6dqemTW5YqHzMuSOvDRg1xYBJwOtfTXhnS/7F8Nafp+MPFCPM/3zy36k1WLrSoxXK9WOrNwWh5P/AMKd8Q/8/mmf9/ZP/iKltvg5rJuEF1f2KQ5+ZomdmA9gVA/WvaKK4Pr9buc/t5kNnax2NlBaQgiKCNY0B7ADAqaiiuNu5iFFFFABRRRQAUUUUAFFFFABRRRQAUUUUAFFFFABRRRQAUUUUAFFFFABRRRQAUUUUAFFFFABRRRQAUUUUAFFFFABRRRQAUUUUAFFFFABRRRQAVV1Kxj1PS7qxm4juImjY46ZGM1aopptO6A+V720msL6ezuF2zQSNG49wcVBXovxc0P7HrkOrRJiK9XbIQOkijH6jH5GvOq+jo1FUgpHpQlzRTPorwJr39v+FbaeR91zCPInyedy9/xGD+Jrpa8I+GHiNdG8Q/Y7h9trf4jJJ4WT+E/qR+PtXu9eJi6Xs6jS2ZxVYcsgooormMgooooAKKKKACiiigAooooAKKKKACiiigAooooAKKKKACiiigAooooAKKKKACiiori4itLaW5ncJDEhd2PQKBkmgDzj4va4sGmW+ixP+9uWEswHaNTwD9W/9BrxytTxFrMuv69dalLkea/yKf4EHCj8qy6+hw9L2VNRPRpw5Y2Ol8B6Mdb8XWUJXMMDfaJvTapzj8TgfjX0VXnnwl0P7DoEuqSpia+bCZHIjXgfmc/kK9DrysbV56tlsjkry5pegUUUVxmIUUUUAFFFFABRRRQAUUUUAFFFFABRRRQAUUUUAFFFFABRRRQAUUUUAFFFFABRRRQAUUUUAFFFFABRRRQAUUUUAFFFFABRRRQAUUUUAFFFFABRRRQAUUUUAYnizRrfXvDd3ZTukZ274pHOAjjkHPp2PsTXgP8Awjl8Os2mA+h1S2BH/kSvSfjNeTxWOl2aORDO8jyKD1KbcZ/76NeQAZOPWvZwMJKle+520E1G9zW/4R2+ByJ9M/8ABpbf/HK9s8M+LLRtBt11vVdNgv4x5cmb+Ft+OjZVj1HX3zXg1xYy294lqzIzuEIKNkfMARz+NTtpEo1dNNWaJ5mbaWAcKp99yg/kK1r0VWSUmVOCmtWfRP8AwlHh7/oO6Z/4Fx/40f8ACUeHv+g7pn/gXH/jXzzNoN9HA86J58SbTuhDH5WXcG6cDAPXB4qr/Z97skb7JOFiJDkxnCkYzn6ZFcywFN/aM/q8Xrc+kP8AhKPD3/Qd0z/wLj/xpV8TaC7BU1vTWY8BVukJP6184S6bdRRvL5EjQx43SiNgozj1A9QPxHqKqU1l0HtIPq8X1Pq4EMAVIIPQilrhPhLdTXPg50mcssF08Ueey7VbH5sa7uvMqw9nNx7HNKPK7BRRRUEhRRRQAUUUUAFFFFABRRRQAUUUUAFFFFADZJEijaSR1RFGSzHAFZh8UeHwcHXdMBHUG7j/AMa4T4zXk8VjpdmjkQzvI8ig9Sm3Gf8Avo15BXoYfBKrDnb3OinQUo3bPpn/AISjw9/0HdM/8C4/8aP+Eo8Pf9B3TP8AwLj/AMa+bbK0kvryK1iKh5W2gseB9asS6NfI58uB7iPCESwozKd4yvbOT6HmtXl9NOzkX9Xje1z6K/4Sjw9/0HdM/wDAuP8AxriviJrh1bTY9L0TUNNlhlO65l/tGBMgdE+ZwevJ/D3ryeHTbiW8a2cCBkQySNMCAigZ3HjOMegOcjFSTaNfR7mjhe4gVA4nhRihUgnOcDHAPXB4PpV08HCnNS5hxoxjK9yb/hHb7/nvpn/g0tv/AI5VrTPCs11qdtBdXumw27yASSLqNu5Ve+Arkk/hXP0V2tTa3/D/AIJvZn1VawQ21pDBbKqwRIEjVegUDAqWuE+Et1Nc+DnSZyywXTxR57LtVsfmxru6+eqwcJuL6HnTXLJoKKKKzJCiiigAooooAKKKKACiiigAooooAKKKKACiiigAooooAKKKKACiiigAooooAKKKKACiiigAooooAKKKKACiiigAqG7kaGznlUxhkjZgZH2KMDu2Dge+Dj0qaik1dWBbnkelw6TP4Hmt77+ztE1R1g/tLzYpZBKqSL+8uo3WMjzG3ZZuqk/ORnDNWbSp9LsbW4/sC1sYoLoWs/2dUs7k7l5tk3EJKcna4ZyPmwr549fopvX+v6/yA4jxHdaVdabon9tGJdKS4UalDeuGWFjbsyLPngfMyH5v4ip6kVzQ8r/iVf2hu/tf7Hp39j+fnzv9cfM2Z53bdvmY52/e4r1yinfW/mK2lvIpXN7cQX1vbx6Xd3EUv37mJohHDz/EGcMf+Aqa4aCfTh491ebXbazgdJx9g1EzyrKy+UFaKNtigquJGZVchSTkcFq9GoqRnkUR8K3+k6heaHcaHa6cPswexM67LiNZM+Zd7NxQPnGXBIHL9Sq153spNFjk1aO1j05ob86RHAxaFJ9yCIQEgZbh/LIAJGSoA4r2Win/AF/Xn+Qdb/1/X5nGeKZ9NltNITXpbR9NhugmprMwMSP5DFBLngDcUI3dyntXLDyv+JV/aG7+1/senf2P5+fO/wBcfM2Z53bdvmY52/e4r1yinfW4raW8jyj41f8AMD/7b/8AtOvKoo3llSOONpHY4VFBJY+mBXqvxq/5gf8A23/9p15ppF5HYatbXcqF44n3Mq9SPzFe5g9MOref5noUf4aJr2+vDeGNrY2jmNIZLaMyKHCgBQwLEnjFPl1a9t9Rsrk2yW8louIYyHwBuY5+YljyT3qxb6tpqWjb7QJMST5UUClc7lIYOzbhgA8fryasPrmlzb2lgkLbWG1oEbzAQ2FLE5TBIORn9BWr0+yUt7WMlNYvB5hkfznkZmaSUlmJZChyc+hq9LrlyUQJaB0FksTmUNhuxkIBweSACc8qvekvdU0mfTGjh0/y7soo3iNQu4kFzxyB8oC+zN0oh1Oxa1iWXzfP+zpalDGPL2iUPuLbs9BjG38aLJ/ZF52IJdfuJreSJre33vGYhKA25UOMgfNjt3BPJ9sZNdPd6roxluYxCXVo5EEiWcaEksxXbhsKBwM4JI7DArmKqnqtrFpW0Pbfg7/yKN3/ANf7/wDouOvQq89+Dv8AyKN3/wBf7/8AouOvQq8PFfxpHBV+NhRRRXOZhRRRQAUUUUAFFFFABRRRQAUUUUAFFFFAHlHxq/5gf/bf/wBp15THG8sixxozyOQqqoyWJ6ACvVvjV/zA/wDtv/7TrzXSruGxvDcTJK5WNhGImCkMRgHcQcYySDg8gV7uD/3dfP8AM76N/ZqxFZXc2m38V1EAJoX3KGzwRViDW7yKYSu/nSed5rPKzMzHaVwTnOMH6+9as2taTLIswt2EhuPPYPaowG4HeCdw3jd0+7gfgAkWsaRCHEVqNpmZh51mkhKlgQch1wcDGAMDJwea1bvvEpu/QyRqsv2+S6aKNxJH5bxSM7KVxjGS27sMc8YFXV8RulttWzgEikCH722FdhX5fm5PzE/Nmpf7U0dNu22d/LujKge2j5Q54fnDfw8YAHPXinprmmsR51mgKxoFdbWP5X8vDtgFd2W55Pv2xSeq1iHXY5uiukGvWAu4JEs0jWOeOT91aouAC+/HOedy4BP8I54Fc7IVMrlSSpY4JXaSPoOlaxk3uikz2j4SSiHwVfykMwS8kbCqWJxHH0ABJPsBmtTwpfaxq/h06pHqctxNdRKRDqFiYFtpv49mFQvGM8A5ztx5nJIzPhCgl8G3sbbgrXrqdrFTzHH0I5H1Fdjp3h/StImeTTrNbUMuzyomZYlGcnbHnapJ5JABOOc18/i0/bTOCr8bOTbU/Ed34c8OXySakYZdPFxqF1pq2gk8wqhGVnG0Ly5O0Z6AVbi1rUJ/ECXUOoF9ObUFsFs/KTayNbiTzd2N+7cfXbt/hzzW3L4W0iW1srbyJo4rKLyYBDdSxER8fIxVgXX5RkNkHFSDw5pK6wuqra7btQNpWRwgIXYG8vOzdt+XdjdjjOKyv7zf9b/5aeRm/IxNe1XU4NbuGtb4wW2nraM1sIkYXPnSsjbiQWGFHy7SvPXI4o0TVdTn12B7m+M1rfteKtqYkAt/JlCLtIG45Gd24nkjGBxWzN4Z0m5u7S6nglkmtVRY2e4kO4IdyeZ837wqeQX3YJJHNSWfh/TLDVJ9StrYpdTbtzGV2VdxDNtQnam4gFtoG4jJyaS/z/r+tugP+v6/q5p0UUUAFFFFABRRRQAUUUUAFFFFABRRRQAUUUUAFFFFABRRRQAUUUUAFFFFABRRRQAUUUUAFFFFABRRRQAUUUUAFFFFABRRRQAUUUUAFFFFABRRRQBxXxG8J3XifTbV7Aobq1ZiqO2AysBkA+vArzH/AIVp4u/6BH/kzF/8VX0HRXXSxlSlHlVrGsK0oqyPnz/hWni7/oEf+TMX/wAVR/wrTxd/0CP/ACZi/wDiq+g6K0/tGr2X9fMv6zM+ap/CuqWs7wXB0+GZDh45NSt1ZT7gycVH/wAI7ff899M/8Glt/wDHK9r8aeBbXxTB9ohK2+pRrhJccOP7r+3v2/SvCdS0y80i+ksr+BoZ4zyrd/cHuPcV3YfEe2Wj1/rzN6dTnRb/AOEdvv8Anvpn/g0tv/jlXrPwH4h1GMy2Vpb3MYO0vDewOAfqHNc3WlouuanoN6LjTLh4pDgMo5WQehHet5Kpb3Wr/wBeZb5raHu/gTw5N4Z8OCzuXVriWVppAhyFJAGAfoorpq8+X4q6fYwJDq1tL/aC/LPFZgOqN6ZYjn1AJx60n/C4vD3/AD56n/36j/8Ai68WdCvOTk47nE6c5O9j0KivPf8AhcXh7/nz1P8A79R//F0f8Li8Pf8APnqf/fqP/wCLqfqtb+UXsp9j0KivPf8AhcXh7/nz1P8A79R//F0f8Li8Pf8APnqf/fqP/wCLo+q1v5Q9lPsehUV57/wuLw9/z56n/wB+o/8A4ur+k/E/w9q19HaKbq2klYKn2iMAMx6DKk4/Gk8NVSu4idKa6HZ0UVxur/E3w/o99JZubm5liYpJ9njBCsOoyxH6VnCnKbtFXJjFy2Oyorz3/hcXh7/nz1P/AL9R/wDxdH/C4vD3/Pnqf/fqP/4utfqtb+Uv2U+x6FRXnv8AwuLw9/z56n/36j/+Lo/4XF4e/wCfPU/+/Uf/AMXR9Vrfyh7KfY9Corz3/hcXh7/nz1P/AL9R/wDxdH/C4vD3/Pnqf/fqP/4uj6rW/lD2U+xd+I3hO68T6bavYFDdWrMVR2wGVgMgH14FeR3ng3WtOlEV7HZ20hGQk+oW6Ej1wXr0XU/igNR06WPw5EUvdpbbdLh9oGSUAypIHOCe3Q15FdXVxe3MlzdTPNNIcu7nJJr0cHGtGPLLRL7zpoqaVmaH/CO33/PfTP8AwaW3/wAco/4R2+/576Z/4NLb/wCOVk1ueGvC2o+KL7yLNNsKkebcOPkjH9T7V1ybiryat/XmattK7Y+y8Ga3qMjR2MNpdOoyywX9u5A9Th6u/wDCtPF3/QI/8mYv/iq9s8O+HLHwzpi2dkmSeZZWHzSN6n+g7Vr15k8wnze6lb+vM5niJX0Pnz/hWni7/oEf+TMX/wAVR/wrTxdn/kE49/tMX/xVfQdFT/aNXsv6+YvrMzmfAnhybwz4cFncurXEsrTSBDkKSAMA/RRXTUUVxTm5ycn1MG23dhRRRUiCiiigAooooAKKKKACiiigAooooAKKKKACiiigAooooAKKKKACiiigAooooAKKKKACiiigAooooAKKKKACiiigAooooAKKKKACiiigAooooAKKKKACiiigAoorI1LxRo2k6hFY3155VxJtOBE7KgZtql2AKoC3ALEZPSgDXorDHi/RTNfx/aJwun7/ALVO1pMIYigywMpXYSM9Ac1Enjjw9Jp7Xq3kxRZhAYvsk3neYV3geVs8z7vzfd6c9KAOhrE8SeFtO8T2PkXse2Vf9VOg+eM+3qPamt4z8PC6tbcakjtdJHJG8aM8YWQ4jLOAVTceF3EZPSrGseI9K0AxDUrow+aGZdsTvhVxudtoO1BkZZsAZGTVRcou60Y02ndHg/ifwZqvhec/aY/NtCcR3UY+Q+x/un2P4Zqj4ZRZPFWjo4yrX0IIPcbxX0DNr+hXWqNoM06Szy/IYnhZonJXfs342Ftvzbc5xzjFctc/C62tvEVhqujz+THDdxTSW0pJAVXBO1uvQdD+denTxylFxqaPudUa6atI8Vd2kdnc5Zjkk9zTaKK9M6Tas9Tso9MhtbsTSbZS21YxtVSDn+LDnoQCoP8AtYrQ0+/0M30KNCqwRRctLbRbpHARc4bI/vkgnvxzisSHT0n0qW7Sc+bHIqGHaOQe+d2cdOSMc4zmrA0aNruyjS5dre5yPOEanBH3gAHOcZHXb1rFqOupDSJ5NT01I9sVtE0iI4DfZk27zn5snqCecMOOg96OrT2k0sP2SJEHlh5dq4HmNywHsOgHsas/8I+0qrLb3SGF0V1aaNkOCcHOAVGOpG7pzWdeWctjMIZwFl2hmTuuegPvjn8acVG+jHGz2K9KpKsGU4IOQRSUVqUfV2BjHavlN3aR2dzlmOST3NfTB8TaGL77EdUtftXm+T5IkBbfnbtx654r5lrzMui1zXXb9TmwyavcKK6Z9N0uUDfcQI0cCLIYrmMBWEWSwHPmEtwQv8yKhubXSBE7+eXlChvklQKcGMbdqr1wXP4exz3qom7G/Psc/RXR2kFkms6lbj7LHASUiuJJopViXPUBjh+P7vzDtzwXRWWjwyyQSsjwS+UqTC6jLYLLubGDswCeD+PQ5PaoHKxzVFdBBpWlPbQPJdqrOU5+1RgsTu3KV6pjA+ZuO/cVBqdvY21j5du8TSmRGYCRZCmU5UMvUZ9Pp1FP2ivYfNrYZ4X/AORt0cdjewg+4LgGsmtbwv8A8jdov/X/AAf+jFr1HSfA+heDYYtR1yRr67ZwkSR27yjfgnCRoCzkAE5xwATgYzWNbEQou8iJzUHqcl4S+G1/rvl3mob7PTzgjI/eSj/ZHYe5/DNe16dptnpNjHZ2MCQW8Y+VFH6n1PuaoL4p0mSezhhluJ3vI0liNvZzSqEY4DOyqQgyD94jGDnoaltfEWmXuqPp0E8huE343QSKj7Dh9jlQrlScHaTjvXj18ROs9duxx1KjnualFZh8Q6WNb/sc3J+29NvlPs3bd2zfjZv2/NtzuxzjFGk+INM1xphp9wZTDgtuidMqc7XXcBuQ4OGXKnBwawMzTooooAKKKKACiiigAooooAKKKKACiiigAooooAKKKKACiiigAooooAKKKKACiiigAooooAKKKKACiiigAooooAKqWWow3zSLErApjOSp659CcdOhq3VeKyggOYw4PvIxx3wMnge1AEI1a3NzLCQymLO48HoQOgJPcdqnW9t33Ycgr1DKVP6j3pv2C380ybGLFt3LsQDnOQM4FMXS7NAQsbKD1xI3+NAEq3cLwySoSyxgk/KR+WetV11e2YgHzFzGr8rnr/DgZO4dxVoW8SoyBPlZdhGT0qA6XZsCDD1OeGI5/OgB639uxwH6gngEjAzzkduOPWle9t432NJgjrwcD6noKadOtSUJiz5edoLHAznPf3NL/Z9t5bpsYh/vFnLE/nQA3+0rTODKQe4ZCMfXI49s9ae97Etq1wod1BwFC4YknAGDj1FQrpForFmWR2JzueRifp15/GrDWsLgBowwDb8HkZxigCI6jCJEVQWViqhwVAy3IHJyeCDwD1q3VX+z7YFcIwC4wokYDg5GRnBx71aoAKKKKACiiigAooooAK4i80nX7T4iT6/ZRTz2EtrFbPbxXEKmRlLEFg6ZEY3kkh92egIwK7eijqmHRo8nuvCfiZhrFppVpcWsd1HfG4+336XNtdvK2Y/Lj/gPJ5KLjod/Wiz8Ka7Z3cGrw6TdeVbai00enT3cUl06Pa+SzNKXKsQ3IDOcLxxwK9YopW0t5WHfX7/xPHx8PdYt9P0zS4bW4WSW2s47+7hu4jAxhl3kSIy7/lGQpjPORuwBWv4r0TxFrd1cXkOjkPcadeaQIRdRnYHdfLnJJHykLkgZYccGvSaKb138/wAf+ACdvw/A8ysPBms2fiK2tzEz2UOrrqhvzMuCothEY9ud27cPTG3vnivTaKKd7/18v0Jt/X9ep8odDg06KMyypGuMuwUZ969j1b4QWt9qU1zaao9pHKxcxNB5gUk5ODuHFU0+DDRurr4hwynIP2Lv/wB917ixtBrV/md/t4W3OCk0jUxAbWC9W5thIRsjlYR7wcHhwAMZzk8c9etLFYa1clbn7WxngAMGbtd/3sfL82Rknj+92zXpcnwx1CSQu3iWPJ6hdMRVznOdobGc8569PSnP8NNSkl81vE6GXerlxpqBiQcjJ3ZOCOh+lZfW4W+Jfc/8ifaxvueWtFrkqSE3MsiToHci7DCQH5QD83J4Ax16cUzUNN1WSe4urpEd8ea7pMjAg8/LtJzgemcDrivVj8NNQkliabxIkixsrbTp6qGwwbnDg9QKh1r4eahctK41R7gTYLrHYRZLYxu+aRQDjH3cdB6VSxdO+jX4jVaN9Txqiu4uPh3cWxxJDrh/656dFJ/6DcGqq+GJbGUTRaP4gvZY2ysU2lmKMkdNxV3JHsMZ9RXQq9N7M09pF7Denxbyf+g7/wC165PocGtw6F4oa+N6dG1X7SZPNMn2OTO/Oc9PWtX/AIRWfVJ2nl0jXrGaRtzxx6d5ke49SpZ0wPbnHrSU4w3fQE0upx1Fd/B8MLufBC6qg9ZLOBf0NxmtWH4MtJGGfWniJ/gezBI/KQj9aTxdFbyE60F1PK6K9Y/4Ur/1MH/kn/8AZ0f8KV/6mD/yT/8As6n67Q/m/Bi9vT7nk9Fesf8AClf+pg/8k/8A7Oj/AIUr/wBTB/5J/wD2dH12h/N+DD29Puee+F/+Ru0X/r/g/wDRi17l4v0vV9RfSZtHmlimsrkzuUkiTcuwqQC8b5YhjgYC9ckcGsXw58K7TRNXh1C51BrxoDujQQ+WobsTyc4/CvQa83G1oVZpwexz1pqT0OLv7C/vdWh1CDQ9Rs9QmiiAuk1ICOEK7HbPEsgVsAnhRIPmPpkxaRpmr2OuNdPpd1uhNy88pniaK5DMSi26b/3TH5d2RGDg7ixw1dzRXGYHGTaPqk3iGS3Fky2Uuo/2h9v81MKv2fy/L253b9w9Nu0/ezxU3hLTtTtrhH1CwNmLTToNPXMqP57RltzrtJ+TkY3Ybk5ArraKFpt/WlvyB6/153/MKKKKACiiigAooooAKKKKACiiigAooooAKKKKACiiigAooooAKKKKACiiigAqA3Ki7W2KsGZdytxg/rn9MVPURgjM4mIJcdPmOB26dKAJaKKKACiiigAooooAKKKKACiiigAooooAKKKKACiiigAooooAKKKKACiiigAooooAKKKKACiiigAooooAKKKKACiiigAooooAKKKKACiiigAooooAKKKKACiiigAooooAKKKKACiiigAooooAKKKKACiiigAooooAKKKKACiiigAooooAKKKKACiiigAooooAKKKKACiiigAooooAKKKKACiiigD/2Q=="/>
          <p:cNvSpPr>
            <a:spLocks noChangeAspect="1" noChangeArrowheads="1"/>
          </p:cNvSpPr>
          <p:nvPr/>
        </p:nvSpPr>
        <p:spPr bwMode="auto">
          <a:xfrm>
            <a:off x="94632184" y="40912668"/>
            <a:ext cx="263250" cy="263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29343" tIns="14672" rIns="29343" bIns="14672" numCol="1" anchor="t" anchorCtr="0" compatLnSpc="1">
            <a:prstTxWarp prst="textNoShape">
              <a:avLst/>
            </a:prstTxWarp>
          </a:bodyPr>
          <a:lstStyle/>
          <a:p>
            <a:endParaRPr lang="en-US" sz="578"/>
          </a:p>
        </p:txBody>
      </p:sp>
      <p:sp>
        <p:nvSpPr>
          <p:cNvPr id="17" name="TextBox 16"/>
          <p:cNvSpPr txBox="1"/>
          <p:nvPr/>
        </p:nvSpPr>
        <p:spPr>
          <a:xfrm>
            <a:off x="318439" y="36155270"/>
            <a:ext cx="8450189" cy="6313530"/>
          </a:xfrm>
          <a:prstGeom prst="rect">
            <a:avLst/>
          </a:prstGeom>
          <a:noFill/>
          <a:ln>
            <a:noFill/>
          </a:ln>
        </p:spPr>
        <p:txBody>
          <a:bodyPr wrap="square" lIns="0" tIns="0" rIns="0" bIns="0" rtlCol="0">
            <a:noAutofit/>
          </a:bodyPr>
          <a:lstStyle/>
          <a:p>
            <a:pPr lvl="0"/>
            <a:r>
              <a:rPr lang="en-GB" sz="3000" dirty="0" smtClean="0">
                <a:latin typeface="Arial" panose="020B0604020202020204" pitchFamily="34" charset="0"/>
                <a:cs typeface="Arial" panose="020B0604020202020204" pitchFamily="34" charset="0"/>
              </a:rPr>
              <a:t>1. Harding</a:t>
            </a:r>
            <a:r>
              <a:rPr lang="en-GB" sz="3000" dirty="0">
                <a:latin typeface="Arial" panose="020B0604020202020204" pitchFamily="34" charset="0"/>
                <a:cs typeface="Arial" panose="020B0604020202020204" pitchFamily="34" charset="0"/>
              </a:rPr>
              <a:t>, </a:t>
            </a:r>
            <a:r>
              <a:rPr lang="en-GB" sz="3000" dirty="0" err="1">
                <a:latin typeface="Arial" panose="020B0604020202020204" pitchFamily="34" charset="0"/>
                <a:cs typeface="Arial" panose="020B0604020202020204" pitchFamily="34" charset="0"/>
              </a:rPr>
              <a:t>Mariann</a:t>
            </a:r>
            <a:r>
              <a:rPr lang="en-GB" sz="3000" dirty="0">
                <a:latin typeface="Arial" panose="020B0604020202020204" pitchFamily="34" charset="0"/>
                <a:cs typeface="Arial" panose="020B0604020202020204" pitchFamily="34" charset="0"/>
              </a:rPr>
              <a:t> PhD, RN, CNE, FAADN; </a:t>
            </a:r>
            <a:r>
              <a:rPr lang="en-GB" sz="3000" dirty="0" err="1">
                <a:latin typeface="Arial" panose="020B0604020202020204" pitchFamily="34" charset="0"/>
                <a:cs typeface="Arial" panose="020B0604020202020204" pitchFamily="34" charset="0"/>
              </a:rPr>
              <a:t>Stefka</a:t>
            </a:r>
            <a:r>
              <a:rPr lang="en-GB" sz="3000" dirty="0">
                <a:latin typeface="Arial" panose="020B0604020202020204" pitchFamily="34" charset="0"/>
                <a:cs typeface="Arial" panose="020B0604020202020204" pitchFamily="34" charset="0"/>
              </a:rPr>
              <a:t>, Shelly MSN, RN; Bailey, </a:t>
            </a:r>
            <a:r>
              <a:rPr lang="en-GB" sz="3000" dirty="0" err="1">
                <a:latin typeface="Arial" panose="020B0604020202020204" pitchFamily="34" charset="0"/>
                <a:cs typeface="Arial" panose="020B0604020202020204" pitchFamily="34" charset="0"/>
              </a:rPr>
              <a:t>Mistey</a:t>
            </a:r>
            <a:r>
              <a:rPr lang="en-GB" sz="3000" dirty="0">
                <a:latin typeface="Arial" panose="020B0604020202020204" pitchFamily="34" charset="0"/>
                <a:cs typeface="Arial" panose="020B0604020202020204" pitchFamily="34" charset="0"/>
              </a:rPr>
              <a:t> MSN, RN, Morgan, Donna BSN, RN; Anderson, Aric ASN, RN. Journal of Infusion Nursing; January/February 2020 – Volume 43 – Issue 1 – p 47 – 52</a:t>
            </a:r>
          </a:p>
          <a:p>
            <a:pPr lvl="0"/>
            <a:r>
              <a:rPr lang="en-GB" sz="3000" dirty="0" smtClean="0">
                <a:latin typeface="Arial" panose="020B0604020202020204" pitchFamily="34" charset="0"/>
                <a:cs typeface="Arial" panose="020B0604020202020204" pitchFamily="34" charset="0"/>
              </a:rPr>
              <a:t>2. Rout</a:t>
            </a:r>
            <a:r>
              <a:rPr lang="en-GB" sz="3000" dirty="0">
                <a:latin typeface="Arial" panose="020B0604020202020204" pitchFamily="34" charset="0"/>
                <a:cs typeface="Arial" panose="020B0604020202020204" pitchFamily="34" charset="0"/>
              </a:rPr>
              <a:t>, J., </a:t>
            </a:r>
            <a:r>
              <a:rPr lang="en-GB" sz="3000" dirty="0" err="1">
                <a:latin typeface="Arial" panose="020B0604020202020204" pitchFamily="34" charset="0"/>
                <a:cs typeface="Arial" panose="020B0604020202020204" pitchFamily="34" charset="0"/>
              </a:rPr>
              <a:t>Essack</a:t>
            </a:r>
            <a:r>
              <a:rPr lang="en-GB" sz="3000" dirty="0">
                <a:latin typeface="Arial" panose="020B0604020202020204" pitchFamily="34" charset="0"/>
                <a:cs typeface="Arial" panose="020B0604020202020204" pitchFamily="34" charset="0"/>
              </a:rPr>
              <a:t>, S., &amp; </a:t>
            </a:r>
            <a:r>
              <a:rPr lang="en-GB" sz="3000" dirty="0" err="1">
                <a:latin typeface="Arial" panose="020B0604020202020204" pitchFamily="34" charset="0"/>
                <a:cs typeface="Arial" panose="020B0604020202020204" pitchFamily="34" charset="0"/>
              </a:rPr>
              <a:t>Brysiewicz</a:t>
            </a:r>
            <a:r>
              <a:rPr lang="en-GB" sz="3000" dirty="0">
                <a:latin typeface="Arial" panose="020B0604020202020204" pitchFamily="34" charset="0"/>
                <a:cs typeface="Arial" panose="020B0604020202020204" pitchFamily="34" charset="0"/>
              </a:rPr>
              <a:t>, P. (2019). Are nursing infusion practices delivering full-dose antimicrobial treatment?. </a:t>
            </a:r>
            <a:r>
              <a:rPr lang="en-GB" sz="3000" i="1" dirty="0">
                <a:latin typeface="Arial" panose="020B0604020202020204" pitchFamily="34" charset="0"/>
                <a:cs typeface="Arial" panose="020B0604020202020204" pitchFamily="34" charset="0"/>
              </a:rPr>
              <a:t>Journal of Antimicrobial Chemotherapy</a:t>
            </a:r>
            <a:r>
              <a:rPr lang="en-GB" sz="3000" dirty="0">
                <a:latin typeface="Arial" panose="020B0604020202020204" pitchFamily="34" charset="0"/>
                <a:cs typeface="Arial" panose="020B0604020202020204" pitchFamily="34" charset="0"/>
              </a:rPr>
              <a:t>, </a:t>
            </a:r>
            <a:r>
              <a:rPr lang="en-GB" sz="3000" i="1" dirty="0">
                <a:latin typeface="Arial" panose="020B0604020202020204" pitchFamily="34" charset="0"/>
                <a:cs typeface="Arial" panose="020B0604020202020204" pitchFamily="34" charset="0"/>
              </a:rPr>
              <a:t>74</a:t>
            </a:r>
            <a:r>
              <a:rPr lang="en-GB" sz="3000" dirty="0">
                <a:latin typeface="Arial" panose="020B0604020202020204" pitchFamily="34" charset="0"/>
                <a:cs typeface="Arial" panose="020B0604020202020204" pitchFamily="34" charset="0"/>
              </a:rPr>
              <a:t>(12), 3418-3422.</a:t>
            </a:r>
          </a:p>
          <a:p>
            <a:pPr lvl="0"/>
            <a:r>
              <a:rPr lang="en-GB" sz="3000" dirty="0" smtClean="0">
                <a:latin typeface="Arial" panose="020B0604020202020204" pitchFamily="34" charset="0"/>
                <a:cs typeface="Arial" panose="020B0604020202020204" pitchFamily="34" charset="0"/>
              </a:rPr>
              <a:t>3. National </a:t>
            </a:r>
            <a:r>
              <a:rPr lang="en-GB" sz="3000" dirty="0">
                <a:latin typeface="Arial" panose="020B0604020202020204" pitchFamily="34" charset="0"/>
                <a:cs typeface="Arial" panose="020B0604020202020204" pitchFamily="34" charset="0"/>
              </a:rPr>
              <a:t>Infusion &amp; Vascular Access Society, Intravenous Administration of Medicines to Adults: Guidance on ‘Line flushing’, Version 3, 2021 </a:t>
            </a:r>
          </a:p>
          <a:p>
            <a:pPr marL="647715" indent="-647715">
              <a:buAutoNum type="arabicPeriod"/>
            </a:pPr>
            <a:endParaRPr lang="en-GB" sz="3000" dirty="0">
              <a:solidFill>
                <a:srgbClr val="FF0000"/>
              </a:solidFill>
              <a:latin typeface="Arial" panose="020B0604020202020204" pitchFamily="34" charset="0"/>
              <a:cs typeface="Arial" panose="020B0604020202020204" pitchFamily="34" charset="0"/>
            </a:endParaRPr>
          </a:p>
        </p:txBody>
      </p:sp>
      <p:sp>
        <p:nvSpPr>
          <p:cNvPr id="29" name="Rounded Rectangle 28"/>
          <p:cNvSpPr/>
          <p:nvPr/>
        </p:nvSpPr>
        <p:spPr bwMode="gray">
          <a:xfrm>
            <a:off x="324068" y="34434518"/>
            <a:ext cx="8447442" cy="1440000"/>
          </a:xfrm>
          <a:prstGeom prst="roundRect">
            <a:avLst>
              <a:gd name="adj" fmla="val 29709"/>
            </a:avLst>
          </a:prstGeom>
          <a:solidFill>
            <a:schemeClr val="accent2">
              <a:lumMod val="75000"/>
            </a:schemeClr>
          </a:solidFill>
          <a:ln w="25400" cap="flat" cmpd="sng" algn="ctr">
            <a:solidFill>
              <a:schemeClr val="accent2">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chemeClr val="bg1"/>
                </a:solidFill>
                <a:latin typeface="Arial" panose="020B0604020202020204" pitchFamily="34" charset="0"/>
                <a:cs typeface="Arial" panose="020B0604020202020204" pitchFamily="34" charset="0"/>
              </a:rPr>
              <a:t>REFERENCES</a:t>
            </a:r>
          </a:p>
        </p:txBody>
      </p:sp>
      <p:sp>
        <p:nvSpPr>
          <p:cNvPr id="140" name="Rounded Rectangle 139"/>
          <p:cNvSpPr/>
          <p:nvPr/>
        </p:nvSpPr>
        <p:spPr bwMode="gray">
          <a:xfrm>
            <a:off x="318440" y="9064887"/>
            <a:ext cx="24136352" cy="1440000"/>
          </a:xfrm>
          <a:prstGeom prst="roundRect">
            <a:avLst>
              <a:gd name="adj" fmla="val 29709"/>
            </a:avLst>
          </a:prstGeom>
          <a:solidFill>
            <a:schemeClr val="accent2">
              <a:lumMod val="75000"/>
            </a:schemeClr>
          </a:solidFill>
          <a:ln w="25400" cap="flat" cmpd="sng" algn="ctr">
            <a:solidFill>
              <a:schemeClr val="accent2">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chemeClr val="bg1"/>
                </a:solidFill>
                <a:latin typeface="Arial" panose="020B0604020202020204" pitchFamily="34" charset="0"/>
                <a:cs typeface="Arial" panose="020B0604020202020204" pitchFamily="34" charset="0"/>
              </a:rPr>
              <a:t>METHODS</a:t>
            </a:r>
          </a:p>
        </p:txBody>
      </p:sp>
      <p:sp>
        <p:nvSpPr>
          <p:cNvPr id="141" name="TextBox 19"/>
          <p:cNvSpPr txBox="1">
            <a:spLocks noChangeArrowheads="1"/>
          </p:cNvSpPr>
          <p:nvPr/>
        </p:nvSpPr>
        <p:spPr bwMode="auto">
          <a:xfrm>
            <a:off x="318440" y="10559263"/>
            <a:ext cx="24136352" cy="1413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911" tIns="13956" rIns="27911" bIns="13956">
            <a:spAutoFit/>
          </a:bodyPr>
          <a:lstStyle>
            <a:lvl1pPr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algn="just"/>
            <a:r>
              <a:rPr lang="en-GB" sz="3000" dirty="0"/>
              <a:t>An observational audit was </a:t>
            </a:r>
            <a:r>
              <a:rPr lang="en-GB" sz="3000" dirty="0" smtClean="0"/>
              <a:t>undertaken of gravity administration sets on two surgical wards at Salisbury District Hospital over a 60 hour period running from 29</a:t>
            </a:r>
            <a:r>
              <a:rPr lang="en-GB" sz="3000" baseline="30000" dirty="0" smtClean="0"/>
              <a:t>th</a:t>
            </a:r>
            <a:r>
              <a:rPr lang="en-GB" sz="3000" dirty="0" smtClean="0"/>
              <a:t> November to 2</a:t>
            </a:r>
            <a:r>
              <a:rPr lang="en-GB" sz="3000" baseline="30000" dirty="0" smtClean="0"/>
              <a:t>nd</a:t>
            </a:r>
            <a:r>
              <a:rPr lang="en-GB" sz="3000" dirty="0" smtClean="0"/>
              <a:t> December 2021. At the end of administration, all infusion sets were gathered and their remaining volume measured. </a:t>
            </a:r>
            <a:endParaRPr lang="en-GB" sz="3000" dirty="0"/>
          </a:p>
        </p:txBody>
      </p:sp>
      <p:sp>
        <p:nvSpPr>
          <p:cNvPr id="145" name="TextBox 19"/>
          <p:cNvSpPr txBox="1">
            <a:spLocks noChangeArrowheads="1"/>
          </p:cNvSpPr>
          <p:nvPr/>
        </p:nvSpPr>
        <p:spPr bwMode="auto">
          <a:xfrm>
            <a:off x="318440" y="29141634"/>
            <a:ext cx="24136352" cy="5106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911" tIns="13956" rIns="27911" bIns="13956">
            <a:spAutoFit/>
          </a:bodyPr>
          <a:lstStyle>
            <a:lvl1pPr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algn="just"/>
            <a:r>
              <a:rPr lang="en-GB" sz="3000" dirty="0"/>
              <a:t>As a result of these findings, the Medical Device Management Services Team wanted to improve patient safety and recovery through antimicrobial stewardship and introduce the NIVAS line flushing recommendations </a:t>
            </a:r>
            <a:r>
              <a:rPr lang="en-GB" sz="3000" baseline="30000" dirty="0"/>
              <a:t>[3]</a:t>
            </a:r>
            <a:r>
              <a:rPr lang="en-GB" sz="3000" dirty="0"/>
              <a:t>, which specifically recommend </a:t>
            </a:r>
            <a:r>
              <a:rPr lang="en-GB" sz="3000" b="1" dirty="0"/>
              <a:t>a post-medication flush to prevent </a:t>
            </a:r>
            <a:r>
              <a:rPr lang="en-GB" sz="3000" b="1" dirty="0" err="1"/>
              <a:t>underdosing</a:t>
            </a:r>
            <a:r>
              <a:rPr lang="en-GB" sz="3000" dirty="0"/>
              <a:t> and its associated risks. </a:t>
            </a:r>
            <a:endParaRPr lang="en-GB" sz="3000" dirty="0" smtClean="0"/>
          </a:p>
          <a:p>
            <a:pPr algn="just"/>
            <a:endParaRPr lang="en-GB" sz="3000" dirty="0"/>
          </a:p>
          <a:p>
            <a:pPr algn="just"/>
            <a:r>
              <a:rPr lang="en-GB" sz="3000" dirty="0"/>
              <a:t>In order to deliver a post medication flush, we intend to explore the introduction of </a:t>
            </a:r>
            <a:r>
              <a:rPr lang="en-GB" sz="3000" dirty="0" err="1"/>
              <a:t>SafeSet</a:t>
            </a:r>
            <a:r>
              <a:rPr lang="en-GB" sz="3000" dirty="0"/>
              <a:t> Flush, comprising a </a:t>
            </a:r>
            <a:r>
              <a:rPr lang="en-GB" sz="3000" dirty="0" err="1"/>
              <a:t>needlefree</a:t>
            </a:r>
            <a:r>
              <a:rPr lang="en-GB" sz="3000" dirty="0"/>
              <a:t> port upstream of the drip chamber serving as a </a:t>
            </a:r>
            <a:r>
              <a:rPr lang="en-GB" sz="3000" b="1" dirty="0"/>
              <a:t>visual cue </a:t>
            </a:r>
            <a:r>
              <a:rPr lang="en-GB" sz="3000" dirty="0"/>
              <a:t>reminding staff to administer a </a:t>
            </a:r>
            <a:r>
              <a:rPr lang="en-GB" sz="3000" b="1" dirty="0"/>
              <a:t>post infusion flush</a:t>
            </a:r>
            <a:r>
              <a:rPr lang="en-GB" sz="3000" dirty="0"/>
              <a:t>. The system also allows line flushing whilst maintaining a closed system, preventing unnecessary antibiotic exposure and ensuring that only the residual volume of medication is displaced, preventing any risks associated with fluid overload</a:t>
            </a:r>
            <a:r>
              <a:rPr lang="en-GB" sz="3000" dirty="0" smtClean="0"/>
              <a:t>.</a:t>
            </a:r>
          </a:p>
          <a:p>
            <a:pPr algn="just"/>
            <a:endParaRPr lang="en-GB" sz="3000" dirty="0"/>
          </a:p>
          <a:p>
            <a:pPr algn="just"/>
            <a:r>
              <a:rPr lang="en-GB" sz="3000" dirty="0"/>
              <a:t>We expect the introduction of </a:t>
            </a:r>
            <a:r>
              <a:rPr lang="en-GB" sz="3000" dirty="0" err="1"/>
              <a:t>SafeSet</a:t>
            </a:r>
            <a:r>
              <a:rPr lang="en-GB" sz="3000" dirty="0"/>
              <a:t> Flush to be accepted by the nursing team as a way to ensure they deliver full doses of antibiotics and other intermittent medication to their patients whilst also addressing the financial implications of discarded medication.</a:t>
            </a:r>
          </a:p>
        </p:txBody>
      </p:sp>
      <p:sp>
        <p:nvSpPr>
          <p:cNvPr id="152" name="Rounded Rectangle 151"/>
          <p:cNvSpPr/>
          <p:nvPr/>
        </p:nvSpPr>
        <p:spPr bwMode="gray">
          <a:xfrm>
            <a:off x="318439" y="27648649"/>
            <a:ext cx="24136353" cy="1440000"/>
          </a:xfrm>
          <a:prstGeom prst="roundRect">
            <a:avLst>
              <a:gd name="adj" fmla="val 29709"/>
            </a:avLst>
          </a:prstGeom>
          <a:solidFill>
            <a:schemeClr val="accent2">
              <a:lumMod val="75000"/>
            </a:schemeClr>
          </a:solidFill>
          <a:ln w="25400" cap="flat" cmpd="sng" algn="ctr">
            <a:solidFill>
              <a:schemeClr val="accent2">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chemeClr val="bg1"/>
                </a:solidFill>
                <a:latin typeface="Arial" panose="020B0604020202020204" pitchFamily="34" charset="0"/>
                <a:cs typeface="Arial" panose="020B0604020202020204" pitchFamily="34" charset="0"/>
              </a:rPr>
              <a:t>CONCLUSION &amp; DISCUSSION</a:t>
            </a:r>
          </a:p>
        </p:txBody>
      </p:sp>
      <p:sp>
        <p:nvSpPr>
          <p:cNvPr id="101" name="Rounded Rectangle 100"/>
          <p:cNvSpPr/>
          <p:nvPr/>
        </p:nvSpPr>
        <p:spPr bwMode="gray">
          <a:xfrm>
            <a:off x="318440" y="12163687"/>
            <a:ext cx="24136352" cy="1440000"/>
          </a:xfrm>
          <a:prstGeom prst="roundRect">
            <a:avLst>
              <a:gd name="adj" fmla="val 29709"/>
            </a:avLst>
          </a:prstGeom>
          <a:solidFill>
            <a:schemeClr val="accent2">
              <a:lumMod val="75000"/>
            </a:schemeClr>
          </a:solidFill>
          <a:ln w="25400" cap="flat" cmpd="sng" algn="ctr">
            <a:solidFill>
              <a:schemeClr val="accent2">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bg1"/>
                </a:solidFill>
                <a:latin typeface="Arial" panose="020B0604020202020204" pitchFamily="34" charset="0"/>
                <a:cs typeface="Arial" panose="020B0604020202020204" pitchFamily="34" charset="0"/>
              </a:rPr>
              <a:t>RESULTS</a:t>
            </a:r>
            <a:endParaRPr lang="en-GB" sz="4000" b="1" dirty="0">
              <a:solidFill>
                <a:schemeClr val="bg1"/>
              </a:solidFill>
              <a:latin typeface="Arial" panose="020B0604020202020204" pitchFamily="34" charset="0"/>
              <a:cs typeface="Arial" panose="020B0604020202020204" pitchFamily="34" charset="0"/>
            </a:endParaRPr>
          </a:p>
        </p:txBody>
      </p:sp>
      <p:sp>
        <p:nvSpPr>
          <p:cNvPr id="102" name="TextBox 19"/>
          <p:cNvSpPr txBox="1">
            <a:spLocks noChangeArrowheads="1"/>
          </p:cNvSpPr>
          <p:nvPr/>
        </p:nvSpPr>
        <p:spPr bwMode="auto">
          <a:xfrm>
            <a:off x="318440" y="13923464"/>
            <a:ext cx="24136352" cy="6953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911" tIns="13956" rIns="27911" bIns="13956">
            <a:spAutoFit/>
          </a:bodyPr>
          <a:lstStyle>
            <a:lvl1pPr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algn="just"/>
            <a:r>
              <a:rPr lang="en-GB" sz="3000" dirty="0"/>
              <a:t>The audit revealed that when all medication had emptied from the drip chamber, the line remained filled with residual volume, resulting in the patient being </a:t>
            </a:r>
            <a:r>
              <a:rPr lang="en-GB" sz="3000" dirty="0" err="1" smtClean="0"/>
              <a:t>underdosed</a:t>
            </a:r>
            <a:r>
              <a:rPr lang="en-GB" sz="3000" dirty="0" smtClean="0"/>
              <a:t> (Fig. 1). </a:t>
            </a:r>
            <a:r>
              <a:rPr lang="en-GB" sz="3000" dirty="0"/>
              <a:t>In most cases, (n=58/71, 81.7%) this residual volume was 12mls. However, in one observation, metronidazole remained in the drip chamber as well as the line, resulting in the patient being </a:t>
            </a:r>
            <a:r>
              <a:rPr lang="en-GB" sz="3000" dirty="0" err="1"/>
              <a:t>underdosed</a:t>
            </a:r>
            <a:r>
              <a:rPr lang="en-GB" sz="3000" dirty="0"/>
              <a:t> by 27mls. Of the 71 gravity administration sets observed;</a:t>
            </a:r>
          </a:p>
          <a:p>
            <a:pPr marL="571500" lvl="0" indent="-571500" algn="just">
              <a:buFont typeface="Arial" panose="020B0604020202020204" pitchFamily="34" charset="0"/>
              <a:buChar char="•"/>
            </a:pPr>
            <a:r>
              <a:rPr lang="en-GB" sz="3000" dirty="0" smtClean="0"/>
              <a:t>43 </a:t>
            </a:r>
            <a:r>
              <a:rPr lang="en-GB" sz="3000" dirty="0"/>
              <a:t>(</a:t>
            </a:r>
            <a:r>
              <a:rPr lang="en-GB" sz="3000" dirty="0" smtClean="0"/>
              <a:t>60.6%) </a:t>
            </a:r>
            <a:r>
              <a:rPr lang="en-GB" sz="3000" dirty="0"/>
              <a:t>infused antibiotics</a:t>
            </a:r>
          </a:p>
          <a:p>
            <a:pPr marL="571500" lvl="0" indent="-571500" algn="just">
              <a:buFont typeface="Arial" panose="020B0604020202020204" pitchFamily="34" charset="0"/>
              <a:buChar char="•"/>
            </a:pPr>
            <a:r>
              <a:rPr lang="en-GB" sz="3000" dirty="0"/>
              <a:t>18 (25.4%) infused paracetamol</a:t>
            </a:r>
          </a:p>
          <a:p>
            <a:pPr marL="571500" lvl="0" indent="-571500" algn="just">
              <a:buFont typeface="Arial" panose="020B0604020202020204" pitchFamily="34" charset="0"/>
              <a:buChar char="•"/>
            </a:pPr>
            <a:r>
              <a:rPr lang="en-GB" sz="3000" dirty="0"/>
              <a:t>6 (</a:t>
            </a:r>
            <a:r>
              <a:rPr lang="en-GB" sz="3000" dirty="0" smtClean="0"/>
              <a:t>8.4%) </a:t>
            </a:r>
            <a:r>
              <a:rPr lang="en-GB" sz="3000" dirty="0"/>
              <a:t>infused maintenance fluids such as sodium </a:t>
            </a:r>
            <a:r>
              <a:rPr lang="en-GB" sz="3000" dirty="0" smtClean="0"/>
              <a:t>chloride (Fig. 2)</a:t>
            </a:r>
            <a:endParaRPr lang="en-GB" sz="3000" dirty="0"/>
          </a:p>
          <a:p>
            <a:pPr marL="571500" lvl="0" indent="-571500" algn="just">
              <a:buFont typeface="Arial" panose="020B0604020202020204" pitchFamily="34" charset="0"/>
              <a:buChar char="•"/>
            </a:pPr>
            <a:r>
              <a:rPr lang="en-GB" sz="3000" dirty="0"/>
              <a:t>96% of sets in this audit were used for intermittent infusions</a:t>
            </a:r>
          </a:p>
          <a:p>
            <a:pPr algn="just"/>
            <a:endParaRPr lang="en-GB" sz="3000" dirty="0" smtClean="0"/>
          </a:p>
          <a:p>
            <a:pPr algn="just"/>
            <a:r>
              <a:rPr lang="en-GB" sz="3000" dirty="0" smtClean="0"/>
              <a:t>Because </a:t>
            </a:r>
            <a:r>
              <a:rPr lang="en-GB" sz="3000" dirty="0"/>
              <a:t>most infusions had a residual volume of 12</a:t>
            </a:r>
            <a:r>
              <a:rPr lang="en-GB" sz="3000" dirty="0" smtClean="0"/>
              <a:t>% (mean = 12.42%), </a:t>
            </a:r>
            <a:r>
              <a:rPr lang="en-GB" sz="3000" dirty="0"/>
              <a:t>after nine infusions, each patient would have lost </a:t>
            </a:r>
            <a:r>
              <a:rPr lang="en-GB" sz="3000" b="1" dirty="0"/>
              <a:t>more than one full dose</a:t>
            </a:r>
            <a:r>
              <a:rPr lang="en-GB" sz="3000" dirty="0"/>
              <a:t>, increasing the risk of antimicrobial resistance and suboptimal effectiveness of the medication. Additionally, </a:t>
            </a:r>
            <a:r>
              <a:rPr lang="en-GB" sz="3000" dirty="0" smtClean="0"/>
              <a:t>purchasing </a:t>
            </a:r>
            <a:r>
              <a:rPr lang="en-GB" sz="3000" dirty="0"/>
              <a:t>data from NHS Supply Chain revealed that over the past three years, an average of 102,233 gravity administration sets were purchased by our Trust per annum. When accounting for the proportion of intermittent infusions, the cost per dose of each drug observed in the audit, and the </a:t>
            </a:r>
            <a:r>
              <a:rPr lang="en-GB" sz="3000" b="1" dirty="0"/>
              <a:t>mean residual volume of </a:t>
            </a:r>
            <a:r>
              <a:rPr lang="en-GB" sz="3000" b="1" dirty="0" smtClean="0"/>
              <a:t>12.42</a:t>
            </a:r>
            <a:r>
              <a:rPr lang="en-GB" sz="3000" b="1" dirty="0"/>
              <a:t>%</a:t>
            </a:r>
            <a:r>
              <a:rPr lang="en-GB" sz="3000" dirty="0"/>
              <a:t>, we calculated that over the course of a year, </a:t>
            </a:r>
            <a:r>
              <a:rPr lang="en-GB" sz="3000" b="1" dirty="0"/>
              <a:t>the total value of discarded drug would be £25,517</a:t>
            </a:r>
            <a:r>
              <a:rPr lang="en-GB" sz="3000" b="1" dirty="0" smtClean="0"/>
              <a:t>. </a:t>
            </a:r>
            <a:r>
              <a:rPr lang="en-GB" sz="3000" dirty="0" smtClean="0"/>
              <a:t>The cost of the average waste for each drug is shown in Fig. 3. </a:t>
            </a:r>
            <a:endParaRPr lang="en-GB" sz="3000" dirty="0">
              <a:solidFill>
                <a:srgbClr val="FF0000"/>
              </a:solidFill>
            </a:endParaRPr>
          </a:p>
        </p:txBody>
      </p:sp>
      <p:sp>
        <p:nvSpPr>
          <p:cNvPr id="4" name="AutoShape 2" descr="Employer details | trac.jobs"/>
          <p:cNvSpPr>
            <a:spLocks noChangeAspect="1" noChangeArrowheads="1"/>
          </p:cNvSpPr>
          <p:nvPr/>
        </p:nvSpPr>
        <p:spPr bwMode="auto">
          <a:xfrm>
            <a:off x="155575" y="-144463"/>
            <a:ext cx="8098088" cy="809811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Employer details | trac.jobs"/>
          <p:cNvSpPr>
            <a:spLocks noChangeAspect="1" noChangeArrowheads="1"/>
          </p:cNvSpPr>
          <p:nvPr/>
        </p:nvSpPr>
        <p:spPr bwMode="auto">
          <a:xfrm>
            <a:off x="25909818" y="259777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60401" y="122237"/>
            <a:ext cx="4163550" cy="2059065"/>
          </a:xfrm>
          <a:prstGeom prst="rect">
            <a:avLst/>
          </a:prstGeom>
        </p:spPr>
      </p:pic>
      <p:sp>
        <p:nvSpPr>
          <p:cNvPr id="5" name="TextBox 4"/>
          <p:cNvSpPr txBox="1"/>
          <p:nvPr/>
        </p:nvSpPr>
        <p:spPr>
          <a:xfrm>
            <a:off x="13741359" y="26786174"/>
            <a:ext cx="1397000"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Fig. 2</a:t>
            </a:r>
            <a:endParaRPr lang="en-US" sz="2800" dirty="0">
              <a:latin typeface="Arial" panose="020B0604020202020204" pitchFamily="34" charset="0"/>
              <a:cs typeface="Arial" panose="020B0604020202020204" pitchFamily="34" charset="0"/>
            </a:endParaRPr>
          </a:p>
        </p:txBody>
      </p:sp>
      <p:sp>
        <p:nvSpPr>
          <p:cNvPr id="25" name="TextBox 24"/>
          <p:cNvSpPr txBox="1"/>
          <p:nvPr/>
        </p:nvSpPr>
        <p:spPr>
          <a:xfrm>
            <a:off x="10795470" y="41292802"/>
            <a:ext cx="1397000"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Fig. 3</a:t>
            </a:r>
            <a:endParaRPr lang="en-US" sz="2800" dirty="0">
              <a:latin typeface="Arial" panose="020B0604020202020204" pitchFamily="34" charset="0"/>
              <a:cs typeface="Arial" panose="020B0604020202020204" pitchFamily="34" charset="0"/>
            </a:endParaRPr>
          </a:p>
        </p:txBody>
      </p:sp>
      <p:sp>
        <p:nvSpPr>
          <p:cNvPr id="27" name="TextBox 26"/>
          <p:cNvSpPr txBox="1"/>
          <p:nvPr/>
        </p:nvSpPr>
        <p:spPr>
          <a:xfrm>
            <a:off x="769345" y="26937342"/>
            <a:ext cx="1397000"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Fig. 1</a:t>
            </a:r>
            <a:endParaRPr lang="en-US" sz="2800" dirty="0">
              <a:latin typeface="Arial" panose="020B0604020202020204" pitchFamily="34" charset="0"/>
              <a:cs typeface="Arial" panose="020B0604020202020204" pitchFamily="34" charset="0"/>
            </a:endParaRPr>
          </a:p>
        </p:txBody>
      </p:sp>
      <p:graphicFrame>
        <p:nvGraphicFramePr>
          <p:cNvPr id="28" name="Chart 27"/>
          <p:cNvGraphicFramePr>
            <a:graphicFrameLocks/>
          </p:cNvGraphicFramePr>
          <p:nvPr>
            <p:extLst>
              <p:ext uri="{D42A27DB-BD31-4B8C-83A1-F6EECF244321}">
                <p14:modId xmlns:p14="http://schemas.microsoft.com/office/powerpoint/2010/main" val="823714806"/>
              </p:ext>
            </p:extLst>
          </p:nvPr>
        </p:nvGraphicFramePr>
        <p:xfrm>
          <a:off x="318438" y="20982446"/>
          <a:ext cx="12102162" cy="62520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0" name="Chart 29"/>
          <p:cNvGraphicFramePr>
            <a:graphicFrameLocks/>
          </p:cNvGraphicFramePr>
          <p:nvPr>
            <p:extLst>
              <p:ext uri="{D42A27DB-BD31-4B8C-83A1-F6EECF244321}">
                <p14:modId xmlns:p14="http://schemas.microsoft.com/office/powerpoint/2010/main" val="2031619201"/>
              </p:ext>
            </p:extLst>
          </p:nvPr>
        </p:nvGraphicFramePr>
        <p:xfrm>
          <a:off x="10795470" y="34301117"/>
          <a:ext cx="13659321" cy="751490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 name="Chart 30">
            <a:extLst>
              <a:ext uri="{FF2B5EF4-FFF2-40B4-BE49-F238E27FC236}">
                <a16:creationId xmlns:xdr="http://schemas.openxmlformats.org/drawingml/2006/spreadsheetDrawing" xmlns:a16="http://schemas.microsoft.com/office/drawing/2014/main" xmlns="" xmlns:lc="http://schemas.openxmlformats.org/drawingml/2006/lockedCanvas" id="{4EEA6F17-BA0D-427A-877E-37CED2039709}"/>
              </a:ext>
            </a:extLst>
          </p:cNvPr>
          <p:cNvGraphicFramePr>
            <a:graphicFrameLocks/>
          </p:cNvGraphicFramePr>
          <p:nvPr>
            <p:extLst>
              <p:ext uri="{D42A27DB-BD31-4B8C-83A1-F6EECF244321}">
                <p14:modId xmlns:p14="http://schemas.microsoft.com/office/powerpoint/2010/main" val="549628239"/>
              </p:ext>
            </p:extLst>
          </p:nvPr>
        </p:nvGraphicFramePr>
        <p:xfrm>
          <a:off x="13741358" y="20929606"/>
          <a:ext cx="9080542" cy="6304889"/>
        </p:xfrm>
        <a:graphic>
          <a:graphicData uri="http://schemas.openxmlformats.org/drawingml/2006/chart">
            <c:chart xmlns:c="http://schemas.openxmlformats.org/drawingml/2006/chart" xmlns:r="http://schemas.openxmlformats.org/officeDocument/2006/relationships" r:id="rId5"/>
          </a:graphicData>
        </a:graphic>
      </p:graphicFrame>
      <p:pic>
        <p:nvPicPr>
          <p:cNvPr id="8" name="Picture 7"/>
          <p:cNvPicPr>
            <a:picLocks noChangeAspect="1"/>
          </p:cNvPicPr>
          <p:nvPr/>
        </p:nvPicPr>
        <p:blipFill rotWithShape="1">
          <a:blip r:embed="rId6" cstate="print">
            <a:extLst>
              <a:ext uri="{28A0092B-C50C-407E-A947-70E740481C1C}">
                <a14:useLocalDpi xmlns:a14="http://schemas.microsoft.com/office/drawing/2010/main" val="0"/>
              </a:ext>
            </a:extLst>
          </a:blip>
          <a:srcRect r="5932"/>
          <a:stretch/>
        </p:blipFill>
        <p:spPr>
          <a:xfrm>
            <a:off x="9165710" y="3120586"/>
            <a:ext cx="21085043" cy="39674528"/>
          </a:xfrm>
          <a:prstGeom prst="rect">
            <a:avLst/>
          </a:prstGeom>
        </p:spPr>
      </p:pic>
    </p:spTree>
    <p:extLst>
      <p:ext uri="{BB962C8B-B14F-4D97-AF65-F5344CB8AC3E}">
        <p14:creationId xmlns:p14="http://schemas.microsoft.com/office/powerpoint/2010/main" val="2666992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789</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Arial Black</vt:lpstr>
      <vt:lpstr>Calibri</vt:lpstr>
      <vt:lpstr>Calibri Light</vt:lpstr>
      <vt:lpstr>Office Theme</vt:lpstr>
      <vt:lpstr>PowerPoint Presentation</vt:lpstr>
    </vt:vector>
  </TitlesOfParts>
  <Company>B.Braun Melsungen AG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Vance</dc:creator>
  <cp:lastModifiedBy>Beth Vance</cp:lastModifiedBy>
  <cp:revision>257</cp:revision>
  <dcterms:created xsi:type="dcterms:W3CDTF">2021-08-11T10:06:52Z</dcterms:created>
  <dcterms:modified xsi:type="dcterms:W3CDTF">2022-06-15T12:38:25Z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d058493-e43f-432e-b8cc-adb7daa46640_Enabled">
    <vt:lpwstr>true</vt:lpwstr>
  </property>
  <property fmtid="{D5CDD505-2E9C-101B-9397-08002B2CF9AE}" pid="3" name="MSIP_Label_fd058493-e43f-432e-b8cc-adb7daa46640_SetDate">
    <vt:lpwstr>2022-05-30T12:54:19Z</vt:lpwstr>
  </property>
  <property fmtid="{D5CDD505-2E9C-101B-9397-08002B2CF9AE}" pid="4" name="MSIP_Label_fd058493-e43f-432e-b8cc-adb7daa46640_Method">
    <vt:lpwstr>Standard</vt:lpwstr>
  </property>
  <property fmtid="{D5CDD505-2E9C-101B-9397-08002B2CF9AE}" pid="5" name="MSIP_Label_fd058493-e43f-432e-b8cc-adb7daa46640_Name">
    <vt:lpwstr>fd058493-e43f-432e-b8cc-adb7daa46640</vt:lpwstr>
  </property>
  <property fmtid="{D5CDD505-2E9C-101B-9397-08002B2CF9AE}" pid="6" name="MSIP_Label_fd058493-e43f-432e-b8cc-adb7daa46640_SiteId">
    <vt:lpwstr>15d1bef2-0a6a-46f9-be4c-023279325e51</vt:lpwstr>
  </property>
  <property fmtid="{D5CDD505-2E9C-101B-9397-08002B2CF9AE}" pid="7" name="MSIP_Label_fd058493-e43f-432e-b8cc-adb7daa46640_ContentBits">
    <vt:lpwstr>0</vt:lpwstr>
  </property>
</Properties>
</file>