
<file path=[Content_Types].xml><?xml version="1.0" encoding="utf-8"?>
<Types xmlns="http://schemas.openxmlformats.org/package/2006/content-types">
  <Override PartName="/docProps/core.xml" ContentType="application/vnd.openxmlformats-package.core-properties+xml"/>
  <Default Extension="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137" d="100"/>
          <a:sy n="137" d="100"/>
        </p:scale>
        <p:origin x="-163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074FD-AA5B-0049-B1F0-E6BBFEA078FB}" type="datetimeFigureOut">
              <a:rPr lang="en-US" smtClean="0"/>
              <a:pPr/>
              <a:t>2/15/17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1A0ED-29E2-4545-8656-EAFB587F51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074FD-AA5B-0049-B1F0-E6BBFEA078FB}" type="datetimeFigureOut">
              <a:rPr lang="en-US" smtClean="0"/>
              <a:pPr/>
              <a:t>2/15/17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1A0ED-29E2-4545-8656-EAFB587F51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074FD-AA5B-0049-B1F0-E6BBFEA078FB}" type="datetimeFigureOut">
              <a:rPr lang="en-US" smtClean="0"/>
              <a:pPr/>
              <a:t>2/15/17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1A0ED-29E2-4545-8656-EAFB587F51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074FD-AA5B-0049-B1F0-E6BBFEA078FB}" type="datetimeFigureOut">
              <a:rPr lang="en-US" smtClean="0"/>
              <a:pPr/>
              <a:t>2/15/17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1A0ED-29E2-4545-8656-EAFB587F51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074FD-AA5B-0049-B1F0-E6BBFEA078FB}" type="datetimeFigureOut">
              <a:rPr lang="en-US" smtClean="0"/>
              <a:pPr/>
              <a:t>2/15/17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1A0ED-29E2-4545-8656-EAFB587F51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074FD-AA5B-0049-B1F0-E6BBFEA078FB}" type="datetimeFigureOut">
              <a:rPr lang="en-US" smtClean="0"/>
              <a:pPr/>
              <a:t>2/15/17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1A0ED-29E2-4545-8656-EAFB587F51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074FD-AA5B-0049-B1F0-E6BBFEA078FB}" type="datetimeFigureOut">
              <a:rPr lang="en-US" smtClean="0"/>
              <a:pPr/>
              <a:t>2/15/17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1A0ED-29E2-4545-8656-EAFB587F51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074FD-AA5B-0049-B1F0-E6BBFEA078FB}" type="datetimeFigureOut">
              <a:rPr lang="en-US" smtClean="0"/>
              <a:pPr/>
              <a:t>2/15/17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1A0ED-29E2-4545-8656-EAFB587F51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074FD-AA5B-0049-B1F0-E6BBFEA078FB}" type="datetimeFigureOut">
              <a:rPr lang="en-US" smtClean="0"/>
              <a:pPr/>
              <a:t>2/15/17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1A0ED-29E2-4545-8656-EAFB587F51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074FD-AA5B-0049-B1F0-E6BBFEA078FB}" type="datetimeFigureOut">
              <a:rPr lang="en-US" smtClean="0"/>
              <a:pPr/>
              <a:t>2/15/17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1A0ED-29E2-4545-8656-EAFB587F51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074FD-AA5B-0049-B1F0-E6BBFEA078FB}" type="datetimeFigureOut">
              <a:rPr lang="en-US" smtClean="0"/>
              <a:pPr/>
              <a:t>2/15/17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1A0ED-29E2-4545-8656-EAFB587F51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0074FD-AA5B-0049-B1F0-E6BBFEA078FB}" type="datetimeFigureOut">
              <a:rPr lang="en-US" smtClean="0"/>
              <a:pPr/>
              <a:t>2/15/17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F1A0ED-29E2-4545-8656-EAFB587F515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057607" y="654488"/>
            <a:ext cx="2692827" cy="369332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err="1" smtClean="0"/>
              <a:t>Aidley_Bottleneck_Archive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928510" y="2177568"/>
            <a:ext cx="1184940" cy="646331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Bottleneck</a:t>
            </a:r>
          </a:p>
          <a:p>
            <a:r>
              <a:rPr lang="en-US" dirty="0" smtClean="0"/>
              <a:t>Simulator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7147495" y="2177570"/>
            <a:ext cx="1814927" cy="923330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Experimental Bottleneck</a:t>
            </a:r>
          </a:p>
          <a:p>
            <a:pPr algn="ctr"/>
            <a:r>
              <a:rPr lang="en-US" dirty="0" smtClean="0"/>
              <a:t>Data Files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692012" y="2177569"/>
            <a:ext cx="1815775" cy="646331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Simulator Output Files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6046894" y="377489"/>
            <a:ext cx="25624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Aidley_Bottleneck_08_12_2016_Overview.txt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7231679" y="3632573"/>
            <a:ext cx="1646559" cy="646331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Bottlenecks_1_10_100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2576578" y="3417730"/>
            <a:ext cx="2046647" cy="369332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Generic_Simulation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2692014" y="3900634"/>
            <a:ext cx="1712007" cy="646331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Simulation_of_Groups</a:t>
            </a:r>
            <a:endParaRPr lang="en-US" dirty="0"/>
          </a:p>
        </p:txBody>
      </p:sp>
      <p:cxnSp>
        <p:nvCxnSpPr>
          <p:cNvPr id="23" name="Straight Arrow Connector 22"/>
          <p:cNvCxnSpPr>
            <a:stCxn id="5" idx="2"/>
            <a:endCxn id="6" idx="0"/>
          </p:cNvCxnSpPr>
          <p:nvPr/>
        </p:nvCxnSpPr>
        <p:spPr>
          <a:xfrm rot="5400000">
            <a:off x="2385627" y="159174"/>
            <a:ext cx="1153748" cy="2883041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5" idx="2"/>
            <a:endCxn id="8" idx="0"/>
          </p:cNvCxnSpPr>
          <p:nvPr/>
        </p:nvCxnSpPr>
        <p:spPr>
          <a:xfrm rot="5400000">
            <a:off x="3425087" y="1198634"/>
            <a:ext cx="1153749" cy="804121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5" idx="2"/>
            <a:endCxn id="7" idx="0"/>
          </p:cNvCxnSpPr>
          <p:nvPr/>
        </p:nvCxnSpPr>
        <p:spPr>
          <a:xfrm rot="16200000" flipH="1">
            <a:off x="5652615" y="-224774"/>
            <a:ext cx="1153750" cy="3650938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V="1">
            <a:off x="5170263" y="654490"/>
            <a:ext cx="876634" cy="17726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Down Arrow 32"/>
          <p:cNvSpPr/>
          <p:nvPr/>
        </p:nvSpPr>
        <p:spPr>
          <a:xfrm>
            <a:off x="719332" y="2918837"/>
            <a:ext cx="1650619" cy="369332"/>
          </a:xfrm>
          <a:prstGeom prst="downArrow">
            <a:avLst/>
          </a:prstGeom>
          <a:solidFill>
            <a:schemeClr val="bg1">
              <a:lumMod val="75000"/>
            </a:scheme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Down Arrow 33"/>
          <p:cNvSpPr/>
          <p:nvPr/>
        </p:nvSpPr>
        <p:spPr>
          <a:xfrm>
            <a:off x="2561657" y="2895998"/>
            <a:ext cx="2076488" cy="369332"/>
          </a:xfrm>
          <a:prstGeom prst="downArrow">
            <a:avLst/>
          </a:prstGeom>
          <a:solidFill>
            <a:schemeClr val="bg1">
              <a:lumMod val="75000"/>
            </a:scheme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Down Arrow 34"/>
          <p:cNvSpPr/>
          <p:nvPr/>
        </p:nvSpPr>
        <p:spPr>
          <a:xfrm>
            <a:off x="7023446" y="3223526"/>
            <a:ext cx="2076488" cy="369332"/>
          </a:xfrm>
          <a:prstGeom prst="downArrow">
            <a:avLst/>
          </a:prstGeom>
          <a:solidFill>
            <a:schemeClr val="bg1">
              <a:lumMod val="75000"/>
            </a:scheme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TextBox 37"/>
          <p:cNvSpPr txBox="1"/>
          <p:nvPr/>
        </p:nvSpPr>
        <p:spPr>
          <a:xfrm>
            <a:off x="928510" y="623709"/>
            <a:ext cx="144144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Top Folder</a:t>
            </a:r>
            <a:endParaRPr lang="en-US" sz="2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 rot="16200000">
            <a:off x="-1028718" y="2296219"/>
            <a:ext cx="26746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First Level Folder</a:t>
            </a:r>
            <a:endParaRPr lang="en-US" sz="2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 rot="16200000">
            <a:off x="-983358" y="4455976"/>
            <a:ext cx="26746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Second Level Folder</a:t>
            </a:r>
          </a:p>
          <a:p>
            <a:pPr algn="ctr"/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Or Files</a:t>
            </a:r>
            <a:endParaRPr lang="en-US" sz="2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805655" y="3592858"/>
            <a:ext cx="143065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Bottlenecksimulation_readme.txt</a:t>
            </a:r>
            <a:endParaRPr lang="en-US" sz="1400" dirty="0" smtClean="0"/>
          </a:p>
          <a:p>
            <a:pPr algn="ctr"/>
            <a:r>
              <a:rPr lang="en-US" sz="1400" dirty="0" err="1" smtClean="0"/>
              <a:t>bottlenecksimulation.py</a:t>
            </a:r>
            <a:endParaRPr lang="en-US" sz="1400" dirty="0" smtClean="0"/>
          </a:p>
          <a:p>
            <a:pPr algn="ctr"/>
            <a:r>
              <a:rPr lang="en-US" sz="1400" dirty="0" err="1" smtClean="0"/>
              <a:t>popstats.py</a:t>
            </a:r>
            <a:endParaRPr lang="en-US" sz="1400" dirty="0" smtClean="0"/>
          </a:p>
          <a:p>
            <a:pPr algn="ctr"/>
            <a:r>
              <a:rPr lang="en-US" sz="1400" dirty="0" err="1" smtClean="0"/>
              <a:t>simulator.py</a:t>
            </a:r>
            <a:endParaRPr lang="en-US" sz="1400" dirty="0"/>
          </a:p>
        </p:txBody>
      </p:sp>
      <p:sp>
        <p:nvSpPr>
          <p:cNvPr id="26" name="TextBox 25"/>
          <p:cNvSpPr txBox="1"/>
          <p:nvPr/>
        </p:nvSpPr>
        <p:spPr>
          <a:xfrm>
            <a:off x="7231678" y="4385138"/>
            <a:ext cx="1646560" cy="646331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Bottlenecks_10_100_1000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7224537" y="5146944"/>
            <a:ext cx="1660843" cy="738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Phasotypes_Groups_Bottlenecks_1_10_100.csv</a:t>
            </a:r>
            <a:endParaRPr lang="en-US" sz="1400" dirty="0"/>
          </a:p>
        </p:txBody>
      </p:sp>
      <p:sp>
        <p:nvSpPr>
          <p:cNvPr id="29" name="TextBox 28"/>
          <p:cNvSpPr txBox="1"/>
          <p:nvPr/>
        </p:nvSpPr>
        <p:spPr>
          <a:xfrm>
            <a:off x="7224537" y="5885610"/>
            <a:ext cx="166084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Phasotypes_Groups_Bottlenecks_10_100_1000.csv</a:t>
            </a:r>
            <a:endParaRPr lang="en-US" sz="1400" dirty="0"/>
          </a:p>
        </p:txBody>
      </p:sp>
      <p:sp>
        <p:nvSpPr>
          <p:cNvPr id="48" name="TextBox 47"/>
          <p:cNvSpPr txBox="1"/>
          <p:nvPr/>
        </p:nvSpPr>
        <p:spPr>
          <a:xfrm>
            <a:off x="4842546" y="2177570"/>
            <a:ext cx="1986702" cy="646329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Scripts_For_Figure_Presentation</a:t>
            </a:r>
            <a:endParaRPr lang="en-US" dirty="0"/>
          </a:p>
        </p:txBody>
      </p:sp>
      <p:sp>
        <p:nvSpPr>
          <p:cNvPr id="49" name="Down Arrow 48"/>
          <p:cNvSpPr/>
          <p:nvPr/>
        </p:nvSpPr>
        <p:spPr>
          <a:xfrm>
            <a:off x="4804409" y="2895998"/>
            <a:ext cx="2076488" cy="369332"/>
          </a:xfrm>
          <a:prstGeom prst="downArrow">
            <a:avLst/>
          </a:prstGeom>
          <a:solidFill>
            <a:schemeClr val="bg1">
              <a:lumMod val="75000"/>
            </a:scheme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TextBox 49"/>
          <p:cNvSpPr txBox="1"/>
          <p:nvPr/>
        </p:nvSpPr>
        <p:spPr>
          <a:xfrm>
            <a:off x="4842546" y="3417730"/>
            <a:ext cx="198670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Cjgene_rename.r</a:t>
            </a:r>
            <a:endParaRPr lang="en-US" sz="1400" dirty="0" smtClean="0"/>
          </a:p>
          <a:p>
            <a:pPr algn="ctr"/>
            <a:r>
              <a:rPr lang="en-US" sz="1400" dirty="0" err="1" smtClean="0"/>
              <a:t>FigureC_initialpop.r</a:t>
            </a:r>
            <a:endParaRPr lang="en-US" sz="1400" dirty="0" smtClean="0"/>
          </a:p>
          <a:p>
            <a:pPr algn="ctr"/>
            <a:r>
              <a:rPr lang="en-US" sz="1400" dirty="0" err="1" smtClean="0"/>
              <a:t>FigureD_table,r</a:t>
            </a:r>
            <a:endParaRPr lang="en-US" sz="1400" dirty="0" smtClean="0"/>
          </a:p>
          <a:p>
            <a:pPr algn="ctr"/>
            <a:r>
              <a:rPr lang="en-US" sz="1400" dirty="0" err="1" smtClean="0"/>
              <a:t>FigureE_ExperimentalCompare.r</a:t>
            </a:r>
            <a:endParaRPr lang="en-US" sz="1400" dirty="0" smtClean="0"/>
          </a:p>
          <a:p>
            <a:pPr algn="ctr"/>
            <a:r>
              <a:rPr lang="en-US" sz="1400" dirty="0" smtClean="0"/>
              <a:t>FigureS1_mutationrate.r</a:t>
            </a:r>
          </a:p>
          <a:p>
            <a:pPr algn="ctr"/>
            <a:r>
              <a:rPr lang="en-US" sz="1400" dirty="0" smtClean="0"/>
              <a:t>FigureS2_numgenes.r</a:t>
            </a:r>
          </a:p>
          <a:p>
            <a:pPr algn="ctr"/>
            <a:r>
              <a:rPr lang="en-US" sz="1400" dirty="0" err="1" smtClean="0"/>
              <a:t>theme_Jack.r</a:t>
            </a:r>
            <a:endParaRPr lang="en-US" sz="1400" dirty="0"/>
          </a:p>
        </p:txBody>
      </p:sp>
      <p:cxnSp>
        <p:nvCxnSpPr>
          <p:cNvPr id="51" name="Straight Arrow Connector 50"/>
          <p:cNvCxnSpPr>
            <a:stCxn id="5" idx="2"/>
            <a:endCxn id="48" idx="0"/>
          </p:cNvCxnSpPr>
          <p:nvPr/>
        </p:nvCxnSpPr>
        <p:spPr>
          <a:xfrm rot="16200000" flipH="1">
            <a:off x="4543084" y="884757"/>
            <a:ext cx="1153750" cy="1431876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633007" y="289221"/>
            <a:ext cx="1815775" cy="646331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Simulator Output Files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586360" y="1529382"/>
            <a:ext cx="2046647" cy="369332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Generic_Simulation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228164" y="1575548"/>
            <a:ext cx="1712007" cy="646331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Simulation_of_Groups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586360" y="2954379"/>
            <a:ext cx="2046647" cy="369332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BottleneckSize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586360" y="6155197"/>
            <a:ext cx="2046647" cy="369332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StabilityChecks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586360" y="3487849"/>
            <a:ext cx="2046647" cy="369332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InoculumDiversity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586360" y="4021319"/>
            <a:ext cx="2046647" cy="369332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MutationRate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1586360" y="4554789"/>
            <a:ext cx="2046647" cy="369332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NoBottlenecks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586360" y="5088259"/>
            <a:ext cx="2046647" cy="369332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Number_of_Genes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1586360" y="5621729"/>
            <a:ext cx="2046647" cy="369332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SampleSizeChecks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4865202" y="3163973"/>
            <a:ext cx="2437930" cy="369332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Simulation_of_Groups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228163" y="3697442"/>
            <a:ext cx="1712007" cy="923330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Temp</a:t>
            </a:r>
          </a:p>
          <a:p>
            <a:pPr algn="ctr"/>
            <a:r>
              <a:rPr lang="en-US" dirty="0" err="1" smtClean="0"/>
              <a:t>Simulation_of</a:t>
            </a:r>
            <a:r>
              <a:rPr lang="en-US" dirty="0" smtClean="0"/>
              <a:t>_</a:t>
            </a:r>
          </a:p>
          <a:p>
            <a:pPr algn="ctr"/>
            <a:r>
              <a:rPr lang="en-US" dirty="0" smtClean="0"/>
              <a:t>Experimental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1811526" y="2517643"/>
            <a:ext cx="14306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Sim_Average.csv</a:t>
            </a:r>
            <a:endParaRPr lang="en-US" sz="1400" dirty="0"/>
          </a:p>
        </p:txBody>
      </p:sp>
      <p:cxnSp>
        <p:nvCxnSpPr>
          <p:cNvPr id="18" name="Straight Arrow Connector 17"/>
          <p:cNvCxnSpPr>
            <a:stCxn id="2" idx="2"/>
            <a:endCxn id="3" idx="0"/>
          </p:cNvCxnSpPr>
          <p:nvPr/>
        </p:nvCxnSpPr>
        <p:spPr>
          <a:xfrm rot="5400000">
            <a:off x="3278375" y="266862"/>
            <a:ext cx="593830" cy="1931211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2" idx="2"/>
            <a:endCxn id="4" idx="0"/>
          </p:cNvCxnSpPr>
          <p:nvPr/>
        </p:nvCxnSpPr>
        <p:spPr>
          <a:xfrm rot="16200000" flipH="1">
            <a:off x="4992533" y="483913"/>
            <a:ext cx="639996" cy="1543273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Down Arrow 24"/>
          <p:cNvSpPr/>
          <p:nvPr/>
        </p:nvSpPr>
        <p:spPr>
          <a:xfrm>
            <a:off x="1784374" y="2037213"/>
            <a:ext cx="1650619" cy="369332"/>
          </a:xfrm>
          <a:prstGeom prst="downArrow">
            <a:avLst/>
          </a:prstGeom>
          <a:solidFill>
            <a:schemeClr val="bg1">
              <a:lumMod val="75000"/>
            </a:scheme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Down Arrow 25"/>
          <p:cNvSpPr/>
          <p:nvPr/>
        </p:nvSpPr>
        <p:spPr>
          <a:xfrm>
            <a:off x="5258858" y="2517643"/>
            <a:ext cx="1650619" cy="369332"/>
          </a:xfrm>
          <a:prstGeom prst="downArrow">
            <a:avLst/>
          </a:prstGeom>
          <a:solidFill>
            <a:schemeClr val="bg1">
              <a:lumMod val="75000"/>
            </a:scheme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</TotalTime>
  <Words>62</Words>
  <Application>Microsoft Macintosh PowerPoint</Application>
  <PresentationFormat>On-screen Show (4:3)</PresentationFormat>
  <Paragraphs>44</Paragraphs>
  <Slides>2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Company>University of Leicester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Chris Bayliss</dc:creator>
  <cp:lastModifiedBy>Chris Bayliss</cp:lastModifiedBy>
  <cp:revision>9</cp:revision>
  <dcterms:created xsi:type="dcterms:W3CDTF">2017-02-15T15:50:45Z</dcterms:created>
  <dcterms:modified xsi:type="dcterms:W3CDTF">2017-02-15T15:51:29Z</dcterms:modified>
</cp:coreProperties>
</file>