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4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5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5" r:id="rId1"/>
    <p:sldMasterId id="2147483698" r:id="rId2"/>
    <p:sldMasterId id="2147483711" r:id="rId3"/>
  </p:sldMasterIdLst>
  <p:notesMasterIdLst>
    <p:notesMasterId r:id="rId20"/>
  </p:notesMasterIdLst>
  <p:handoutMasterIdLst>
    <p:handoutMasterId r:id="rId21"/>
  </p:handoutMasterIdLst>
  <p:sldIdLst>
    <p:sldId id="584" r:id="rId4"/>
    <p:sldId id="585" r:id="rId5"/>
    <p:sldId id="586" r:id="rId6"/>
    <p:sldId id="587" r:id="rId7"/>
    <p:sldId id="589" r:id="rId8"/>
    <p:sldId id="590" r:id="rId9"/>
    <p:sldId id="591" r:id="rId10"/>
    <p:sldId id="592" r:id="rId11"/>
    <p:sldId id="604" r:id="rId12"/>
    <p:sldId id="605" r:id="rId13"/>
    <p:sldId id="603" r:id="rId14"/>
    <p:sldId id="606" r:id="rId15"/>
    <p:sldId id="607" r:id="rId16"/>
    <p:sldId id="608" r:id="rId17"/>
    <p:sldId id="609" r:id="rId18"/>
    <p:sldId id="599" r:id="rId1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251">
          <p15:clr>
            <a:srgbClr val="A4A3A4"/>
          </p15:clr>
        </p15:guide>
        <p15:guide id="3" orient="horz" pos="3158" userDrawn="1">
          <p15:clr>
            <a:srgbClr val="A4A3A4"/>
          </p15:clr>
        </p15:guide>
        <p15:guide id="5" orient="horz" pos="981" userDrawn="1">
          <p15:clr>
            <a:srgbClr val="A4A3A4"/>
          </p15:clr>
        </p15:guide>
        <p15:guide id="6" pos="2880">
          <p15:clr>
            <a:srgbClr val="A4A3A4"/>
          </p15:clr>
        </p15:guide>
        <p15:guide id="7" pos="431">
          <p15:clr>
            <a:srgbClr val="A4A3A4"/>
          </p15:clr>
        </p15:guide>
        <p15:guide id="8" pos="5329">
          <p15:clr>
            <a:srgbClr val="A4A3A4"/>
          </p15:clr>
        </p15:guide>
        <p15:guide id="9" pos="5556" userDrawn="1">
          <p15:clr>
            <a:srgbClr val="A4A3A4"/>
          </p15:clr>
        </p15:guide>
        <p15:guide id="10" pos="249">
          <p15:clr>
            <a:srgbClr val="A4A3A4"/>
          </p15:clr>
        </p15:guide>
        <p15:guide id="11" pos="1474" userDrawn="1">
          <p15:clr>
            <a:srgbClr val="A4A3A4"/>
          </p15:clr>
        </p15:guide>
        <p15:guide id="12" pos="4286" userDrawn="1">
          <p15:clr>
            <a:srgbClr val="A4A3A4"/>
          </p15:clr>
        </p15:guide>
        <p15:guide id="13" pos="3288" userDrawn="1">
          <p15:clr>
            <a:srgbClr val="A4A3A4"/>
          </p15:clr>
        </p15:guide>
        <p15:guide id="14" orient="horz" pos="3294" userDrawn="1">
          <p15:clr>
            <a:srgbClr val="A4A3A4"/>
          </p15:clr>
        </p15:guide>
        <p15:guide id="15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A9A72"/>
    <a:srgbClr val="1E2631"/>
    <a:srgbClr val="7F7F7F"/>
    <a:srgbClr val="222A35"/>
    <a:srgbClr val="2F3A46"/>
    <a:srgbClr val="DBDBDB"/>
    <a:srgbClr val="2F3947"/>
    <a:srgbClr val="E3E5E4"/>
    <a:srgbClr val="63D4AC"/>
    <a:srgbClr val="1D69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929F9F4-4A8F-4326-A1B4-22849713DDAB}" styleName="Style foncé 1 - Accentuation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Style foncé 1 - Accentuation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Style foncé 1 - Accentuation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Style foncé 1 - Accentuation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Style foncé 1 - Accentuation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Style foncé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6433" autoAdjust="0"/>
  </p:normalViewPr>
  <p:slideViewPr>
    <p:cSldViewPr>
      <p:cViewPr varScale="1">
        <p:scale>
          <a:sx n="71" d="100"/>
          <a:sy n="71" d="100"/>
        </p:scale>
        <p:origin x="-1338" y="-96"/>
      </p:cViewPr>
      <p:guideLst>
        <p:guide orient="horz" pos="2251"/>
        <p:guide orient="horz" pos="3158"/>
        <p:guide orient="horz" pos="981"/>
        <p:guide orient="horz" pos="3294"/>
        <p:guide orient="horz" pos="2160"/>
        <p:guide pos="2880"/>
        <p:guide pos="431"/>
        <p:guide pos="5329"/>
        <p:guide pos="5556"/>
        <p:guide pos="249"/>
        <p:guide pos="1474"/>
        <p:guide pos="4286"/>
        <p:guide pos="328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2928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6FDDF5-6592-42F1-BCAC-044B7A620FF2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8E695529-BEF2-40C5-B51C-BCDCC52BFB48}">
      <dgm:prSet phldrT="[Text]"/>
      <dgm:spPr>
        <a:solidFill>
          <a:srgbClr val="2D3E50"/>
        </a:solidFill>
        <a:ln>
          <a:noFill/>
        </a:ln>
      </dgm:spPr>
      <dgm:t>
        <a:bodyPr/>
        <a:lstStyle/>
        <a:p>
          <a:r>
            <a:rPr lang="id-ID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Apa itu level model mental?</a:t>
          </a:r>
          <a:endParaRPr lang="en-US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30E4F483-2B10-4268-BA2C-83B2ACFDC0EF}" type="parTrans" cxnId="{833AF0EB-EF80-4166-A0A0-93D00FCB81DF}">
      <dgm:prSet/>
      <dgm:spPr/>
      <dgm:t>
        <a:bodyPr/>
        <a:lstStyle/>
        <a:p>
          <a:endParaRPr lang="en-U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B2DF27D1-21DF-4DD7-B7E2-BCD75161CE8E}" type="sibTrans" cxnId="{833AF0EB-EF80-4166-A0A0-93D00FCB81DF}">
      <dgm:prSet/>
      <dgm:spPr/>
      <dgm:t>
        <a:bodyPr/>
        <a:lstStyle/>
        <a:p>
          <a:endParaRPr lang="en-U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C11BDAD9-45B7-40CD-89BA-9A4CEC2EAC41}" type="pres">
      <dgm:prSet presAssocID="{BF6FDDF5-6592-42F1-BCAC-044B7A620FF2}" presName="Name0" presStyleCnt="0">
        <dgm:presLayoutVars>
          <dgm:dir/>
          <dgm:animLvl val="lvl"/>
          <dgm:resizeHandles val="exact"/>
        </dgm:presLayoutVars>
      </dgm:prSet>
      <dgm:spPr/>
    </dgm:pt>
    <dgm:pt modelId="{389557EE-2ED8-4E48-86C3-49663E03BD9E}" type="pres">
      <dgm:prSet presAssocID="{8E695529-BEF2-40C5-B51C-BCDCC52BFB48}" presName="parTxOnly" presStyleLbl="node1" presStyleIdx="0" presStyleCnt="1" custScaleY="67726" custLinFactNeighborX="-16375" custLinFactNeighborY="-5577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79D4119D-E272-4D03-82D3-94411D6833B7}" type="presOf" srcId="{BF6FDDF5-6592-42F1-BCAC-044B7A620FF2}" destId="{C11BDAD9-45B7-40CD-89BA-9A4CEC2EAC41}" srcOrd="0" destOrd="0" presId="urn:microsoft.com/office/officeart/2005/8/layout/chevron1"/>
    <dgm:cxn modelId="{833AF0EB-EF80-4166-A0A0-93D00FCB81DF}" srcId="{BF6FDDF5-6592-42F1-BCAC-044B7A620FF2}" destId="{8E695529-BEF2-40C5-B51C-BCDCC52BFB48}" srcOrd="0" destOrd="0" parTransId="{30E4F483-2B10-4268-BA2C-83B2ACFDC0EF}" sibTransId="{B2DF27D1-21DF-4DD7-B7E2-BCD75161CE8E}"/>
    <dgm:cxn modelId="{DE7AFB40-E300-43CA-B93B-BF7AC7C66A6C}" type="presOf" srcId="{8E695529-BEF2-40C5-B51C-BCDCC52BFB48}" destId="{389557EE-2ED8-4E48-86C3-49663E03BD9E}" srcOrd="0" destOrd="0" presId="urn:microsoft.com/office/officeart/2005/8/layout/chevron1"/>
    <dgm:cxn modelId="{FC4E4391-69EF-4571-A099-F7862244E863}" type="presParOf" srcId="{C11BDAD9-45B7-40CD-89BA-9A4CEC2EAC41}" destId="{389557EE-2ED8-4E48-86C3-49663E03BD9E}" srcOrd="0" destOrd="0" presId="urn:microsoft.com/office/officeart/2005/8/layout/chevron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F6FDDF5-6592-42F1-BCAC-044B7A620FF2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</dgm:pt>
    <dgm:pt modelId="{1E8533CB-4276-4F0C-A1A5-7860590FC92C}">
      <dgm:prSet phldrT="[Text]"/>
      <dgm:spPr>
        <a:solidFill>
          <a:srgbClr val="297FB8"/>
        </a:solidFill>
      </dgm:spPr>
      <dgm:t>
        <a:bodyPr/>
        <a:lstStyle/>
        <a:p>
          <a:r>
            <a:rPr lang="id-ID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Definisi</a:t>
          </a:r>
          <a:endParaRPr lang="en-US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4CAE1501-E643-43E8-9B81-2FBEC99DD2B9}" type="parTrans" cxnId="{104D0DEF-DF72-4F92-993E-02ABE6F1F34B}">
      <dgm:prSet/>
      <dgm:spPr/>
      <dgm:t>
        <a:bodyPr/>
        <a:lstStyle/>
        <a:p>
          <a:endParaRPr lang="en-U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EB9B0914-7658-4B1D-A6AD-17DB1033B4E1}" type="sibTrans" cxnId="{104D0DEF-DF72-4F92-993E-02ABE6F1F34B}">
      <dgm:prSet/>
      <dgm:spPr/>
      <dgm:t>
        <a:bodyPr/>
        <a:lstStyle/>
        <a:p>
          <a:endParaRPr lang="en-U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F25F167A-09F1-4CB9-9134-F366D02CF032}">
      <dgm:prSet custT="1"/>
      <dgm:spPr/>
      <dgm:t>
        <a:bodyPr/>
        <a:lstStyle/>
        <a:p>
          <a:r>
            <a:rPr lang="en-US" sz="1800" dirty="0" smtClean="0"/>
            <a:t>Model mental </a:t>
          </a:r>
          <a:r>
            <a:rPr lang="en-US" sz="1800" dirty="0" err="1" smtClean="0"/>
            <a:t>adalah</a:t>
          </a:r>
          <a:r>
            <a:rPr lang="en-US" sz="1800" dirty="0" smtClean="0"/>
            <a:t> </a:t>
          </a:r>
          <a:r>
            <a:rPr lang="en-US" sz="1800" dirty="0" err="1" smtClean="0"/>
            <a:t>representasi</a:t>
          </a:r>
          <a:r>
            <a:rPr lang="en-US" sz="1800" dirty="0" smtClean="0"/>
            <a:t> internal yang </a:t>
          </a:r>
          <a:r>
            <a:rPr lang="en-US" sz="1800" dirty="0" err="1" smtClean="0"/>
            <a:t>dibangun</a:t>
          </a:r>
          <a:r>
            <a:rPr lang="en-US" sz="1800" dirty="0" smtClean="0"/>
            <a:t> </a:t>
          </a:r>
          <a:r>
            <a:rPr lang="en-US" sz="1800" dirty="0" err="1" smtClean="0"/>
            <a:t>dari</a:t>
          </a:r>
          <a:r>
            <a:rPr lang="en-US" sz="1800" dirty="0" smtClean="0"/>
            <a:t> </a:t>
          </a:r>
          <a:r>
            <a:rPr lang="en-US" sz="1800" dirty="0" err="1" smtClean="0"/>
            <a:t>pengalaman</a:t>
          </a:r>
          <a:r>
            <a:rPr lang="en-US" sz="1800" dirty="0" smtClean="0"/>
            <a:t>, </a:t>
          </a:r>
          <a:r>
            <a:rPr lang="en-US" sz="1800" dirty="0" err="1" smtClean="0"/>
            <a:t>interpretasi</a:t>
          </a:r>
          <a:r>
            <a:rPr lang="en-US" sz="1800" dirty="0" smtClean="0"/>
            <a:t>, </a:t>
          </a:r>
          <a:r>
            <a:rPr lang="en-US" sz="1800" dirty="0" err="1" smtClean="0"/>
            <a:t>dan</a:t>
          </a:r>
          <a:r>
            <a:rPr lang="en-US" sz="1800" dirty="0" smtClean="0"/>
            <a:t> </a:t>
          </a:r>
          <a:r>
            <a:rPr lang="en-US" sz="1800" dirty="0" err="1" smtClean="0"/>
            <a:t>penjelasan</a:t>
          </a:r>
          <a:r>
            <a:rPr lang="en-US" sz="1800" dirty="0" smtClean="0"/>
            <a:t> </a:t>
          </a:r>
          <a:r>
            <a:rPr lang="en-US" sz="1800" dirty="0" err="1" smtClean="0"/>
            <a:t>konsep</a:t>
          </a:r>
          <a:r>
            <a:rPr lang="en-US" sz="1800" dirty="0" smtClean="0"/>
            <a:t> yang di</a:t>
          </a:r>
          <a:r>
            <a:rPr lang="id-ID" sz="1800" dirty="0" smtClean="0"/>
            <a:t>miliki </a:t>
          </a:r>
          <a:r>
            <a:rPr lang="en-US" sz="1800" dirty="0" err="1" smtClean="0"/>
            <a:t>individu</a:t>
          </a:r>
          <a:r>
            <a:rPr lang="en-US" sz="1800" dirty="0" smtClean="0"/>
            <a:t> </a:t>
          </a:r>
          <a:r>
            <a:rPr lang="en-US" sz="1800" dirty="0" err="1" smtClean="0"/>
            <a:t>sebelumnya</a:t>
          </a:r>
          <a:r>
            <a:rPr lang="en-US" sz="1800" dirty="0" smtClean="0"/>
            <a:t>, </a:t>
          </a:r>
          <a:r>
            <a:rPr lang="en-US" sz="1800" dirty="0" err="1" smtClean="0"/>
            <a:t>kemudian</a:t>
          </a:r>
          <a:r>
            <a:rPr lang="en-US" sz="1800" dirty="0" smtClean="0"/>
            <a:t> </a:t>
          </a:r>
          <a:r>
            <a:rPr lang="en-US" sz="1800" dirty="0" err="1" smtClean="0"/>
            <a:t>dikonstruksikan</a:t>
          </a:r>
          <a:r>
            <a:rPr lang="en-US" sz="1800" dirty="0" smtClean="0"/>
            <a:t> </a:t>
          </a:r>
          <a:r>
            <a:rPr lang="en-US" sz="1800" dirty="0" err="1" smtClean="0"/>
            <a:t>oleh</a:t>
          </a:r>
          <a:r>
            <a:rPr lang="en-US" sz="1800" dirty="0" smtClean="0"/>
            <a:t> </a:t>
          </a:r>
          <a:r>
            <a:rPr lang="en-US" sz="1800" dirty="0" err="1" smtClean="0"/>
            <a:t>individu</a:t>
          </a:r>
          <a:r>
            <a:rPr lang="en-US" sz="1800" dirty="0" smtClean="0"/>
            <a:t> </a:t>
          </a:r>
          <a:r>
            <a:rPr lang="en-US" sz="1800" dirty="0" err="1" smtClean="0"/>
            <a:t>tersebut</a:t>
          </a:r>
          <a:r>
            <a:rPr lang="en-US" sz="1800" dirty="0" smtClean="0"/>
            <a:t> </a:t>
          </a:r>
          <a:r>
            <a:rPr lang="en-US" sz="1800" dirty="0" err="1" smtClean="0"/>
            <a:t>dalam</a:t>
          </a:r>
          <a:r>
            <a:rPr lang="en-US" sz="1800" dirty="0" smtClean="0"/>
            <a:t> </a:t>
          </a:r>
          <a:r>
            <a:rPr lang="en-US" sz="1800" dirty="0" err="1" smtClean="0"/>
            <a:t>bentuk</a:t>
          </a:r>
          <a:r>
            <a:rPr lang="en-US" sz="1800" dirty="0" smtClean="0"/>
            <a:t> </a:t>
          </a:r>
          <a:r>
            <a:rPr lang="en-US" sz="1800" dirty="0" err="1" smtClean="0"/>
            <a:t>representasi</a:t>
          </a:r>
          <a:r>
            <a:rPr lang="en-US" sz="1800" dirty="0" smtClean="0"/>
            <a:t> </a:t>
          </a:r>
          <a:r>
            <a:rPr lang="en-US" sz="1800" dirty="0" err="1" smtClean="0"/>
            <a:t>eksternal</a:t>
          </a:r>
          <a:r>
            <a:rPr lang="en-US" sz="1800" dirty="0" smtClean="0"/>
            <a:t> </a:t>
          </a:r>
          <a:r>
            <a:rPr lang="en-US" sz="1800" dirty="0" err="1" smtClean="0"/>
            <a:t>untuk</a:t>
          </a:r>
          <a:r>
            <a:rPr lang="en-US" sz="1800" dirty="0" smtClean="0"/>
            <a:t> </a:t>
          </a:r>
          <a:r>
            <a:rPr lang="en-US" sz="1800" dirty="0" err="1" smtClean="0"/>
            <a:t>memahami</a:t>
          </a:r>
          <a:r>
            <a:rPr lang="en-US" sz="1800" dirty="0" smtClean="0"/>
            <a:t> </a:t>
          </a:r>
          <a:r>
            <a:rPr lang="en-US" sz="1800" dirty="0" err="1" smtClean="0"/>
            <a:t>sebuah</a:t>
          </a:r>
          <a:r>
            <a:rPr lang="en-US" sz="1800" dirty="0" smtClean="0"/>
            <a:t> </a:t>
          </a:r>
          <a:r>
            <a:rPr lang="en-US" sz="1800" dirty="0" err="1" smtClean="0"/>
            <a:t>konsep</a:t>
          </a:r>
          <a:r>
            <a:rPr lang="en-US" sz="1800" dirty="0" smtClean="0"/>
            <a:t> </a:t>
          </a:r>
          <a:r>
            <a:rPr lang="en-US" sz="1800" dirty="0" err="1" smtClean="0"/>
            <a:t>tertentu</a:t>
          </a:r>
          <a:r>
            <a:rPr lang="en-US" sz="1800" dirty="0" smtClean="0"/>
            <a:t>.</a:t>
          </a:r>
          <a:endParaRPr lang="en-US" sz="1800" dirty="0">
            <a:solidFill>
              <a:srgbClr val="297FB8"/>
            </a:solidFill>
          </a:endParaRPr>
        </a:p>
      </dgm:t>
    </dgm:pt>
    <dgm:pt modelId="{C79ADF91-10DA-4F8C-BFFC-2A73513ACEA8}" type="parTrans" cxnId="{F2AD5CE8-E5F2-4E8A-9BAF-905541E430E8}">
      <dgm:prSet/>
      <dgm:spPr/>
      <dgm:t>
        <a:bodyPr/>
        <a:lstStyle/>
        <a:p>
          <a:endParaRPr lang="en-US"/>
        </a:p>
      </dgm:t>
    </dgm:pt>
    <dgm:pt modelId="{1B79668F-62B0-4CF1-9CA6-997EEB36D7D8}" type="sibTrans" cxnId="{F2AD5CE8-E5F2-4E8A-9BAF-905541E430E8}">
      <dgm:prSet/>
      <dgm:spPr/>
      <dgm:t>
        <a:bodyPr/>
        <a:lstStyle/>
        <a:p>
          <a:endParaRPr lang="en-US"/>
        </a:p>
      </dgm:t>
    </dgm:pt>
    <dgm:pt modelId="{E485D570-4DA7-45C3-883D-26A7CBF5BC21}">
      <dgm:prSet/>
      <dgm:spPr/>
      <dgm:t>
        <a:bodyPr/>
        <a:lstStyle/>
        <a:p>
          <a:r>
            <a:rPr lang="id-ID" b="1" dirty="0" smtClean="0">
              <a:solidFill>
                <a:schemeClr val="bg1"/>
              </a:solidFill>
            </a:rPr>
            <a:t>Model Mental</a:t>
          </a:r>
          <a:endParaRPr lang="en-US" b="1" dirty="0">
            <a:solidFill>
              <a:schemeClr val="bg1"/>
            </a:solidFill>
          </a:endParaRPr>
        </a:p>
      </dgm:t>
    </dgm:pt>
    <dgm:pt modelId="{D04AADC0-2560-449B-A70B-2533F35DA898}" type="parTrans" cxnId="{EACCDE31-6775-4125-A2D2-00E1412F8536}">
      <dgm:prSet/>
      <dgm:spPr/>
      <dgm:t>
        <a:bodyPr/>
        <a:lstStyle/>
        <a:p>
          <a:endParaRPr lang="en-US"/>
        </a:p>
      </dgm:t>
    </dgm:pt>
    <dgm:pt modelId="{527B2882-E312-4AF7-9957-F60DB9A8B2AC}" type="sibTrans" cxnId="{EACCDE31-6775-4125-A2D2-00E1412F8536}">
      <dgm:prSet/>
      <dgm:spPr/>
      <dgm:t>
        <a:bodyPr/>
        <a:lstStyle/>
        <a:p>
          <a:endParaRPr lang="en-US"/>
        </a:p>
      </dgm:t>
    </dgm:pt>
    <dgm:pt modelId="{E19086AE-FA69-4400-B681-7CE38C9B6903}">
      <dgm:prSet/>
      <dgm:spPr/>
      <dgm:t>
        <a:bodyPr/>
        <a:lstStyle/>
        <a:p>
          <a:r>
            <a:rPr lang="id-ID" dirty="0" smtClean="0">
              <a:solidFill>
                <a:schemeClr val="tx1"/>
              </a:solidFill>
            </a:rPr>
            <a:t>Ada</a:t>
          </a:r>
          <a:r>
            <a:rPr lang="id-ID" baseline="0" dirty="0" smtClean="0">
              <a:solidFill>
                <a:schemeClr val="tx1"/>
              </a:solidFill>
            </a:rPr>
            <a:t> 3 domain model mental. Penyajian ini khusus di satu domain saja.</a:t>
          </a:r>
          <a:endParaRPr lang="en-US" dirty="0">
            <a:solidFill>
              <a:schemeClr val="tx1"/>
            </a:solidFill>
          </a:endParaRPr>
        </a:p>
      </dgm:t>
    </dgm:pt>
    <dgm:pt modelId="{AE21B62B-27F9-4B65-A225-7A5AB54DEAE4}" type="parTrans" cxnId="{7D999438-1A1C-49C0-BAF5-CC515E62CE79}">
      <dgm:prSet/>
      <dgm:spPr/>
      <dgm:t>
        <a:bodyPr/>
        <a:lstStyle/>
        <a:p>
          <a:endParaRPr lang="en-US"/>
        </a:p>
      </dgm:t>
    </dgm:pt>
    <dgm:pt modelId="{70959B2B-6D32-49E7-99DD-C3D01550D84A}" type="sibTrans" cxnId="{7D999438-1A1C-49C0-BAF5-CC515E62CE79}">
      <dgm:prSet/>
      <dgm:spPr/>
      <dgm:t>
        <a:bodyPr/>
        <a:lstStyle/>
        <a:p>
          <a:endParaRPr lang="en-US"/>
        </a:p>
      </dgm:t>
    </dgm:pt>
    <dgm:pt modelId="{30A6E6F7-4BDF-4C21-9F2B-B66B6E37F648}" type="pres">
      <dgm:prSet presAssocID="{BF6FDDF5-6592-42F1-BCAC-044B7A620FF2}" presName="Name0" presStyleCnt="0">
        <dgm:presLayoutVars>
          <dgm:dir/>
          <dgm:animLvl val="lvl"/>
          <dgm:resizeHandles val="exact"/>
        </dgm:presLayoutVars>
      </dgm:prSet>
      <dgm:spPr/>
    </dgm:pt>
    <dgm:pt modelId="{D7C45986-C524-450A-A452-A5F1098F04C0}" type="pres">
      <dgm:prSet presAssocID="{BF6FDDF5-6592-42F1-BCAC-044B7A620FF2}" presName="tSp" presStyleCnt="0"/>
      <dgm:spPr/>
    </dgm:pt>
    <dgm:pt modelId="{A2631079-1F37-4413-924C-4D40E2658C76}" type="pres">
      <dgm:prSet presAssocID="{BF6FDDF5-6592-42F1-BCAC-044B7A620FF2}" presName="bSp" presStyleCnt="0"/>
      <dgm:spPr/>
    </dgm:pt>
    <dgm:pt modelId="{ADA0CB64-3C7A-4BC2-903F-6CEDAC501E98}" type="pres">
      <dgm:prSet presAssocID="{BF6FDDF5-6592-42F1-BCAC-044B7A620FF2}" presName="process" presStyleCnt="0"/>
      <dgm:spPr/>
    </dgm:pt>
    <dgm:pt modelId="{2C2DF8AD-48B0-48A1-93DD-0A1D5A5B5B52}" type="pres">
      <dgm:prSet presAssocID="{1E8533CB-4276-4F0C-A1A5-7860590FC92C}" presName="composite1" presStyleCnt="0"/>
      <dgm:spPr/>
    </dgm:pt>
    <dgm:pt modelId="{CCE23F3A-BC35-4B30-8BB7-0117E78A3EE6}" type="pres">
      <dgm:prSet presAssocID="{1E8533CB-4276-4F0C-A1A5-7860590FC92C}" presName="dummyNode1" presStyleLbl="node1" presStyleIdx="0" presStyleCnt="2"/>
      <dgm:spPr/>
    </dgm:pt>
    <dgm:pt modelId="{025D3B4C-91F2-4EC3-B84A-D30223916CB3}" type="pres">
      <dgm:prSet presAssocID="{1E8533CB-4276-4F0C-A1A5-7860590FC92C}" presName="childNode1" presStyleLbl="bgAcc1" presStyleIdx="0" presStyleCnt="2" custScaleX="171853" custScaleY="144597" custLinFactNeighborX="409" custLinFactNeighborY="377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6AFB20-22FA-4042-8D58-2811AEE4F608}" type="pres">
      <dgm:prSet presAssocID="{1E8533CB-4276-4F0C-A1A5-7860590FC92C}" presName="childNode1tx" presStyleLbl="bg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EF9E74-1101-4A35-AAF0-274F7BF4D501}" type="pres">
      <dgm:prSet presAssocID="{1E8533CB-4276-4F0C-A1A5-7860590FC92C}" presName="parentNode1" presStyleLbl="node1" presStyleIdx="0" presStyleCnt="2" custLinFactNeighborX="5504" custLinFactNeighborY="26145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3A99BBA2-7453-467D-9110-F154B490E82A}" type="pres">
      <dgm:prSet presAssocID="{1E8533CB-4276-4F0C-A1A5-7860590FC92C}" presName="connSite1" presStyleCnt="0"/>
      <dgm:spPr/>
    </dgm:pt>
    <dgm:pt modelId="{2C6BC3AA-01E1-4A33-A901-5A752F0DE0C3}" type="pres">
      <dgm:prSet presAssocID="{EB9B0914-7658-4B1D-A6AD-17DB1033B4E1}" presName="Name9" presStyleLbl="sibTrans2D1" presStyleIdx="0" presStyleCnt="1"/>
      <dgm:spPr/>
      <dgm:t>
        <a:bodyPr/>
        <a:lstStyle/>
        <a:p>
          <a:endParaRPr lang="id-ID"/>
        </a:p>
      </dgm:t>
    </dgm:pt>
    <dgm:pt modelId="{23E4085B-5307-49B6-B97F-A188B6B9AB0B}" type="pres">
      <dgm:prSet presAssocID="{E485D570-4DA7-45C3-883D-26A7CBF5BC21}" presName="composite2" presStyleCnt="0"/>
      <dgm:spPr/>
    </dgm:pt>
    <dgm:pt modelId="{53F93EBA-1D41-419D-8DB6-BF402A41B625}" type="pres">
      <dgm:prSet presAssocID="{E485D570-4DA7-45C3-883D-26A7CBF5BC21}" presName="dummyNode2" presStyleLbl="node1" presStyleIdx="0" presStyleCnt="2"/>
      <dgm:spPr/>
    </dgm:pt>
    <dgm:pt modelId="{36D02819-0A19-4550-A517-48744318A1AF}" type="pres">
      <dgm:prSet presAssocID="{E485D570-4DA7-45C3-883D-26A7CBF5BC21}" presName="childNode2" presStyleLbl="bgAcc1" presStyleIdx="1" presStyleCnt="2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B81350F5-1EBE-4295-AEE7-8B5A88F6061F}" type="pres">
      <dgm:prSet presAssocID="{E485D570-4DA7-45C3-883D-26A7CBF5BC21}" presName="childNode2tx" presStyleLbl="bgAcc1" presStyleIdx="1" presStyleCnt="2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036DD147-0EB1-4A82-9756-AD57FA69CCBD}" type="pres">
      <dgm:prSet presAssocID="{E485D570-4DA7-45C3-883D-26A7CBF5BC21}" presName="parentNode2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396A6160-C119-49E8-B263-DCF64675B397}" type="pres">
      <dgm:prSet presAssocID="{E485D570-4DA7-45C3-883D-26A7CBF5BC21}" presName="connSite2" presStyleCnt="0"/>
      <dgm:spPr/>
    </dgm:pt>
  </dgm:ptLst>
  <dgm:cxnLst>
    <dgm:cxn modelId="{DA396EBC-C701-4025-AC5D-0A3DFDAEB29B}" type="presOf" srcId="{1E8533CB-4276-4F0C-A1A5-7860590FC92C}" destId="{01EF9E74-1101-4A35-AAF0-274F7BF4D501}" srcOrd="0" destOrd="0" presId="urn:microsoft.com/office/officeart/2005/8/layout/hProcess4"/>
    <dgm:cxn modelId="{E23FF13D-B5AD-4078-B522-A625740837FE}" type="presOf" srcId="{E19086AE-FA69-4400-B681-7CE38C9B6903}" destId="{36D02819-0A19-4550-A517-48744318A1AF}" srcOrd="0" destOrd="0" presId="urn:microsoft.com/office/officeart/2005/8/layout/hProcess4"/>
    <dgm:cxn modelId="{104D0DEF-DF72-4F92-993E-02ABE6F1F34B}" srcId="{BF6FDDF5-6592-42F1-BCAC-044B7A620FF2}" destId="{1E8533CB-4276-4F0C-A1A5-7860590FC92C}" srcOrd="0" destOrd="0" parTransId="{4CAE1501-E643-43E8-9B81-2FBEC99DD2B9}" sibTransId="{EB9B0914-7658-4B1D-A6AD-17DB1033B4E1}"/>
    <dgm:cxn modelId="{0D379816-DCB2-40E0-B37F-00048A460E6B}" type="presOf" srcId="{F25F167A-09F1-4CB9-9134-F366D02CF032}" destId="{286AFB20-22FA-4042-8D58-2811AEE4F608}" srcOrd="1" destOrd="0" presId="urn:microsoft.com/office/officeart/2005/8/layout/hProcess4"/>
    <dgm:cxn modelId="{F2AD5CE8-E5F2-4E8A-9BAF-905541E430E8}" srcId="{1E8533CB-4276-4F0C-A1A5-7860590FC92C}" destId="{F25F167A-09F1-4CB9-9134-F366D02CF032}" srcOrd="0" destOrd="0" parTransId="{C79ADF91-10DA-4F8C-BFFC-2A73513ACEA8}" sibTransId="{1B79668F-62B0-4CF1-9CA6-997EEB36D7D8}"/>
    <dgm:cxn modelId="{D05AEABE-8F26-4F1E-800E-A3B0BDA04031}" type="presOf" srcId="{EB9B0914-7658-4B1D-A6AD-17DB1033B4E1}" destId="{2C6BC3AA-01E1-4A33-A901-5A752F0DE0C3}" srcOrd="0" destOrd="0" presId="urn:microsoft.com/office/officeart/2005/8/layout/hProcess4"/>
    <dgm:cxn modelId="{041A7E13-8CDC-4EE0-AE60-BD06EE4DD65F}" type="presOf" srcId="{F25F167A-09F1-4CB9-9134-F366D02CF032}" destId="{025D3B4C-91F2-4EC3-B84A-D30223916CB3}" srcOrd="0" destOrd="0" presId="urn:microsoft.com/office/officeart/2005/8/layout/hProcess4"/>
    <dgm:cxn modelId="{EACCDE31-6775-4125-A2D2-00E1412F8536}" srcId="{BF6FDDF5-6592-42F1-BCAC-044B7A620FF2}" destId="{E485D570-4DA7-45C3-883D-26A7CBF5BC21}" srcOrd="1" destOrd="0" parTransId="{D04AADC0-2560-449B-A70B-2533F35DA898}" sibTransId="{527B2882-E312-4AF7-9957-F60DB9A8B2AC}"/>
    <dgm:cxn modelId="{7D999438-1A1C-49C0-BAF5-CC515E62CE79}" srcId="{E485D570-4DA7-45C3-883D-26A7CBF5BC21}" destId="{E19086AE-FA69-4400-B681-7CE38C9B6903}" srcOrd="0" destOrd="0" parTransId="{AE21B62B-27F9-4B65-A225-7A5AB54DEAE4}" sibTransId="{70959B2B-6D32-49E7-99DD-C3D01550D84A}"/>
    <dgm:cxn modelId="{07F955ED-AE26-4EA3-B243-0D5AAB07F658}" type="presOf" srcId="{E19086AE-FA69-4400-B681-7CE38C9B6903}" destId="{B81350F5-1EBE-4295-AEE7-8B5A88F6061F}" srcOrd="1" destOrd="0" presId="urn:microsoft.com/office/officeart/2005/8/layout/hProcess4"/>
    <dgm:cxn modelId="{137140E9-AC09-4E46-965E-A8189516C9D2}" type="presOf" srcId="{BF6FDDF5-6592-42F1-BCAC-044B7A620FF2}" destId="{30A6E6F7-4BDF-4C21-9F2B-B66B6E37F648}" srcOrd="0" destOrd="0" presId="urn:microsoft.com/office/officeart/2005/8/layout/hProcess4"/>
    <dgm:cxn modelId="{362EDCA0-38A5-406B-9984-A2D87FE73579}" type="presOf" srcId="{E485D570-4DA7-45C3-883D-26A7CBF5BC21}" destId="{036DD147-0EB1-4A82-9756-AD57FA69CCBD}" srcOrd="0" destOrd="0" presId="urn:microsoft.com/office/officeart/2005/8/layout/hProcess4"/>
    <dgm:cxn modelId="{0D73B36C-E822-4186-9420-F5CAC2CE6C54}" type="presParOf" srcId="{30A6E6F7-4BDF-4C21-9F2B-B66B6E37F648}" destId="{D7C45986-C524-450A-A452-A5F1098F04C0}" srcOrd="0" destOrd="0" presId="urn:microsoft.com/office/officeart/2005/8/layout/hProcess4"/>
    <dgm:cxn modelId="{CE500A61-CE98-4710-B88C-3448E2126A5F}" type="presParOf" srcId="{30A6E6F7-4BDF-4C21-9F2B-B66B6E37F648}" destId="{A2631079-1F37-4413-924C-4D40E2658C76}" srcOrd="1" destOrd="0" presId="urn:microsoft.com/office/officeart/2005/8/layout/hProcess4"/>
    <dgm:cxn modelId="{86ADD929-4093-4F5F-8A51-D2A731E18242}" type="presParOf" srcId="{30A6E6F7-4BDF-4C21-9F2B-B66B6E37F648}" destId="{ADA0CB64-3C7A-4BC2-903F-6CEDAC501E98}" srcOrd="2" destOrd="0" presId="urn:microsoft.com/office/officeart/2005/8/layout/hProcess4"/>
    <dgm:cxn modelId="{8860996F-5B1E-41F3-928C-8201B585DBE7}" type="presParOf" srcId="{ADA0CB64-3C7A-4BC2-903F-6CEDAC501E98}" destId="{2C2DF8AD-48B0-48A1-93DD-0A1D5A5B5B52}" srcOrd="0" destOrd="0" presId="urn:microsoft.com/office/officeart/2005/8/layout/hProcess4"/>
    <dgm:cxn modelId="{C8BB28AA-41F7-4679-814C-741CEF851007}" type="presParOf" srcId="{2C2DF8AD-48B0-48A1-93DD-0A1D5A5B5B52}" destId="{CCE23F3A-BC35-4B30-8BB7-0117E78A3EE6}" srcOrd="0" destOrd="0" presId="urn:microsoft.com/office/officeart/2005/8/layout/hProcess4"/>
    <dgm:cxn modelId="{609CAFE2-C2D4-4D79-8C5C-50B5E9494E61}" type="presParOf" srcId="{2C2DF8AD-48B0-48A1-93DD-0A1D5A5B5B52}" destId="{025D3B4C-91F2-4EC3-B84A-D30223916CB3}" srcOrd="1" destOrd="0" presId="urn:microsoft.com/office/officeart/2005/8/layout/hProcess4"/>
    <dgm:cxn modelId="{CBE1B765-F29F-4E95-9A57-2700CC6CD10F}" type="presParOf" srcId="{2C2DF8AD-48B0-48A1-93DD-0A1D5A5B5B52}" destId="{286AFB20-22FA-4042-8D58-2811AEE4F608}" srcOrd="2" destOrd="0" presId="urn:microsoft.com/office/officeart/2005/8/layout/hProcess4"/>
    <dgm:cxn modelId="{AC9C67F0-092A-40FB-9491-D2C53B8C7074}" type="presParOf" srcId="{2C2DF8AD-48B0-48A1-93DD-0A1D5A5B5B52}" destId="{01EF9E74-1101-4A35-AAF0-274F7BF4D501}" srcOrd="3" destOrd="0" presId="urn:microsoft.com/office/officeart/2005/8/layout/hProcess4"/>
    <dgm:cxn modelId="{4C86D28B-22D3-4B60-8D80-F40F4CB5D6D1}" type="presParOf" srcId="{2C2DF8AD-48B0-48A1-93DD-0A1D5A5B5B52}" destId="{3A99BBA2-7453-467D-9110-F154B490E82A}" srcOrd="4" destOrd="0" presId="urn:microsoft.com/office/officeart/2005/8/layout/hProcess4"/>
    <dgm:cxn modelId="{0893923C-84AA-497D-91C4-AC9AA0BF0094}" type="presParOf" srcId="{ADA0CB64-3C7A-4BC2-903F-6CEDAC501E98}" destId="{2C6BC3AA-01E1-4A33-A901-5A752F0DE0C3}" srcOrd="1" destOrd="0" presId="urn:microsoft.com/office/officeart/2005/8/layout/hProcess4"/>
    <dgm:cxn modelId="{3D64BFA8-3792-4461-B923-53B3D09C1073}" type="presParOf" srcId="{ADA0CB64-3C7A-4BC2-903F-6CEDAC501E98}" destId="{23E4085B-5307-49B6-B97F-A188B6B9AB0B}" srcOrd="2" destOrd="0" presId="urn:microsoft.com/office/officeart/2005/8/layout/hProcess4"/>
    <dgm:cxn modelId="{9B51567B-41DF-4419-B9E1-07FAA6BA3669}" type="presParOf" srcId="{23E4085B-5307-49B6-B97F-A188B6B9AB0B}" destId="{53F93EBA-1D41-419D-8DB6-BF402A41B625}" srcOrd="0" destOrd="0" presId="urn:microsoft.com/office/officeart/2005/8/layout/hProcess4"/>
    <dgm:cxn modelId="{A945E550-A5D8-41DB-9630-199B40F56EFC}" type="presParOf" srcId="{23E4085B-5307-49B6-B97F-A188B6B9AB0B}" destId="{36D02819-0A19-4550-A517-48744318A1AF}" srcOrd="1" destOrd="0" presId="urn:microsoft.com/office/officeart/2005/8/layout/hProcess4"/>
    <dgm:cxn modelId="{CBFE1558-C2EA-4F5F-9714-B41353B99F74}" type="presParOf" srcId="{23E4085B-5307-49B6-B97F-A188B6B9AB0B}" destId="{B81350F5-1EBE-4295-AEE7-8B5A88F6061F}" srcOrd="2" destOrd="0" presId="urn:microsoft.com/office/officeart/2005/8/layout/hProcess4"/>
    <dgm:cxn modelId="{DB193CB5-D7A0-4499-A8FE-8BD677E899A0}" type="presParOf" srcId="{23E4085B-5307-49B6-B97F-A188B6B9AB0B}" destId="{036DD147-0EB1-4A82-9756-AD57FA69CCBD}" srcOrd="3" destOrd="0" presId="urn:microsoft.com/office/officeart/2005/8/layout/hProcess4"/>
    <dgm:cxn modelId="{A4A47013-74A6-4661-BBF1-EB685FA44B3D}" type="presParOf" srcId="{23E4085B-5307-49B6-B97F-A188B6B9AB0B}" destId="{396A6160-C119-49E8-B263-DCF64675B397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F6FDDF5-6592-42F1-BCAC-044B7A620FF2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8E695529-BEF2-40C5-B51C-BCDCC52BFB48}">
      <dgm:prSet phldrT="[Text]"/>
      <dgm:spPr>
        <a:solidFill>
          <a:srgbClr val="2D3E50"/>
        </a:solidFill>
        <a:ln>
          <a:noFill/>
        </a:ln>
      </dgm:spPr>
      <dgm:t>
        <a:bodyPr/>
        <a:lstStyle/>
        <a:p>
          <a:r>
            <a:rPr lang="id-ID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1</a:t>
          </a:r>
          <a:endParaRPr lang="en-US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30E4F483-2B10-4268-BA2C-83B2ACFDC0EF}" type="parTrans" cxnId="{833AF0EB-EF80-4166-A0A0-93D00FCB81DF}">
      <dgm:prSet/>
      <dgm:spPr/>
      <dgm:t>
        <a:bodyPr/>
        <a:lstStyle/>
        <a:p>
          <a:endParaRPr lang="en-U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B2DF27D1-21DF-4DD7-B7E2-BCD75161CE8E}" type="sibTrans" cxnId="{833AF0EB-EF80-4166-A0A0-93D00FCB81DF}">
      <dgm:prSet/>
      <dgm:spPr/>
      <dgm:t>
        <a:bodyPr/>
        <a:lstStyle/>
        <a:p>
          <a:endParaRPr lang="en-U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977DC15A-78A8-4132-958F-AFB40FBB2221}">
      <dgm:prSet phldrT="[Text]"/>
      <dgm:spPr>
        <a:solidFill>
          <a:srgbClr val="27AE61"/>
        </a:solidFill>
        <a:ln>
          <a:noFill/>
        </a:ln>
      </dgm:spPr>
      <dgm:t>
        <a:bodyPr/>
        <a:lstStyle/>
        <a:p>
          <a:r>
            <a:rPr lang="id-ID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2</a:t>
          </a:r>
          <a:endParaRPr lang="en-US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18A8CBAA-F572-4EBA-8192-4EC1F32D0002}" type="parTrans" cxnId="{DC06E2D4-C99E-4051-86E3-061B47F4DC22}">
      <dgm:prSet/>
      <dgm:spPr/>
      <dgm:t>
        <a:bodyPr/>
        <a:lstStyle/>
        <a:p>
          <a:endParaRPr lang="en-U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BFD05B8D-E383-4862-AF49-63AE3BDA5421}" type="sibTrans" cxnId="{DC06E2D4-C99E-4051-86E3-061B47F4DC22}">
      <dgm:prSet/>
      <dgm:spPr/>
      <dgm:t>
        <a:bodyPr/>
        <a:lstStyle/>
        <a:p>
          <a:endParaRPr lang="en-U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C11BDAD9-45B7-40CD-89BA-9A4CEC2EAC41}" type="pres">
      <dgm:prSet presAssocID="{BF6FDDF5-6592-42F1-BCAC-044B7A620FF2}" presName="Name0" presStyleCnt="0">
        <dgm:presLayoutVars>
          <dgm:dir/>
          <dgm:animLvl val="lvl"/>
          <dgm:resizeHandles val="exact"/>
        </dgm:presLayoutVars>
      </dgm:prSet>
      <dgm:spPr/>
    </dgm:pt>
    <dgm:pt modelId="{389557EE-2ED8-4E48-86C3-49663E03BD9E}" type="pres">
      <dgm:prSet presAssocID="{8E695529-BEF2-40C5-B51C-BCDCC52BFB48}" presName="parTxOnly" presStyleLbl="node1" presStyleIdx="0" presStyleCnt="2" custLinFactNeighborX="14847" custLinFactNeighborY="-7668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FBE263A0-30FD-41EA-AB97-9B0BD5EC903D}" type="pres">
      <dgm:prSet presAssocID="{B2DF27D1-21DF-4DD7-B7E2-BCD75161CE8E}" presName="parTxOnlySpace" presStyleCnt="0"/>
      <dgm:spPr/>
    </dgm:pt>
    <dgm:pt modelId="{86D4ABDC-FFDF-47F1-93AE-B99FE41F65C7}" type="pres">
      <dgm:prSet presAssocID="{977DC15A-78A8-4132-958F-AFB40FBB2221}" presName="parTxOnly" presStyleLbl="node1" presStyleIdx="1" presStyleCnt="2" custLinFactNeighborX="-42352" custLinFactNeighborY="-7668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833AF0EB-EF80-4166-A0A0-93D00FCB81DF}" srcId="{BF6FDDF5-6592-42F1-BCAC-044B7A620FF2}" destId="{8E695529-BEF2-40C5-B51C-BCDCC52BFB48}" srcOrd="0" destOrd="0" parTransId="{30E4F483-2B10-4268-BA2C-83B2ACFDC0EF}" sibTransId="{B2DF27D1-21DF-4DD7-B7E2-BCD75161CE8E}"/>
    <dgm:cxn modelId="{457D1DDF-C771-4FC2-937D-8972CBB8D2A8}" type="presOf" srcId="{977DC15A-78A8-4132-958F-AFB40FBB2221}" destId="{86D4ABDC-FFDF-47F1-93AE-B99FE41F65C7}" srcOrd="0" destOrd="0" presId="urn:microsoft.com/office/officeart/2005/8/layout/chevron1"/>
    <dgm:cxn modelId="{72CC30A9-BA55-44F9-B46F-F7556093AF72}" type="presOf" srcId="{BF6FDDF5-6592-42F1-BCAC-044B7A620FF2}" destId="{C11BDAD9-45B7-40CD-89BA-9A4CEC2EAC41}" srcOrd="0" destOrd="0" presId="urn:microsoft.com/office/officeart/2005/8/layout/chevron1"/>
    <dgm:cxn modelId="{DC06E2D4-C99E-4051-86E3-061B47F4DC22}" srcId="{BF6FDDF5-6592-42F1-BCAC-044B7A620FF2}" destId="{977DC15A-78A8-4132-958F-AFB40FBB2221}" srcOrd="1" destOrd="0" parTransId="{18A8CBAA-F572-4EBA-8192-4EC1F32D0002}" sibTransId="{BFD05B8D-E383-4862-AF49-63AE3BDA5421}"/>
    <dgm:cxn modelId="{D7CA0C51-C7A0-4B02-B3EB-32DE32627DA2}" type="presOf" srcId="{8E695529-BEF2-40C5-B51C-BCDCC52BFB48}" destId="{389557EE-2ED8-4E48-86C3-49663E03BD9E}" srcOrd="0" destOrd="0" presId="urn:microsoft.com/office/officeart/2005/8/layout/chevron1"/>
    <dgm:cxn modelId="{92C87920-C643-49FF-9A30-30E99EFD4298}" type="presParOf" srcId="{C11BDAD9-45B7-40CD-89BA-9A4CEC2EAC41}" destId="{389557EE-2ED8-4E48-86C3-49663E03BD9E}" srcOrd="0" destOrd="0" presId="urn:microsoft.com/office/officeart/2005/8/layout/chevron1"/>
    <dgm:cxn modelId="{D6F4416C-6527-4D9C-9A4A-B598AE15F1D1}" type="presParOf" srcId="{C11BDAD9-45B7-40CD-89BA-9A4CEC2EAC41}" destId="{FBE263A0-30FD-41EA-AB97-9B0BD5EC903D}" srcOrd="1" destOrd="0" presId="urn:microsoft.com/office/officeart/2005/8/layout/chevron1"/>
    <dgm:cxn modelId="{7995E859-8212-41F8-82B2-9D7DF5B8C16B}" type="presParOf" srcId="{C11BDAD9-45B7-40CD-89BA-9A4CEC2EAC41}" destId="{86D4ABDC-FFDF-47F1-93AE-B99FE41F65C7}" srcOrd="2" destOrd="0" presId="urn:microsoft.com/office/officeart/2005/8/layout/chevron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F6FDDF5-6592-42F1-BCAC-044B7A620FF2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C11BDAD9-45B7-40CD-89BA-9A4CEC2EAC41}" type="pres">
      <dgm:prSet presAssocID="{BF6FDDF5-6592-42F1-BCAC-044B7A620FF2}" presName="Name0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D7034351-CE28-4F21-8340-AF2BB41FB7FC}" type="presOf" srcId="{BF6FDDF5-6592-42F1-BCAC-044B7A620FF2}" destId="{C11BDAD9-45B7-40CD-89BA-9A4CEC2EAC41}" srcOrd="0" destOrd="0" presId="urn:microsoft.com/office/officeart/2005/8/layout/chevron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F6FDDF5-6592-42F1-BCAC-044B7A620FF2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C11BDAD9-45B7-40CD-89BA-9A4CEC2EAC41}" type="pres">
      <dgm:prSet presAssocID="{BF6FDDF5-6592-42F1-BCAC-044B7A620FF2}" presName="Name0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5459BBEA-EBC4-479D-A573-4365815822CC}" type="presOf" srcId="{BF6FDDF5-6592-42F1-BCAC-044B7A620FF2}" destId="{C11BDAD9-45B7-40CD-89BA-9A4CEC2EAC41}" srcOrd="0" destOrd="0" presId="urn:microsoft.com/office/officeart/2005/8/layout/chevron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F6FDDF5-6592-42F1-BCAC-044B7A620FF2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C11BDAD9-45B7-40CD-89BA-9A4CEC2EAC41}" type="pres">
      <dgm:prSet presAssocID="{BF6FDDF5-6592-42F1-BCAC-044B7A620FF2}" presName="Name0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87FE1640-9A3C-4D06-8DA7-747926E43876}" type="presOf" srcId="{BF6FDDF5-6592-42F1-BCAC-044B7A620FF2}" destId="{C11BDAD9-45B7-40CD-89BA-9A4CEC2EAC41}" srcOrd="0" destOrd="0" presId="urn:microsoft.com/office/officeart/2005/8/layout/chevron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9557EE-2ED8-4E48-86C3-49663E03BD9E}">
      <dsp:nvSpPr>
        <dsp:cNvPr id="0" name=""/>
        <dsp:cNvSpPr/>
      </dsp:nvSpPr>
      <dsp:spPr>
        <a:xfrm>
          <a:off x="0" y="0"/>
          <a:ext cx="7774781" cy="2106219"/>
        </a:xfrm>
        <a:prstGeom prst="chevron">
          <a:avLst/>
        </a:prstGeom>
        <a:solidFill>
          <a:srgbClr val="2D3E50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030" tIns="78677" rIns="78677" bIns="78677" numCol="1" spcCol="1270" anchor="ctr" anchorCtr="0">
          <a:noAutofit/>
        </a:bodyPr>
        <a:lstStyle/>
        <a:p>
          <a:pPr lvl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59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Apa itu level model mental?</a:t>
          </a:r>
          <a:endParaRPr lang="en-US" sz="59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1053110" y="0"/>
        <a:ext cx="5668562" cy="210621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5D3B4C-91F2-4EC3-B84A-D30223916CB3}">
      <dsp:nvSpPr>
        <dsp:cNvPr id="0" name=""/>
        <dsp:cNvSpPr/>
      </dsp:nvSpPr>
      <dsp:spPr>
        <a:xfrm>
          <a:off x="286978" y="667530"/>
          <a:ext cx="4149187" cy="28794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Model mental </a:t>
          </a:r>
          <a:r>
            <a:rPr lang="en-US" sz="1800" kern="1200" dirty="0" err="1" smtClean="0"/>
            <a:t>adalah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representasi</a:t>
          </a:r>
          <a:r>
            <a:rPr lang="en-US" sz="1800" kern="1200" dirty="0" smtClean="0"/>
            <a:t> internal yang </a:t>
          </a:r>
          <a:r>
            <a:rPr lang="en-US" sz="1800" kern="1200" dirty="0" err="1" smtClean="0"/>
            <a:t>dibangun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dari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pengalaman</a:t>
          </a:r>
          <a:r>
            <a:rPr lang="en-US" sz="1800" kern="1200" dirty="0" smtClean="0"/>
            <a:t>, </a:t>
          </a:r>
          <a:r>
            <a:rPr lang="en-US" sz="1800" kern="1200" dirty="0" err="1" smtClean="0"/>
            <a:t>interpretasi</a:t>
          </a:r>
          <a:r>
            <a:rPr lang="en-US" sz="1800" kern="1200" dirty="0" smtClean="0"/>
            <a:t>, </a:t>
          </a:r>
          <a:r>
            <a:rPr lang="en-US" sz="1800" kern="1200" dirty="0" err="1" smtClean="0"/>
            <a:t>dan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penjelasan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konsep</a:t>
          </a:r>
          <a:r>
            <a:rPr lang="en-US" sz="1800" kern="1200" dirty="0" smtClean="0"/>
            <a:t> yang di</a:t>
          </a:r>
          <a:r>
            <a:rPr lang="id-ID" sz="1800" kern="1200" dirty="0" smtClean="0"/>
            <a:t>miliki </a:t>
          </a:r>
          <a:r>
            <a:rPr lang="en-US" sz="1800" kern="1200" dirty="0" err="1" smtClean="0"/>
            <a:t>individu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sebelumnya</a:t>
          </a:r>
          <a:r>
            <a:rPr lang="en-US" sz="1800" kern="1200" dirty="0" smtClean="0"/>
            <a:t>, </a:t>
          </a:r>
          <a:r>
            <a:rPr lang="en-US" sz="1800" kern="1200" dirty="0" err="1" smtClean="0"/>
            <a:t>kemudian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dikonstruksikan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oleh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individu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tersebut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dalam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bentuk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representasi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eksternal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untuk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memahami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sebuah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konsep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tertentu</a:t>
          </a:r>
          <a:r>
            <a:rPr lang="en-US" sz="1800" kern="1200" dirty="0" smtClean="0"/>
            <a:t>.</a:t>
          </a:r>
          <a:endParaRPr lang="en-US" sz="1800" kern="1200" dirty="0">
            <a:solidFill>
              <a:srgbClr val="297FB8"/>
            </a:solidFill>
          </a:endParaRPr>
        </a:p>
      </dsp:txBody>
      <dsp:txXfrm>
        <a:off x="353242" y="733794"/>
        <a:ext cx="4016659" cy="2129894"/>
      </dsp:txXfrm>
    </dsp:sp>
    <dsp:sp modelId="{2C6BC3AA-01E1-4A33-A901-5A752F0DE0C3}">
      <dsp:nvSpPr>
        <dsp:cNvPr id="0" name=""/>
        <dsp:cNvSpPr/>
      </dsp:nvSpPr>
      <dsp:spPr>
        <a:xfrm>
          <a:off x="2517965" y="1215734"/>
          <a:ext cx="3208676" cy="3208676"/>
        </a:xfrm>
        <a:prstGeom prst="leftCircularArrow">
          <a:avLst>
            <a:gd name="adj1" fmla="val 2544"/>
            <a:gd name="adj2" fmla="val 308656"/>
            <a:gd name="adj3" fmla="val 1792859"/>
            <a:gd name="adj4" fmla="val 8733181"/>
            <a:gd name="adj5" fmla="val 296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EF9E74-1101-4A35-AAF0-274F7BF4D501}">
      <dsp:nvSpPr>
        <dsp:cNvPr id="0" name=""/>
        <dsp:cNvSpPr/>
      </dsp:nvSpPr>
      <dsp:spPr>
        <a:xfrm>
          <a:off x="1799158" y="2824091"/>
          <a:ext cx="2146117" cy="853440"/>
        </a:xfrm>
        <a:prstGeom prst="roundRect">
          <a:avLst>
            <a:gd name="adj" fmla="val 10000"/>
          </a:avLst>
        </a:prstGeom>
        <a:solidFill>
          <a:srgbClr val="297FB8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Definisi</a:t>
          </a:r>
          <a:endParaRPr lang="en-US" sz="2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1824154" y="2849087"/>
        <a:ext cx="2096125" cy="803448"/>
      </dsp:txXfrm>
    </dsp:sp>
    <dsp:sp modelId="{36D02819-0A19-4550-A517-48744318A1AF}">
      <dsp:nvSpPr>
        <dsp:cNvPr id="0" name=""/>
        <dsp:cNvSpPr/>
      </dsp:nvSpPr>
      <dsp:spPr>
        <a:xfrm>
          <a:off x="4815030" y="1036320"/>
          <a:ext cx="2414381" cy="19913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2000" kern="1200" dirty="0" smtClean="0">
              <a:solidFill>
                <a:schemeClr val="tx1"/>
              </a:solidFill>
            </a:rPr>
            <a:t>Ada</a:t>
          </a:r>
          <a:r>
            <a:rPr lang="id-ID" sz="2000" kern="1200" baseline="0" dirty="0" smtClean="0">
              <a:solidFill>
                <a:schemeClr val="tx1"/>
              </a:solidFill>
            </a:rPr>
            <a:t> 3 domain model mental. Penyajian ini khusus di satu domain saja.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4860857" y="1508867"/>
        <a:ext cx="2322727" cy="1472986"/>
      </dsp:txXfrm>
    </dsp:sp>
    <dsp:sp modelId="{036DD147-0EB1-4A82-9756-AD57FA69CCBD}">
      <dsp:nvSpPr>
        <dsp:cNvPr id="0" name=""/>
        <dsp:cNvSpPr/>
      </dsp:nvSpPr>
      <dsp:spPr>
        <a:xfrm>
          <a:off x="5351559" y="609600"/>
          <a:ext cx="2146117" cy="8534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600" b="1" kern="1200" dirty="0" smtClean="0">
              <a:solidFill>
                <a:schemeClr val="bg1"/>
              </a:solidFill>
            </a:rPr>
            <a:t>Model Mental</a:t>
          </a:r>
          <a:endParaRPr lang="en-US" sz="2600" b="1" kern="1200" dirty="0">
            <a:solidFill>
              <a:schemeClr val="bg1"/>
            </a:solidFill>
          </a:endParaRPr>
        </a:p>
      </dsp:txBody>
      <dsp:txXfrm>
        <a:off x="5376555" y="634596"/>
        <a:ext cx="2096125" cy="80344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9557EE-2ED8-4E48-86C3-49663E03BD9E}">
      <dsp:nvSpPr>
        <dsp:cNvPr id="0" name=""/>
        <dsp:cNvSpPr/>
      </dsp:nvSpPr>
      <dsp:spPr>
        <a:xfrm>
          <a:off x="67480" y="0"/>
          <a:ext cx="4084797" cy="1633918"/>
        </a:xfrm>
        <a:prstGeom prst="chevron">
          <a:avLst/>
        </a:prstGeom>
        <a:solidFill>
          <a:srgbClr val="2D3E50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033" tIns="86678" rIns="86678" bIns="86678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6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1</a:t>
          </a:r>
          <a:endParaRPr lang="en-US" sz="65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884439" y="0"/>
        <a:ext cx="2450879" cy="1633918"/>
      </dsp:txXfrm>
    </dsp:sp>
    <dsp:sp modelId="{86D4ABDC-FFDF-47F1-93AE-B99FE41F65C7}">
      <dsp:nvSpPr>
        <dsp:cNvPr id="0" name=""/>
        <dsp:cNvSpPr/>
      </dsp:nvSpPr>
      <dsp:spPr>
        <a:xfrm>
          <a:off x="3510151" y="0"/>
          <a:ext cx="4084797" cy="1633918"/>
        </a:xfrm>
        <a:prstGeom prst="chevron">
          <a:avLst/>
        </a:prstGeom>
        <a:solidFill>
          <a:srgbClr val="27AE61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033" tIns="86678" rIns="86678" bIns="86678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6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2</a:t>
          </a:r>
          <a:endParaRPr lang="en-US" sz="65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4327110" y="0"/>
        <a:ext cx="2450879" cy="163391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33B4B9-AFB0-43EB-82AF-ED70AC262E4F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472C8F-9949-4688-BFEB-F813D79CFC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992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1E77A-DD07-4A76-801D-B4BF4990C412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A3AB2B-189A-4C92-A457-C6A3833631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8983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Copyright Showeet.com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161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prstClr val="black"/>
                </a:solidFill>
              </a:rPr>
              <a:t>© Copyright Showeet.com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0472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prstClr val="black"/>
                </a:solidFill>
              </a:rPr>
              <a:t>© Copyright Showeet.com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2715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prstClr val="black"/>
                </a:solidFill>
              </a:rPr>
              <a:t>© Copyright Showeet.com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2715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prstClr val="black"/>
                </a:solidFill>
              </a:rPr>
              <a:t>© Copyright Showeet.com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0472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prstClr val="black"/>
                </a:solidFill>
              </a:rPr>
              <a:t>© Copyright Showeet.com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04728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prstClr val="black"/>
                </a:solidFill>
              </a:rPr>
              <a:t>© Copyright Showeet.com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04728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prstClr val="black"/>
                </a:solidFill>
              </a:rPr>
              <a:t>© Copyright Showeet.com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223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prstClr val="black"/>
                </a:solidFill>
              </a:rPr>
              <a:t>© Copyright Showeet.com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0472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prstClr val="black"/>
                </a:solidFill>
              </a:rPr>
              <a:t>© Copyright Showeet.com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5788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prstClr val="black"/>
                </a:solidFill>
              </a:rPr>
              <a:t>© Copyright Showeet.com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4719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prstClr val="black"/>
                </a:solidFill>
              </a:rPr>
              <a:t>© Copyright Showeet.com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0200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prstClr val="black"/>
                </a:solidFill>
              </a:rPr>
              <a:t>© Copyright Showeet.com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7787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prstClr val="black"/>
                </a:solidFill>
              </a:rPr>
              <a:t>© Copyright Showeet.com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1492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prstClr val="black"/>
                </a:solidFill>
              </a:rPr>
              <a:t>© Copyright Showeet.com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9568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prstClr val="black"/>
                </a:solidFill>
              </a:rPr>
              <a:t>© Copyright Showeet.com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9568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500" b="19391"/>
          <a:stretch/>
        </p:blipFill>
        <p:spPr>
          <a:xfrm>
            <a:off x="8048512" y="5774480"/>
            <a:ext cx="1095488" cy="108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5084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ght gray shading">
    <p:bg>
      <p:bgPr>
        <a:gradFill>
          <a:gsLst>
            <a:gs pos="0">
              <a:schemeClr val="bg1"/>
            </a:gs>
            <a:gs pos="100000">
              <a:srgbClr val="DBDBDB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784569" y="764704"/>
            <a:ext cx="6902231" cy="288032"/>
          </a:xfrm>
        </p:spPr>
        <p:txBody>
          <a:bodyPr anchor="ctr">
            <a:noAutofit/>
          </a:bodyPr>
          <a:lstStyle>
            <a:lvl1pPr marL="0" indent="0" algn="r">
              <a:buNone/>
              <a:defRPr sz="1600" cap="small" baseline="0">
                <a:solidFill>
                  <a:schemeClr val="accent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Modifiez le style des sous-titres du masque</a:t>
            </a:r>
            <a:endParaRPr lang="en-US" dirty="0"/>
          </a:p>
        </p:txBody>
      </p:sp>
      <p:sp>
        <p:nvSpPr>
          <p:cNvPr id="7" name="Espace réservé du titre 1"/>
          <p:cNvSpPr>
            <a:spLocks noGrp="1"/>
          </p:cNvSpPr>
          <p:nvPr>
            <p:ph type="title"/>
          </p:nvPr>
        </p:nvSpPr>
        <p:spPr>
          <a:xfrm>
            <a:off x="1784569" y="147092"/>
            <a:ext cx="6902231" cy="6176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3600">
                <a:solidFill>
                  <a:schemeClr val="accent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fr-FR" dirty="0" smtClean="0"/>
              <a:t>Modifiez le style du titre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501" b="19391"/>
          <a:stretch/>
        </p:blipFill>
        <p:spPr>
          <a:xfrm>
            <a:off x="8048512" y="5774480"/>
            <a:ext cx="1095488" cy="108352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56796" y="100097"/>
            <a:ext cx="1627773" cy="451143"/>
          </a:xfrm>
          <a:prstGeom prst="rect">
            <a:avLst/>
          </a:prstGeom>
        </p:spPr>
      </p:pic>
      <p:grpSp>
        <p:nvGrpSpPr>
          <p:cNvPr id="10" name="Group 9"/>
          <p:cNvGrpSpPr/>
          <p:nvPr userDrawn="1"/>
        </p:nvGrpSpPr>
        <p:grpSpPr>
          <a:xfrm>
            <a:off x="328166" y="6237312"/>
            <a:ext cx="439241" cy="439240"/>
            <a:chOff x="186858" y="6096003"/>
            <a:chExt cx="580550" cy="580549"/>
          </a:xfrm>
          <a:solidFill>
            <a:schemeClr val="bg1">
              <a:lumMod val="95000"/>
            </a:schemeClr>
          </a:solidFill>
        </p:grpSpPr>
        <p:sp>
          <p:nvSpPr>
            <p:cNvPr id="11" name="Rectangle 10"/>
            <p:cNvSpPr/>
            <p:nvPr userDrawn="1"/>
          </p:nvSpPr>
          <p:spPr>
            <a:xfrm>
              <a:off x="186859" y="6096003"/>
              <a:ext cx="580549" cy="58054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 dirty="0">
                <a:latin typeface="GeosansLight" panose="02000603020000020003"/>
              </a:endParaRPr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86858" y="6612049"/>
              <a:ext cx="580549" cy="6450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28166" y="6237312"/>
            <a:ext cx="439241" cy="390437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rgbClr val="2F3A46"/>
                </a:solidFill>
              </a:defRPr>
            </a:lvl1pPr>
          </a:lstStyle>
          <a:p>
            <a:fld id="{F68327C5-B821-4FE9-A59A-A60D9EB59A9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574602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  <p15:guide id="4" orient="horz" pos="432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bg>
      <p:bgPr>
        <a:solidFill>
          <a:srgbClr val="222A3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9532" y="467382"/>
            <a:ext cx="8424936" cy="715581"/>
          </a:xfrm>
        </p:spPr>
        <p:txBody>
          <a:bodyPr wrap="square" anchor="b">
            <a:spAutoFit/>
          </a:bodyPr>
          <a:lstStyle>
            <a:lvl1pPr algn="ctr"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021288"/>
            <a:ext cx="9144000" cy="836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348880"/>
            <a:ext cx="4901695" cy="4051250"/>
          </a:xfrm>
          <a:prstGeom prst="rect">
            <a:avLst/>
          </a:prstGeom>
          <a:effectLst>
            <a:reflection blurRad="6350" stA="52000" endA="300" endPos="35000" dir="5400000" sy="-100000" algn="bl" rotWithShape="0"/>
          </a:effectLst>
        </p:spPr>
      </p:pic>
      <p:sp>
        <p:nvSpPr>
          <p:cNvPr id="13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530650" y="2564904"/>
            <a:ext cx="4343435" cy="244993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43399" y="6216529"/>
            <a:ext cx="1627773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9637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hyperlink" Target="http://linhpham.me/" TargetMode="External"/><Relationship Id="rId3" Type="http://schemas.openxmlformats.org/officeDocument/2006/relationships/image" Target="../media/image1.png"/><Relationship Id="rId7" Type="http://schemas.openxmlformats.org/officeDocument/2006/relationships/hyperlink" Target="http://feeds.feedburner.com/showeet" TargetMode="External"/><Relationship Id="rId12" Type="http://schemas.openxmlformats.org/officeDocument/2006/relationships/image" Target="../media/image6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hyperlink" Target="https://twitter.com/showeet" TargetMode="External"/><Relationship Id="rId5" Type="http://schemas.openxmlformats.org/officeDocument/2006/relationships/image" Target="../media/image2.png"/><Relationship Id="rId10" Type="http://schemas.openxmlformats.org/officeDocument/2006/relationships/image" Target="../media/image5.png"/><Relationship Id="rId4" Type="http://schemas.openxmlformats.org/officeDocument/2006/relationships/hyperlink" Target="https://www.facebook.com/pages/Neetwork/240707325947259" TargetMode="External"/><Relationship Id="rId9" Type="http://schemas.openxmlformats.org/officeDocument/2006/relationships/hyperlink" Target="http://pinterest.com/showeet" TargetMode="External"/><Relationship Id="rId14" Type="http://schemas.openxmlformats.org/officeDocument/2006/relationships/image" Target="../media/image7.png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0"/>
            <a:ext cx="3851920" cy="6858000"/>
          </a:xfrm>
          <a:prstGeom prst="rect">
            <a:avLst/>
          </a:prstGeom>
          <a:solidFill>
            <a:srgbClr val="1E26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5" name="Rectangle 4"/>
          <p:cNvSpPr/>
          <p:nvPr userDrawn="1"/>
        </p:nvSpPr>
        <p:spPr>
          <a:xfrm>
            <a:off x="4401108" y="821049"/>
            <a:ext cx="4329354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000" dirty="0">
                <a:solidFill>
                  <a:srgbClr val="909DB3"/>
                </a:solidFill>
                <a:latin typeface="Calibri Light" panose="020F0302020204030204" pitchFamily="34" charset="0"/>
              </a:rPr>
              <a:t>Free creative PowerPoint </a:t>
            </a:r>
            <a:r>
              <a:rPr lang="en-US" sz="3000" dirty="0" smtClean="0">
                <a:solidFill>
                  <a:srgbClr val="909DB3"/>
                </a:solidFill>
                <a:latin typeface="Calibri Light" panose="020F0302020204030204" pitchFamily="34" charset="0"/>
              </a:rPr>
              <a:t>templates</a:t>
            </a:r>
            <a:r>
              <a:rPr lang="en-US" sz="3000" dirty="0">
                <a:solidFill>
                  <a:srgbClr val="909DB3"/>
                </a:solidFill>
                <a:latin typeface="Calibri Light" panose="020F0302020204030204" pitchFamily="34" charset="0"/>
              </a:rPr>
              <a:t>, charts, diagrams and maps for your outstanding presentations</a:t>
            </a: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8884" y="102904"/>
            <a:ext cx="2185416" cy="603504"/>
          </a:xfrm>
          <a:prstGeom prst="rect">
            <a:avLst/>
          </a:prstGeom>
        </p:spPr>
      </p:pic>
      <p:grpSp>
        <p:nvGrpSpPr>
          <p:cNvPr id="17" name="Group 16"/>
          <p:cNvGrpSpPr/>
          <p:nvPr userDrawn="1"/>
        </p:nvGrpSpPr>
        <p:grpSpPr>
          <a:xfrm>
            <a:off x="326747" y="2952726"/>
            <a:ext cx="475488" cy="3067687"/>
            <a:chOff x="4820005" y="2954735"/>
            <a:chExt cx="475488" cy="3067687"/>
          </a:xfrm>
        </p:grpSpPr>
        <p:pic>
          <p:nvPicPr>
            <p:cNvPr id="18" name="Picture 17">
              <a:hlinkClick r:id="rId4"/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20005" y="3602785"/>
              <a:ext cx="470610" cy="470610"/>
            </a:xfrm>
            <a:prstGeom prst="rect">
              <a:avLst/>
            </a:prstGeom>
          </p:spPr>
        </p:pic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20005" y="2954735"/>
              <a:ext cx="470610" cy="470610"/>
            </a:xfrm>
            <a:prstGeom prst="rect">
              <a:avLst/>
            </a:prstGeom>
          </p:spPr>
        </p:pic>
        <p:pic>
          <p:nvPicPr>
            <p:cNvPr id="20" name="Picture 19">
              <a:hlinkClick r:id="rId7"/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20005" y="5551812"/>
              <a:ext cx="470610" cy="470610"/>
            </a:xfrm>
            <a:prstGeom prst="rect">
              <a:avLst/>
            </a:prstGeom>
          </p:spPr>
        </p:pic>
        <p:pic>
          <p:nvPicPr>
            <p:cNvPr id="21" name="Picture 20">
              <a:hlinkClick r:id="rId9"/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20005" y="4903763"/>
              <a:ext cx="470610" cy="470610"/>
            </a:xfrm>
            <a:prstGeom prst="rect">
              <a:avLst/>
            </a:prstGeom>
          </p:spPr>
        </p:pic>
        <p:pic>
          <p:nvPicPr>
            <p:cNvPr id="22" name="Picture 21">
              <a:hlinkClick r:id="rId11"/>
            </p:cNvPr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20005" y="4250835"/>
              <a:ext cx="475488" cy="475488"/>
            </a:xfrm>
            <a:prstGeom prst="rect">
              <a:avLst/>
            </a:prstGeom>
          </p:spPr>
        </p:pic>
      </p:grpSp>
      <p:sp>
        <p:nvSpPr>
          <p:cNvPr id="23" name="TextBox 22"/>
          <p:cNvSpPr txBox="1"/>
          <p:nvPr userDrawn="1"/>
        </p:nvSpPr>
        <p:spPr>
          <a:xfrm>
            <a:off x="907580" y="3057225"/>
            <a:ext cx="1390124" cy="2616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1100" dirty="0" smtClean="0">
                <a:solidFill>
                  <a:schemeClr val="bg1">
                    <a:lumMod val="85000"/>
                  </a:schemeClr>
                </a:solidFill>
              </a:rPr>
              <a:t>showeet@ymail.com</a:t>
            </a:r>
            <a:endParaRPr lang="en-US" sz="1100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24" name="Picture 23">
            <a:hlinkClick r:id="rId13"/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0" y="6898038"/>
            <a:ext cx="2493480" cy="262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685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2915816" y="3076"/>
            <a:ext cx="5770984" cy="6176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5" name="Rectangle 14"/>
          <p:cNvSpPr/>
          <p:nvPr/>
        </p:nvSpPr>
        <p:spPr>
          <a:xfrm rot="5400000">
            <a:off x="8473620" y="5799923"/>
            <a:ext cx="1839158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prstClr val="black"/>
                </a:solidFill>
              </a:rPr>
              <a:t>© Copyright Showeet.com</a:t>
            </a:r>
          </a:p>
        </p:txBody>
      </p:sp>
    </p:spTree>
    <p:extLst>
      <p:ext uri="{BB962C8B-B14F-4D97-AF65-F5344CB8AC3E}">
        <p14:creationId xmlns:p14="http://schemas.microsoft.com/office/powerpoint/2010/main" val="3974763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r" defTabSz="914400" rtl="0" eaLnBrk="1" latinLnBrk="0" hangingPunct="1">
        <a:spcBef>
          <a:spcPct val="0"/>
        </a:spcBef>
        <a:buNone/>
        <a:defRPr sz="2800" b="1" kern="1200" cap="small" normalizeH="0" baseline="0">
          <a:solidFill>
            <a:schemeClr val="accent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327C5-B821-4FE9-A59A-A60D9EB59A9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 rot="5400000">
            <a:off x="8473620" y="5799923"/>
            <a:ext cx="1839158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prstClr val="black"/>
                </a:solidFill>
              </a:rPr>
              <a:t>© Copyright Showeet.com</a:t>
            </a:r>
          </a:p>
        </p:txBody>
      </p:sp>
    </p:spTree>
    <p:extLst>
      <p:ext uri="{BB962C8B-B14F-4D97-AF65-F5344CB8AC3E}">
        <p14:creationId xmlns:p14="http://schemas.microsoft.com/office/powerpoint/2010/main" val="996084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9532" y="929540"/>
            <a:ext cx="8424936" cy="701731"/>
          </a:xfrm>
        </p:spPr>
        <p:txBody>
          <a:bodyPr/>
          <a:lstStyle/>
          <a:p>
            <a:r>
              <a:rPr lang="id-ID" sz="44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PELEVELAN MODEL MENTAL</a:t>
            </a:r>
            <a:endParaRPr lang="en-US" sz="4400" dirty="0"/>
          </a:p>
        </p:txBody>
      </p:sp>
      <p:sp>
        <p:nvSpPr>
          <p:cNvPr id="60" name="TextBox 59"/>
          <p:cNvSpPr txBox="1"/>
          <p:nvPr/>
        </p:nvSpPr>
        <p:spPr>
          <a:xfrm>
            <a:off x="4844637" y="4437970"/>
            <a:ext cx="4162165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id-ID" sz="2400" b="1" dirty="0" smtClean="0">
                <a:solidFill>
                  <a:srgbClr val="63BB4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Dr. Anita Dewi Utami, M.Pd</a:t>
            </a:r>
            <a:r>
              <a:rPr lang="id-ID" sz="2100" b="1" dirty="0" smtClean="0">
                <a:solidFill>
                  <a:srgbClr val="63BB4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endParaRPr lang="en-US" sz="21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188738" y="4899635"/>
            <a:ext cx="3473964" cy="41549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id-ID" sz="2100" b="1" dirty="0" smtClean="0">
                <a:solidFill>
                  <a:srgbClr val="63BB4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IKIP PGRI BOJONEGORO</a:t>
            </a:r>
            <a:endParaRPr lang="en-US" sz="21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5169438" y="5248955"/>
            <a:ext cx="3493264" cy="3385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id-ID" sz="1600" b="1" dirty="0" smtClean="0">
                <a:solidFill>
                  <a:srgbClr val="63BB4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Jl. Panglima Polim 46 Bojonegoro</a:t>
            </a:r>
            <a:endParaRPr lang="en-US" sz="1600" b="1" dirty="0">
              <a:solidFill>
                <a:srgbClr val="63BB46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7" name="Freeform 76"/>
          <p:cNvSpPr/>
          <p:nvPr/>
        </p:nvSpPr>
        <p:spPr>
          <a:xfrm>
            <a:off x="3310219" y="2348880"/>
            <a:ext cx="1840183" cy="2930155"/>
          </a:xfrm>
          <a:custGeom>
            <a:avLst/>
            <a:gdLst>
              <a:gd name="connsiteX0" fmla="*/ 0 w 2379576"/>
              <a:gd name="connsiteY0" fmla="*/ 0 h 3789040"/>
              <a:gd name="connsiteX1" fmla="*/ 2214084 w 2379576"/>
              <a:gd name="connsiteY1" fmla="*/ 0 h 3789040"/>
              <a:gd name="connsiteX2" fmla="*/ 2379576 w 2379576"/>
              <a:gd name="connsiteY2" fmla="*/ 165492 h 3789040"/>
              <a:gd name="connsiteX3" fmla="*/ 2379576 w 2379576"/>
              <a:gd name="connsiteY3" fmla="*/ 3709249 h 3789040"/>
              <a:gd name="connsiteX4" fmla="*/ 2366571 w 2379576"/>
              <a:gd name="connsiteY4" fmla="*/ 3773666 h 3789040"/>
              <a:gd name="connsiteX5" fmla="*/ 2356205 w 2379576"/>
              <a:gd name="connsiteY5" fmla="*/ 3789040 h 3789040"/>
              <a:gd name="connsiteX6" fmla="*/ 1654973 w 2379576"/>
              <a:gd name="connsiteY6" fmla="*/ 3789040 h 3789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79576" h="3789040">
                <a:moveTo>
                  <a:pt x="0" y="0"/>
                </a:moveTo>
                <a:lnTo>
                  <a:pt x="2214084" y="0"/>
                </a:lnTo>
                <a:cubicBezTo>
                  <a:pt x="2305483" y="0"/>
                  <a:pt x="2379576" y="74093"/>
                  <a:pt x="2379576" y="165492"/>
                </a:cubicBezTo>
                <a:lnTo>
                  <a:pt x="2379576" y="3709249"/>
                </a:lnTo>
                <a:cubicBezTo>
                  <a:pt x="2379576" y="3732099"/>
                  <a:pt x="2374945" y="3753867"/>
                  <a:pt x="2366571" y="3773666"/>
                </a:cubicBezTo>
                <a:lnTo>
                  <a:pt x="2356205" y="3789040"/>
                </a:lnTo>
                <a:lnTo>
                  <a:pt x="1654973" y="378904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alpha val="0"/>
                </a:schemeClr>
              </a:gs>
              <a:gs pos="100000">
                <a:schemeClr val="bg1">
                  <a:alpha val="34000"/>
                </a:schemeClr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1"/>
          </a:p>
        </p:txBody>
      </p:sp>
      <p:pic>
        <p:nvPicPr>
          <p:cNvPr id="14" name="Picture Placeholder 13"/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1" r="35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536329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0" grpId="0"/>
      <p:bldP spid="61" grpId="0"/>
      <p:bldP spid="6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9" y="332656"/>
            <a:ext cx="6768752" cy="617612"/>
          </a:xfrm>
        </p:spPr>
        <p:txBody>
          <a:bodyPr/>
          <a:lstStyle/>
          <a:p>
            <a:pPr algn="ctr"/>
            <a:r>
              <a:rPr lang="id-ID" sz="3200" dirty="0" smtClean="0"/>
              <a:t>Rekomendasi penelitian lanjutan</a:t>
            </a:r>
            <a:endParaRPr lang="en-US" sz="3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327C5-B821-4FE9-A59A-A60D9EB59A9A}" type="slidenum">
              <a:rPr lang="en-US" smtClean="0"/>
              <a:pPr/>
              <a:t>10</a:t>
            </a:fld>
            <a:endParaRPr lang="en-US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479142503"/>
              </p:ext>
            </p:extLst>
          </p:nvPr>
        </p:nvGraphicFramePr>
        <p:xfrm>
          <a:off x="684610" y="1397000"/>
          <a:ext cx="7774781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7" name="TextBox 46"/>
          <p:cNvSpPr txBox="1"/>
          <p:nvPr/>
        </p:nvSpPr>
        <p:spPr>
          <a:xfrm>
            <a:off x="755576" y="3284984"/>
            <a:ext cx="331236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400" dirty="0" smtClean="0"/>
              <a:t>Penelitian lanjutan yang direkomendasikan adalah m</a:t>
            </a:r>
            <a:r>
              <a:rPr lang="en-US" sz="2400" dirty="0" err="1" smtClean="0"/>
              <a:t>engeksplorasi</a:t>
            </a:r>
            <a:r>
              <a:rPr lang="en-US" sz="2400" dirty="0" smtClean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lagi</a:t>
            </a:r>
            <a:r>
              <a:rPr lang="en-US" sz="2400" dirty="0"/>
              <a:t> </a:t>
            </a:r>
            <a:r>
              <a:rPr lang="en-US" sz="2400" dirty="0" err="1"/>
              <a:t>bagaimana</a:t>
            </a:r>
            <a:r>
              <a:rPr lang="en-US" sz="2400" dirty="0"/>
              <a:t> </a:t>
            </a:r>
            <a:r>
              <a:rPr lang="en-US" sz="2400" dirty="0" err="1"/>
              <a:t>terbentuknya</a:t>
            </a:r>
            <a:r>
              <a:rPr lang="en-US" sz="2400" dirty="0"/>
              <a:t> model mental </a:t>
            </a:r>
            <a:r>
              <a:rPr lang="en-US" sz="2400" dirty="0" err="1"/>
              <a:t>pra-inisal</a:t>
            </a:r>
            <a:r>
              <a:rPr lang="en-US" sz="2400" dirty="0"/>
              <a:t> </a:t>
            </a:r>
            <a:r>
              <a:rPr lang="en-US" sz="2400" dirty="0" err="1"/>
              <a:t>anak</a:t>
            </a:r>
            <a:r>
              <a:rPr lang="en-US" sz="2400" dirty="0"/>
              <a:t>? </a:t>
            </a:r>
            <a:endParaRPr lang="id-ID" sz="2400" dirty="0"/>
          </a:p>
        </p:txBody>
      </p:sp>
      <p:sp>
        <p:nvSpPr>
          <p:cNvPr id="59" name="TextBox 58"/>
          <p:cNvSpPr txBox="1"/>
          <p:nvPr/>
        </p:nvSpPr>
        <p:spPr>
          <a:xfrm>
            <a:off x="976059" y="2026055"/>
            <a:ext cx="18473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350" b="1" dirty="0">
              <a:solidFill>
                <a:srgbClr val="8D44AD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4285746" y="3085510"/>
            <a:ext cx="396044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/>
              <a:t>Apakah</a:t>
            </a:r>
            <a:r>
              <a:rPr lang="en-US" sz="2000" dirty="0"/>
              <a:t> </a:t>
            </a:r>
            <a:r>
              <a:rPr lang="en-US" sz="2000" dirty="0" err="1"/>
              <a:t>anak</a:t>
            </a:r>
            <a:r>
              <a:rPr lang="en-US" sz="2000" dirty="0"/>
              <a:t> yang </a:t>
            </a:r>
            <a:r>
              <a:rPr lang="en-US" sz="2000" dirty="0" err="1"/>
              <a:t>berada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level model mental </a:t>
            </a:r>
            <a:r>
              <a:rPr lang="en-US" sz="2000" dirty="0" err="1"/>
              <a:t>pra-inisial</a:t>
            </a:r>
            <a:r>
              <a:rPr lang="en-US" sz="2000" dirty="0"/>
              <a:t> </a:t>
            </a:r>
            <a:r>
              <a:rPr lang="en-US" sz="2000" dirty="0" err="1"/>
              <a:t>merupakan</a:t>
            </a:r>
            <a:r>
              <a:rPr lang="en-US" sz="2000" dirty="0"/>
              <a:t> </a:t>
            </a:r>
            <a:r>
              <a:rPr lang="en-US" sz="2000" dirty="0" err="1"/>
              <a:t>anak</a:t>
            </a:r>
            <a:r>
              <a:rPr lang="en-US" sz="2000" dirty="0"/>
              <a:t> yang </a:t>
            </a:r>
            <a:r>
              <a:rPr lang="en-US" sz="2000" dirty="0" err="1"/>
              <a:t>memiliki</a:t>
            </a:r>
            <a:r>
              <a:rPr lang="en-US" sz="2000" dirty="0"/>
              <a:t> </a:t>
            </a:r>
            <a:r>
              <a:rPr lang="en-US" sz="2000" dirty="0" err="1"/>
              <a:t>gejala</a:t>
            </a:r>
            <a:r>
              <a:rPr lang="en-US" sz="2000" dirty="0"/>
              <a:t> </a:t>
            </a:r>
            <a:r>
              <a:rPr lang="en-US" sz="2000" dirty="0" err="1"/>
              <a:t>hambatan</a:t>
            </a:r>
            <a:r>
              <a:rPr lang="en-US" sz="2000" dirty="0"/>
              <a:t> </a:t>
            </a:r>
            <a:r>
              <a:rPr lang="en-US" sz="2000" dirty="0" err="1"/>
              <a:t>kognitif</a:t>
            </a:r>
            <a:r>
              <a:rPr lang="en-US" sz="2000" dirty="0"/>
              <a:t> ? Hal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didasarkan</a:t>
            </a:r>
            <a:r>
              <a:rPr lang="en-US" sz="2000" dirty="0"/>
              <a:t> </a:t>
            </a:r>
            <a:r>
              <a:rPr lang="en-US" sz="2000" dirty="0" err="1"/>
              <a:t>temuan</a:t>
            </a:r>
            <a:r>
              <a:rPr lang="en-US" sz="2000" dirty="0"/>
              <a:t> </a:t>
            </a:r>
            <a:r>
              <a:rPr lang="en-US" sz="2000" dirty="0" err="1"/>
              <a:t>penelitian</a:t>
            </a:r>
            <a:r>
              <a:rPr lang="en-US" sz="2000" dirty="0"/>
              <a:t> </a:t>
            </a:r>
            <a:r>
              <a:rPr lang="en-US" sz="2000" dirty="0" err="1"/>
              <a:t>bahwa</a:t>
            </a:r>
            <a:r>
              <a:rPr lang="en-US" sz="2000" dirty="0"/>
              <a:t> </a:t>
            </a:r>
            <a:r>
              <a:rPr lang="en-US" sz="2000" dirty="0" err="1"/>
              <a:t>anak</a:t>
            </a:r>
            <a:r>
              <a:rPr lang="en-US" sz="2000" dirty="0"/>
              <a:t> yang </a:t>
            </a:r>
            <a:r>
              <a:rPr lang="en-US" sz="2000" dirty="0" err="1"/>
              <a:t>berada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level model mental </a:t>
            </a:r>
            <a:r>
              <a:rPr lang="en-US" sz="2000" dirty="0" err="1"/>
              <a:t>pra-inisial</a:t>
            </a:r>
            <a:r>
              <a:rPr lang="en-US" sz="2000" dirty="0"/>
              <a:t> </a:t>
            </a:r>
            <a:r>
              <a:rPr lang="en-US" sz="2000" dirty="0" err="1"/>
              <a:t>memiliki</a:t>
            </a:r>
            <a:r>
              <a:rPr lang="en-US" sz="2000" dirty="0"/>
              <a:t> </a:t>
            </a:r>
            <a:r>
              <a:rPr lang="en-US" sz="2000" dirty="0" err="1"/>
              <a:t>konsep</a:t>
            </a:r>
            <a:r>
              <a:rPr lang="en-US" sz="2000" dirty="0"/>
              <a:t> </a:t>
            </a:r>
            <a:r>
              <a:rPr lang="en-US" sz="2000" dirty="0" err="1"/>
              <a:t>bilangan</a:t>
            </a:r>
            <a:r>
              <a:rPr lang="en-US" sz="2000" dirty="0"/>
              <a:t> </a:t>
            </a:r>
            <a:r>
              <a:rPr lang="en-US" sz="2000" dirty="0" err="1"/>
              <a:t>sebagai</a:t>
            </a:r>
            <a:r>
              <a:rPr lang="en-US" sz="2000" dirty="0"/>
              <a:t> </a:t>
            </a:r>
            <a:r>
              <a:rPr lang="en-US" sz="2000" dirty="0" err="1"/>
              <a:t>jumlah</a:t>
            </a:r>
            <a:r>
              <a:rPr lang="en-US" sz="2000" dirty="0"/>
              <a:t> </a:t>
            </a:r>
            <a:r>
              <a:rPr lang="en-US" sz="2000" dirty="0" err="1"/>
              <a:t>suatu</a:t>
            </a:r>
            <a:r>
              <a:rPr lang="en-US" sz="2000" dirty="0"/>
              <a:t> </a:t>
            </a:r>
            <a:r>
              <a:rPr lang="en-US" sz="2000" dirty="0" err="1"/>
              <a:t>benda</a:t>
            </a:r>
            <a:r>
              <a:rPr lang="en-US" sz="2000" dirty="0"/>
              <a:t>.</a:t>
            </a:r>
            <a:endParaRPr lang="id-ID" sz="2000" dirty="0"/>
          </a:p>
        </p:txBody>
      </p:sp>
    </p:spTree>
    <p:extLst>
      <p:ext uri="{BB962C8B-B14F-4D97-AF65-F5344CB8AC3E}">
        <p14:creationId xmlns:p14="http://schemas.microsoft.com/office/powerpoint/2010/main" val="4009071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8" grpId="0">
        <p:bldAsOne/>
      </p:bldGraphic>
      <p:bldP spid="47" grpId="0"/>
      <p:bldP spid="6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d-ID" dirty="0" smtClean="0"/>
              <a:t>UTAMI, DKK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327C5-B821-4FE9-A59A-A60D9EB59A9A}" type="slidenum">
              <a:rPr lang="en-US" smtClean="0"/>
              <a:pPr/>
              <a:t>11</a:t>
            </a:fld>
            <a:endParaRPr lang="en-US" dirty="0"/>
          </a:p>
        </p:txBody>
      </p:sp>
      <p:grpSp>
        <p:nvGrpSpPr>
          <p:cNvPr id="32" name="Group 31"/>
          <p:cNvGrpSpPr/>
          <p:nvPr/>
        </p:nvGrpSpPr>
        <p:grpSpPr>
          <a:xfrm flipH="1">
            <a:off x="221076" y="2967521"/>
            <a:ext cx="8922924" cy="3897326"/>
            <a:chOff x="3756025" y="2001838"/>
            <a:chExt cx="4295775" cy="3330576"/>
          </a:xfrm>
        </p:grpSpPr>
        <p:sp>
          <p:nvSpPr>
            <p:cNvPr id="34" name="Freeform 6"/>
            <p:cNvSpPr>
              <a:spLocks/>
            </p:cNvSpPr>
            <p:nvPr/>
          </p:nvSpPr>
          <p:spPr bwMode="auto">
            <a:xfrm>
              <a:off x="3756025" y="2001838"/>
              <a:ext cx="4295775" cy="3330575"/>
            </a:xfrm>
            <a:custGeom>
              <a:avLst/>
              <a:gdLst>
                <a:gd name="T0" fmla="*/ 3459 w 8118"/>
                <a:gd name="T1" fmla="*/ 6224 h 6296"/>
                <a:gd name="T2" fmla="*/ 4254 w 8118"/>
                <a:gd name="T3" fmla="*/ 5751 h 6296"/>
                <a:gd name="T4" fmla="*/ 4863 w 8118"/>
                <a:gd name="T5" fmla="*/ 5229 h 6296"/>
                <a:gd name="T6" fmla="*/ 5206 w 8118"/>
                <a:gd name="T7" fmla="*/ 4744 h 6296"/>
                <a:gd name="T8" fmla="*/ 5288 w 8118"/>
                <a:gd name="T9" fmla="*/ 4488 h 6296"/>
                <a:gd name="T10" fmla="*/ 5287 w 8118"/>
                <a:gd name="T11" fmla="*/ 4243 h 6296"/>
                <a:gd name="T12" fmla="*/ 5192 w 8118"/>
                <a:gd name="T13" fmla="*/ 4016 h 6296"/>
                <a:gd name="T14" fmla="*/ 4996 w 8118"/>
                <a:gd name="T15" fmla="*/ 3810 h 6296"/>
                <a:gd name="T16" fmla="*/ 4789 w 8118"/>
                <a:gd name="T17" fmla="*/ 3677 h 6296"/>
                <a:gd name="T18" fmla="*/ 4050 w 8118"/>
                <a:gd name="T19" fmla="*/ 3356 h 6296"/>
                <a:gd name="T20" fmla="*/ 2882 w 8118"/>
                <a:gd name="T21" fmla="*/ 3013 h 6296"/>
                <a:gd name="T22" fmla="*/ 1377 w 8118"/>
                <a:gd name="T23" fmla="*/ 2619 h 6296"/>
                <a:gd name="T24" fmla="*/ 747 w 8118"/>
                <a:gd name="T25" fmla="*/ 2387 h 6296"/>
                <a:gd name="T26" fmla="*/ 475 w 8118"/>
                <a:gd name="T27" fmla="*/ 2216 h 6296"/>
                <a:gd name="T28" fmla="*/ 356 w 8118"/>
                <a:gd name="T29" fmla="*/ 2023 h 6296"/>
                <a:gd name="T30" fmla="*/ 396 w 8118"/>
                <a:gd name="T31" fmla="*/ 1840 h 6296"/>
                <a:gd name="T32" fmla="*/ 516 w 8118"/>
                <a:gd name="T33" fmla="*/ 1693 h 6296"/>
                <a:gd name="T34" fmla="*/ 866 w 8118"/>
                <a:gd name="T35" fmla="*/ 1474 h 6296"/>
                <a:gd name="T36" fmla="*/ 1594 w 8118"/>
                <a:gd name="T37" fmla="*/ 1209 h 6296"/>
                <a:gd name="T38" fmla="*/ 2453 w 8118"/>
                <a:gd name="T39" fmla="*/ 910 h 6296"/>
                <a:gd name="T40" fmla="*/ 2644 w 8118"/>
                <a:gd name="T41" fmla="*/ 779 h 6296"/>
                <a:gd name="T42" fmla="*/ 2703 w 8118"/>
                <a:gd name="T43" fmla="*/ 649 h 6296"/>
                <a:gd name="T44" fmla="*/ 2661 w 8118"/>
                <a:gd name="T45" fmla="*/ 525 h 6296"/>
                <a:gd name="T46" fmla="*/ 2470 w 8118"/>
                <a:gd name="T47" fmla="*/ 377 h 6296"/>
                <a:gd name="T48" fmla="*/ 2062 w 8118"/>
                <a:gd name="T49" fmla="*/ 249 h 6296"/>
                <a:gd name="T50" fmla="*/ 1014 w 8118"/>
                <a:gd name="T51" fmla="*/ 123 h 6296"/>
                <a:gd name="T52" fmla="*/ 0 w 8118"/>
                <a:gd name="T53" fmla="*/ 95 h 6296"/>
                <a:gd name="T54" fmla="*/ 598 w 8118"/>
                <a:gd name="T55" fmla="*/ 5 h 6296"/>
                <a:gd name="T56" fmla="*/ 1918 w 8118"/>
                <a:gd name="T57" fmla="*/ 93 h 6296"/>
                <a:gd name="T58" fmla="*/ 2563 w 8118"/>
                <a:gd name="T59" fmla="*/ 221 h 6296"/>
                <a:gd name="T60" fmla="*/ 2929 w 8118"/>
                <a:gd name="T61" fmla="*/ 391 h 6296"/>
                <a:gd name="T62" fmla="*/ 3026 w 8118"/>
                <a:gd name="T63" fmla="*/ 502 h 6296"/>
                <a:gd name="T64" fmla="*/ 3059 w 8118"/>
                <a:gd name="T65" fmla="*/ 640 h 6296"/>
                <a:gd name="T66" fmla="*/ 2994 w 8118"/>
                <a:gd name="T67" fmla="*/ 767 h 6296"/>
                <a:gd name="T68" fmla="*/ 2689 w 8118"/>
                <a:gd name="T69" fmla="*/ 979 h 6296"/>
                <a:gd name="T70" fmla="*/ 1936 w 8118"/>
                <a:gd name="T71" fmla="*/ 1306 h 6296"/>
                <a:gd name="T72" fmla="*/ 1429 w 8118"/>
                <a:gd name="T73" fmla="*/ 1589 h 6296"/>
                <a:gd name="T74" fmla="*/ 1303 w 8118"/>
                <a:gd name="T75" fmla="*/ 1729 h 6296"/>
                <a:gd name="T76" fmla="*/ 1292 w 8118"/>
                <a:gd name="T77" fmla="*/ 1867 h 6296"/>
                <a:gd name="T78" fmla="*/ 1463 w 8118"/>
                <a:gd name="T79" fmla="*/ 2026 h 6296"/>
                <a:gd name="T80" fmla="*/ 1872 w 8118"/>
                <a:gd name="T81" fmla="*/ 2201 h 6296"/>
                <a:gd name="T82" fmla="*/ 2962 w 8118"/>
                <a:gd name="T83" fmla="*/ 2495 h 6296"/>
                <a:gd name="T84" fmla="*/ 5216 w 8118"/>
                <a:gd name="T85" fmla="*/ 3022 h 6296"/>
                <a:gd name="T86" fmla="*/ 6311 w 8118"/>
                <a:gd name="T87" fmla="*/ 3368 h 6296"/>
                <a:gd name="T88" fmla="*/ 6705 w 8118"/>
                <a:gd name="T89" fmla="*/ 3545 h 6296"/>
                <a:gd name="T90" fmla="*/ 7424 w 8118"/>
                <a:gd name="T91" fmla="*/ 3998 h 6296"/>
                <a:gd name="T92" fmla="*/ 7873 w 8118"/>
                <a:gd name="T93" fmla="*/ 4492 h 6296"/>
                <a:gd name="T94" fmla="*/ 8086 w 8118"/>
                <a:gd name="T95" fmla="*/ 5022 h 6296"/>
                <a:gd name="T96" fmla="*/ 8104 w 8118"/>
                <a:gd name="T97" fmla="*/ 5589 h 6296"/>
                <a:gd name="T98" fmla="*/ 7960 w 8118"/>
                <a:gd name="T99" fmla="*/ 6193 h 6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8118" h="6296">
                  <a:moveTo>
                    <a:pt x="7922" y="6296"/>
                  </a:moveTo>
                  <a:lnTo>
                    <a:pt x="3312" y="6296"/>
                  </a:lnTo>
                  <a:lnTo>
                    <a:pt x="3459" y="6224"/>
                  </a:lnTo>
                  <a:lnTo>
                    <a:pt x="3740" y="6075"/>
                  </a:lnTo>
                  <a:lnTo>
                    <a:pt x="4007" y="5916"/>
                  </a:lnTo>
                  <a:lnTo>
                    <a:pt x="4254" y="5751"/>
                  </a:lnTo>
                  <a:lnTo>
                    <a:pt x="4480" y="5581"/>
                  </a:lnTo>
                  <a:lnTo>
                    <a:pt x="4685" y="5407"/>
                  </a:lnTo>
                  <a:lnTo>
                    <a:pt x="4863" y="5229"/>
                  </a:lnTo>
                  <a:lnTo>
                    <a:pt x="5016" y="5052"/>
                  </a:lnTo>
                  <a:lnTo>
                    <a:pt x="5137" y="4875"/>
                  </a:lnTo>
                  <a:lnTo>
                    <a:pt x="5206" y="4744"/>
                  </a:lnTo>
                  <a:lnTo>
                    <a:pt x="5242" y="4658"/>
                  </a:lnTo>
                  <a:lnTo>
                    <a:pt x="5270" y="4571"/>
                  </a:lnTo>
                  <a:lnTo>
                    <a:pt x="5288" y="4488"/>
                  </a:lnTo>
                  <a:lnTo>
                    <a:pt x="5297" y="4404"/>
                  </a:lnTo>
                  <a:lnTo>
                    <a:pt x="5297" y="4322"/>
                  </a:lnTo>
                  <a:lnTo>
                    <a:pt x="5287" y="4243"/>
                  </a:lnTo>
                  <a:lnTo>
                    <a:pt x="5265" y="4165"/>
                  </a:lnTo>
                  <a:lnTo>
                    <a:pt x="5234" y="4089"/>
                  </a:lnTo>
                  <a:lnTo>
                    <a:pt x="5192" y="4016"/>
                  </a:lnTo>
                  <a:lnTo>
                    <a:pt x="5138" y="3944"/>
                  </a:lnTo>
                  <a:lnTo>
                    <a:pt x="5074" y="3876"/>
                  </a:lnTo>
                  <a:lnTo>
                    <a:pt x="4996" y="3810"/>
                  </a:lnTo>
                  <a:lnTo>
                    <a:pt x="4908" y="3746"/>
                  </a:lnTo>
                  <a:lnTo>
                    <a:pt x="4858" y="3717"/>
                  </a:lnTo>
                  <a:lnTo>
                    <a:pt x="4789" y="3677"/>
                  </a:lnTo>
                  <a:lnTo>
                    <a:pt x="4640" y="3599"/>
                  </a:lnTo>
                  <a:lnTo>
                    <a:pt x="4401" y="3490"/>
                  </a:lnTo>
                  <a:lnTo>
                    <a:pt x="4050" y="3356"/>
                  </a:lnTo>
                  <a:lnTo>
                    <a:pt x="3674" y="3234"/>
                  </a:lnTo>
                  <a:lnTo>
                    <a:pt x="3282" y="3120"/>
                  </a:lnTo>
                  <a:lnTo>
                    <a:pt x="2882" y="3013"/>
                  </a:lnTo>
                  <a:lnTo>
                    <a:pt x="2284" y="2862"/>
                  </a:lnTo>
                  <a:lnTo>
                    <a:pt x="1722" y="2717"/>
                  </a:lnTo>
                  <a:lnTo>
                    <a:pt x="1377" y="2619"/>
                  </a:lnTo>
                  <a:lnTo>
                    <a:pt x="1069" y="2519"/>
                  </a:lnTo>
                  <a:lnTo>
                    <a:pt x="867" y="2442"/>
                  </a:lnTo>
                  <a:lnTo>
                    <a:pt x="747" y="2387"/>
                  </a:lnTo>
                  <a:lnTo>
                    <a:pt x="641" y="2332"/>
                  </a:lnTo>
                  <a:lnTo>
                    <a:pt x="550" y="2275"/>
                  </a:lnTo>
                  <a:lnTo>
                    <a:pt x="475" y="2216"/>
                  </a:lnTo>
                  <a:lnTo>
                    <a:pt x="416" y="2154"/>
                  </a:lnTo>
                  <a:lnTo>
                    <a:pt x="377" y="2090"/>
                  </a:lnTo>
                  <a:lnTo>
                    <a:pt x="356" y="2023"/>
                  </a:lnTo>
                  <a:lnTo>
                    <a:pt x="356" y="1952"/>
                  </a:lnTo>
                  <a:lnTo>
                    <a:pt x="376" y="1879"/>
                  </a:lnTo>
                  <a:lnTo>
                    <a:pt x="396" y="1840"/>
                  </a:lnTo>
                  <a:lnTo>
                    <a:pt x="415" y="1810"/>
                  </a:lnTo>
                  <a:lnTo>
                    <a:pt x="461" y="1751"/>
                  </a:lnTo>
                  <a:lnTo>
                    <a:pt x="516" y="1693"/>
                  </a:lnTo>
                  <a:lnTo>
                    <a:pt x="580" y="1640"/>
                  </a:lnTo>
                  <a:lnTo>
                    <a:pt x="691" y="1565"/>
                  </a:lnTo>
                  <a:lnTo>
                    <a:pt x="866" y="1474"/>
                  </a:lnTo>
                  <a:lnTo>
                    <a:pt x="1060" y="1391"/>
                  </a:lnTo>
                  <a:lnTo>
                    <a:pt x="1269" y="1314"/>
                  </a:lnTo>
                  <a:lnTo>
                    <a:pt x="1594" y="1209"/>
                  </a:lnTo>
                  <a:lnTo>
                    <a:pt x="2019" y="1078"/>
                  </a:lnTo>
                  <a:lnTo>
                    <a:pt x="2297" y="979"/>
                  </a:lnTo>
                  <a:lnTo>
                    <a:pt x="2453" y="910"/>
                  </a:lnTo>
                  <a:lnTo>
                    <a:pt x="2548" y="855"/>
                  </a:lnTo>
                  <a:lnTo>
                    <a:pt x="2601" y="817"/>
                  </a:lnTo>
                  <a:lnTo>
                    <a:pt x="2644" y="779"/>
                  </a:lnTo>
                  <a:lnTo>
                    <a:pt x="2676" y="737"/>
                  </a:lnTo>
                  <a:lnTo>
                    <a:pt x="2696" y="694"/>
                  </a:lnTo>
                  <a:lnTo>
                    <a:pt x="2703" y="649"/>
                  </a:lnTo>
                  <a:lnTo>
                    <a:pt x="2697" y="601"/>
                  </a:lnTo>
                  <a:lnTo>
                    <a:pt x="2677" y="551"/>
                  </a:lnTo>
                  <a:lnTo>
                    <a:pt x="2661" y="525"/>
                  </a:lnTo>
                  <a:lnTo>
                    <a:pt x="2637" y="492"/>
                  </a:lnTo>
                  <a:lnTo>
                    <a:pt x="2565" y="432"/>
                  </a:lnTo>
                  <a:lnTo>
                    <a:pt x="2470" y="377"/>
                  </a:lnTo>
                  <a:lnTo>
                    <a:pt x="2353" y="329"/>
                  </a:lnTo>
                  <a:lnTo>
                    <a:pt x="2216" y="286"/>
                  </a:lnTo>
                  <a:lnTo>
                    <a:pt x="2062" y="249"/>
                  </a:lnTo>
                  <a:lnTo>
                    <a:pt x="1806" y="203"/>
                  </a:lnTo>
                  <a:lnTo>
                    <a:pt x="1423" y="155"/>
                  </a:lnTo>
                  <a:lnTo>
                    <a:pt x="1014" y="123"/>
                  </a:lnTo>
                  <a:lnTo>
                    <a:pt x="598" y="105"/>
                  </a:lnTo>
                  <a:lnTo>
                    <a:pt x="192" y="96"/>
                  </a:lnTo>
                  <a:lnTo>
                    <a:pt x="0" y="95"/>
                  </a:lnTo>
                  <a:lnTo>
                    <a:pt x="0" y="1"/>
                  </a:lnTo>
                  <a:lnTo>
                    <a:pt x="186" y="0"/>
                  </a:lnTo>
                  <a:lnTo>
                    <a:pt x="598" y="5"/>
                  </a:lnTo>
                  <a:lnTo>
                    <a:pt x="1038" y="20"/>
                  </a:lnTo>
                  <a:lnTo>
                    <a:pt x="1486" y="48"/>
                  </a:lnTo>
                  <a:lnTo>
                    <a:pt x="1918" y="93"/>
                  </a:lnTo>
                  <a:lnTo>
                    <a:pt x="2215" y="141"/>
                  </a:lnTo>
                  <a:lnTo>
                    <a:pt x="2398" y="178"/>
                  </a:lnTo>
                  <a:lnTo>
                    <a:pt x="2563" y="221"/>
                  </a:lnTo>
                  <a:lnTo>
                    <a:pt x="2709" y="272"/>
                  </a:lnTo>
                  <a:lnTo>
                    <a:pt x="2831" y="328"/>
                  </a:lnTo>
                  <a:lnTo>
                    <a:pt x="2929" y="391"/>
                  </a:lnTo>
                  <a:lnTo>
                    <a:pt x="2967" y="427"/>
                  </a:lnTo>
                  <a:lnTo>
                    <a:pt x="2990" y="453"/>
                  </a:lnTo>
                  <a:lnTo>
                    <a:pt x="3026" y="502"/>
                  </a:lnTo>
                  <a:lnTo>
                    <a:pt x="3049" y="550"/>
                  </a:lnTo>
                  <a:lnTo>
                    <a:pt x="3060" y="596"/>
                  </a:lnTo>
                  <a:lnTo>
                    <a:pt x="3059" y="640"/>
                  </a:lnTo>
                  <a:lnTo>
                    <a:pt x="3047" y="684"/>
                  </a:lnTo>
                  <a:lnTo>
                    <a:pt x="3026" y="727"/>
                  </a:lnTo>
                  <a:lnTo>
                    <a:pt x="2994" y="767"/>
                  </a:lnTo>
                  <a:lnTo>
                    <a:pt x="2932" y="828"/>
                  </a:lnTo>
                  <a:lnTo>
                    <a:pt x="2823" y="904"/>
                  </a:lnTo>
                  <a:lnTo>
                    <a:pt x="2689" y="979"/>
                  </a:lnTo>
                  <a:lnTo>
                    <a:pt x="2535" y="1052"/>
                  </a:lnTo>
                  <a:lnTo>
                    <a:pt x="2284" y="1160"/>
                  </a:lnTo>
                  <a:lnTo>
                    <a:pt x="1936" y="1306"/>
                  </a:lnTo>
                  <a:lnTo>
                    <a:pt x="1694" y="1422"/>
                  </a:lnTo>
                  <a:lnTo>
                    <a:pt x="1550" y="1503"/>
                  </a:lnTo>
                  <a:lnTo>
                    <a:pt x="1429" y="1589"/>
                  </a:lnTo>
                  <a:lnTo>
                    <a:pt x="1357" y="1657"/>
                  </a:lnTo>
                  <a:lnTo>
                    <a:pt x="1319" y="1704"/>
                  </a:lnTo>
                  <a:lnTo>
                    <a:pt x="1303" y="1729"/>
                  </a:lnTo>
                  <a:lnTo>
                    <a:pt x="1287" y="1758"/>
                  </a:lnTo>
                  <a:lnTo>
                    <a:pt x="1277" y="1814"/>
                  </a:lnTo>
                  <a:lnTo>
                    <a:pt x="1292" y="1867"/>
                  </a:lnTo>
                  <a:lnTo>
                    <a:pt x="1328" y="1922"/>
                  </a:lnTo>
                  <a:lnTo>
                    <a:pt x="1385" y="1974"/>
                  </a:lnTo>
                  <a:lnTo>
                    <a:pt x="1463" y="2026"/>
                  </a:lnTo>
                  <a:lnTo>
                    <a:pt x="1558" y="2076"/>
                  </a:lnTo>
                  <a:lnTo>
                    <a:pt x="1673" y="2126"/>
                  </a:lnTo>
                  <a:lnTo>
                    <a:pt x="1872" y="2201"/>
                  </a:lnTo>
                  <a:lnTo>
                    <a:pt x="2190" y="2299"/>
                  </a:lnTo>
                  <a:lnTo>
                    <a:pt x="2558" y="2397"/>
                  </a:lnTo>
                  <a:lnTo>
                    <a:pt x="2962" y="2495"/>
                  </a:lnTo>
                  <a:lnTo>
                    <a:pt x="3618" y="2643"/>
                  </a:lnTo>
                  <a:lnTo>
                    <a:pt x="4539" y="2854"/>
                  </a:lnTo>
                  <a:lnTo>
                    <a:pt x="5216" y="3022"/>
                  </a:lnTo>
                  <a:lnTo>
                    <a:pt x="5644" y="3142"/>
                  </a:lnTo>
                  <a:lnTo>
                    <a:pt x="6041" y="3268"/>
                  </a:lnTo>
                  <a:lnTo>
                    <a:pt x="6311" y="3368"/>
                  </a:lnTo>
                  <a:lnTo>
                    <a:pt x="6478" y="3437"/>
                  </a:lnTo>
                  <a:lnTo>
                    <a:pt x="6556" y="3473"/>
                  </a:lnTo>
                  <a:lnTo>
                    <a:pt x="6705" y="3545"/>
                  </a:lnTo>
                  <a:lnTo>
                    <a:pt x="6978" y="3692"/>
                  </a:lnTo>
                  <a:lnTo>
                    <a:pt x="7217" y="3843"/>
                  </a:lnTo>
                  <a:lnTo>
                    <a:pt x="7424" y="3998"/>
                  </a:lnTo>
                  <a:lnTo>
                    <a:pt x="7603" y="4158"/>
                  </a:lnTo>
                  <a:lnTo>
                    <a:pt x="7751" y="4322"/>
                  </a:lnTo>
                  <a:lnTo>
                    <a:pt x="7873" y="4492"/>
                  </a:lnTo>
                  <a:lnTo>
                    <a:pt x="7968" y="4665"/>
                  </a:lnTo>
                  <a:lnTo>
                    <a:pt x="8039" y="4842"/>
                  </a:lnTo>
                  <a:lnTo>
                    <a:pt x="8086" y="5022"/>
                  </a:lnTo>
                  <a:lnTo>
                    <a:pt x="8112" y="5208"/>
                  </a:lnTo>
                  <a:lnTo>
                    <a:pt x="8118" y="5396"/>
                  </a:lnTo>
                  <a:lnTo>
                    <a:pt x="8104" y="5589"/>
                  </a:lnTo>
                  <a:lnTo>
                    <a:pt x="8072" y="5787"/>
                  </a:lnTo>
                  <a:lnTo>
                    <a:pt x="8023" y="5987"/>
                  </a:lnTo>
                  <a:lnTo>
                    <a:pt x="7960" y="6193"/>
                  </a:lnTo>
                  <a:lnTo>
                    <a:pt x="7922" y="6296"/>
                  </a:lnTo>
                  <a:lnTo>
                    <a:pt x="7922" y="6296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35" name="Freeform 7"/>
            <p:cNvSpPr>
              <a:spLocks/>
            </p:cNvSpPr>
            <p:nvPr/>
          </p:nvSpPr>
          <p:spPr bwMode="auto">
            <a:xfrm>
              <a:off x="3756025" y="2046288"/>
              <a:ext cx="2897188" cy="3286125"/>
            </a:xfrm>
            <a:custGeom>
              <a:avLst/>
              <a:gdLst>
                <a:gd name="T0" fmla="*/ 3641 w 5475"/>
                <a:gd name="T1" fmla="*/ 6137 h 6210"/>
                <a:gd name="T2" fmla="*/ 4407 w 5475"/>
                <a:gd name="T3" fmla="*/ 5659 h 6210"/>
                <a:gd name="T4" fmla="*/ 4989 w 5475"/>
                <a:gd name="T5" fmla="*/ 5136 h 6210"/>
                <a:gd name="T6" fmla="*/ 5310 w 5475"/>
                <a:gd name="T7" fmla="*/ 4651 h 6210"/>
                <a:gd name="T8" fmla="*/ 5380 w 5475"/>
                <a:gd name="T9" fmla="*/ 4395 h 6210"/>
                <a:gd name="T10" fmla="*/ 5370 w 5475"/>
                <a:gd name="T11" fmla="*/ 4151 h 6210"/>
                <a:gd name="T12" fmla="*/ 5268 w 5475"/>
                <a:gd name="T13" fmla="*/ 3924 h 6210"/>
                <a:gd name="T14" fmla="*/ 5069 w 5475"/>
                <a:gd name="T15" fmla="*/ 3718 h 6210"/>
                <a:gd name="T16" fmla="*/ 4861 w 5475"/>
                <a:gd name="T17" fmla="*/ 3584 h 6210"/>
                <a:gd name="T18" fmla="*/ 4119 w 5475"/>
                <a:gd name="T19" fmla="*/ 3263 h 6210"/>
                <a:gd name="T20" fmla="*/ 2945 w 5475"/>
                <a:gd name="T21" fmla="*/ 2919 h 6210"/>
                <a:gd name="T22" fmla="*/ 1432 w 5475"/>
                <a:gd name="T23" fmla="*/ 2523 h 6210"/>
                <a:gd name="T24" fmla="*/ 796 w 5475"/>
                <a:gd name="T25" fmla="*/ 2292 h 6210"/>
                <a:gd name="T26" fmla="*/ 521 w 5475"/>
                <a:gd name="T27" fmla="*/ 2121 h 6210"/>
                <a:gd name="T28" fmla="*/ 400 w 5475"/>
                <a:gd name="T29" fmla="*/ 1929 h 6210"/>
                <a:gd name="T30" fmla="*/ 439 w 5475"/>
                <a:gd name="T31" fmla="*/ 1749 h 6210"/>
                <a:gd name="T32" fmla="*/ 559 w 5475"/>
                <a:gd name="T33" fmla="*/ 1604 h 6210"/>
                <a:gd name="T34" fmla="*/ 904 w 5475"/>
                <a:gd name="T35" fmla="*/ 1385 h 6210"/>
                <a:gd name="T36" fmla="*/ 1627 w 5475"/>
                <a:gd name="T37" fmla="*/ 1120 h 6210"/>
                <a:gd name="T38" fmla="*/ 2476 w 5475"/>
                <a:gd name="T39" fmla="*/ 819 h 6210"/>
                <a:gd name="T40" fmla="*/ 2663 w 5475"/>
                <a:gd name="T41" fmla="*/ 688 h 6210"/>
                <a:gd name="T42" fmla="*/ 2719 w 5475"/>
                <a:gd name="T43" fmla="*/ 557 h 6210"/>
                <a:gd name="T44" fmla="*/ 2676 w 5475"/>
                <a:gd name="T45" fmla="*/ 435 h 6210"/>
                <a:gd name="T46" fmla="*/ 2481 w 5475"/>
                <a:gd name="T47" fmla="*/ 286 h 6210"/>
                <a:gd name="T48" fmla="*/ 2070 w 5475"/>
                <a:gd name="T49" fmla="*/ 158 h 6210"/>
                <a:gd name="T50" fmla="*/ 1015 w 5475"/>
                <a:gd name="T51" fmla="*/ 33 h 6210"/>
                <a:gd name="T52" fmla="*/ 0 w 5475"/>
                <a:gd name="T53" fmla="*/ 4 h 6210"/>
                <a:gd name="T54" fmla="*/ 598 w 5475"/>
                <a:gd name="T55" fmla="*/ 9 h 6210"/>
                <a:gd name="T56" fmla="*/ 1817 w 5475"/>
                <a:gd name="T57" fmla="*/ 105 h 6210"/>
                <a:gd name="T58" fmla="*/ 2373 w 5475"/>
                <a:gd name="T59" fmla="*/ 233 h 6210"/>
                <a:gd name="T60" fmla="*/ 2664 w 5475"/>
                <a:gd name="T61" fmla="*/ 396 h 6210"/>
                <a:gd name="T62" fmla="*/ 2729 w 5475"/>
                <a:gd name="T63" fmla="*/ 505 h 6210"/>
                <a:gd name="T64" fmla="*/ 2712 w 5475"/>
                <a:gd name="T65" fmla="*/ 642 h 6210"/>
                <a:gd name="T66" fmla="*/ 2591 w 5475"/>
                <a:gd name="T67" fmla="*/ 760 h 6210"/>
                <a:gd name="T68" fmla="*/ 2075 w 5475"/>
                <a:gd name="T69" fmla="*/ 985 h 6210"/>
                <a:gd name="T70" fmla="*/ 1135 w 5475"/>
                <a:gd name="T71" fmla="*/ 1300 h 6210"/>
                <a:gd name="T72" fmla="*/ 664 w 5475"/>
                <a:gd name="T73" fmla="*/ 1548 h 6210"/>
                <a:gd name="T74" fmla="*/ 501 w 5475"/>
                <a:gd name="T75" fmla="*/ 1713 h 6210"/>
                <a:gd name="T76" fmla="*/ 444 w 5475"/>
                <a:gd name="T77" fmla="*/ 1853 h 6210"/>
                <a:gd name="T78" fmla="*/ 508 w 5475"/>
                <a:gd name="T79" fmla="*/ 2052 h 6210"/>
                <a:gd name="T80" fmla="*/ 737 w 5475"/>
                <a:gd name="T81" fmla="*/ 2228 h 6210"/>
                <a:gd name="T82" fmla="*/ 1485 w 5475"/>
                <a:gd name="T83" fmla="*/ 2513 h 6210"/>
                <a:gd name="T84" fmla="*/ 3008 w 5475"/>
                <a:gd name="T85" fmla="*/ 2910 h 6210"/>
                <a:gd name="T86" fmla="*/ 4188 w 5475"/>
                <a:gd name="T87" fmla="*/ 3256 h 6210"/>
                <a:gd name="T88" fmla="*/ 4931 w 5475"/>
                <a:gd name="T89" fmla="*/ 3578 h 6210"/>
                <a:gd name="T90" fmla="*/ 5141 w 5475"/>
                <a:gd name="T91" fmla="*/ 3712 h 6210"/>
                <a:gd name="T92" fmla="*/ 5346 w 5475"/>
                <a:gd name="T93" fmla="*/ 3918 h 6210"/>
                <a:gd name="T94" fmla="*/ 5454 w 5475"/>
                <a:gd name="T95" fmla="*/ 4146 h 6210"/>
                <a:gd name="T96" fmla="*/ 5473 w 5475"/>
                <a:gd name="T97" fmla="*/ 4389 h 6210"/>
                <a:gd name="T98" fmla="*/ 5412 w 5475"/>
                <a:gd name="T99" fmla="*/ 4645 h 6210"/>
                <a:gd name="T100" fmla="*/ 5115 w 5475"/>
                <a:gd name="T101" fmla="*/ 5129 h 6210"/>
                <a:gd name="T102" fmla="*/ 4561 w 5475"/>
                <a:gd name="T103" fmla="*/ 5653 h 6210"/>
                <a:gd name="T104" fmla="*/ 3825 w 5475"/>
                <a:gd name="T105" fmla="*/ 6137 h 6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475" h="6210">
                  <a:moveTo>
                    <a:pt x="3688" y="6210"/>
                  </a:moveTo>
                  <a:lnTo>
                    <a:pt x="3500" y="6210"/>
                  </a:lnTo>
                  <a:lnTo>
                    <a:pt x="3641" y="6137"/>
                  </a:lnTo>
                  <a:lnTo>
                    <a:pt x="3913" y="5986"/>
                  </a:lnTo>
                  <a:lnTo>
                    <a:pt x="4169" y="5826"/>
                  </a:lnTo>
                  <a:lnTo>
                    <a:pt x="4407" y="5659"/>
                  </a:lnTo>
                  <a:lnTo>
                    <a:pt x="4624" y="5488"/>
                  </a:lnTo>
                  <a:lnTo>
                    <a:pt x="4819" y="5313"/>
                  </a:lnTo>
                  <a:lnTo>
                    <a:pt x="4989" y="5136"/>
                  </a:lnTo>
                  <a:lnTo>
                    <a:pt x="5133" y="4959"/>
                  </a:lnTo>
                  <a:lnTo>
                    <a:pt x="5245" y="4782"/>
                  </a:lnTo>
                  <a:lnTo>
                    <a:pt x="5310" y="4651"/>
                  </a:lnTo>
                  <a:lnTo>
                    <a:pt x="5342" y="4565"/>
                  </a:lnTo>
                  <a:lnTo>
                    <a:pt x="5366" y="4480"/>
                  </a:lnTo>
                  <a:lnTo>
                    <a:pt x="5380" y="4395"/>
                  </a:lnTo>
                  <a:lnTo>
                    <a:pt x="5386" y="4313"/>
                  </a:lnTo>
                  <a:lnTo>
                    <a:pt x="5383" y="4231"/>
                  </a:lnTo>
                  <a:lnTo>
                    <a:pt x="5370" y="4151"/>
                  </a:lnTo>
                  <a:lnTo>
                    <a:pt x="5346" y="4074"/>
                  </a:lnTo>
                  <a:lnTo>
                    <a:pt x="5313" y="3997"/>
                  </a:lnTo>
                  <a:lnTo>
                    <a:pt x="5268" y="3924"/>
                  </a:lnTo>
                  <a:lnTo>
                    <a:pt x="5213" y="3852"/>
                  </a:lnTo>
                  <a:lnTo>
                    <a:pt x="5147" y="3784"/>
                  </a:lnTo>
                  <a:lnTo>
                    <a:pt x="5069" y="3718"/>
                  </a:lnTo>
                  <a:lnTo>
                    <a:pt x="4980" y="3655"/>
                  </a:lnTo>
                  <a:lnTo>
                    <a:pt x="4930" y="3624"/>
                  </a:lnTo>
                  <a:lnTo>
                    <a:pt x="4861" y="3584"/>
                  </a:lnTo>
                  <a:lnTo>
                    <a:pt x="4711" y="3508"/>
                  </a:lnTo>
                  <a:lnTo>
                    <a:pt x="4470" y="3398"/>
                  </a:lnTo>
                  <a:lnTo>
                    <a:pt x="4119" y="3263"/>
                  </a:lnTo>
                  <a:lnTo>
                    <a:pt x="3742" y="3140"/>
                  </a:lnTo>
                  <a:lnTo>
                    <a:pt x="3347" y="3025"/>
                  </a:lnTo>
                  <a:lnTo>
                    <a:pt x="2945" y="2919"/>
                  </a:lnTo>
                  <a:lnTo>
                    <a:pt x="2345" y="2766"/>
                  </a:lnTo>
                  <a:lnTo>
                    <a:pt x="1779" y="2621"/>
                  </a:lnTo>
                  <a:lnTo>
                    <a:pt x="1432" y="2523"/>
                  </a:lnTo>
                  <a:lnTo>
                    <a:pt x="1120" y="2423"/>
                  </a:lnTo>
                  <a:lnTo>
                    <a:pt x="917" y="2346"/>
                  </a:lnTo>
                  <a:lnTo>
                    <a:pt x="796" y="2292"/>
                  </a:lnTo>
                  <a:lnTo>
                    <a:pt x="690" y="2238"/>
                  </a:lnTo>
                  <a:lnTo>
                    <a:pt x="598" y="2180"/>
                  </a:lnTo>
                  <a:lnTo>
                    <a:pt x="521" y="2121"/>
                  </a:lnTo>
                  <a:lnTo>
                    <a:pt x="462" y="2060"/>
                  </a:lnTo>
                  <a:lnTo>
                    <a:pt x="422" y="1996"/>
                  </a:lnTo>
                  <a:lnTo>
                    <a:pt x="400" y="1929"/>
                  </a:lnTo>
                  <a:lnTo>
                    <a:pt x="399" y="1860"/>
                  </a:lnTo>
                  <a:lnTo>
                    <a:pt x="421" y="1787"/>
                  </a:lnTo>
                  <a:lnTo>
                    <a:pt x="439" y="1749"/>
                  </a:lnTo>
                  <a:lnTo>
                    <a:pt x="458" y="1718"/>
                  </a:lnTo>
                  <a:lnTo>
                    <a:pt x="503" y="1659"/>
                  </a:lnTo>
                  <a:lnTo>
                    <a:pt x="559" y="1604"/>
                  </a:lnTo>
                  <a:lnTo>
                    <a:pt x="622" y="1551"/>
                  </a:lnTo>
                  <a:lnTo>
                    <a:pt x="733" y="1476"/>
                  </a:lnTo>
                  <a:lnTo>
                    <a:pt x="904" y="1385"/>
                  </a:lnTo>
                  <a:lnTo>
                    <a:pt x="1097" y="1303"/>
                  </a:lnTo>
                  <a:lnTo>
                    <a:pt x="1305" y="1227"/>
                  </a:lnTo>
                  <a:lnTo>
                    <a:pt x="1627" y="1120"/>
                  </a:lnTo>
                  <a:lnTo>
                    <a:pt x="2048" y="989"/>
                  </a:lnTo>
                  <a:lnTo>
                    <a:pt x="2322" y="888"/>
                  </a:lnTo>
                  <a:lnTo>
                    <a:pt x="2476" y="819"/>
                  </a:lnTo>
                  <a:lnTo>
                    <a:pt x="2569" y="765"/>
                  </a:lnTo>
                  <a:lnTo>
                    <a:pt x="2621" y="727"/>
                  </a:lnTo>
                  <a:lnTo>
                    <a:pt x="2663" y="688"/>
                  </a:lnTo>
                  <a:lnTo>
                    <a:pt x="2695" y="646"/>
                  </a:lnTo>
                  <a:lnTo>
                    <a:pt x="2713" y="603"/>
                  </a:lnTo>
                  <a:lnTo>
                    <a:pt x="2719" y="557"/>
                  </a:lnTo>
                  <a:lnTo>
                    <a:pt x="2713" y="510"/>
                  </a:lnTo>
                  <a:lnTo>
                    <a:pt x="2692" y="461"/>
                  </a:lnTo>
                  <a:lnTo>
                    <a:pt x="2676" y="435"/>
                  </a:lnTo>
                  <a:lnTo>
                    <a:pt x="2650" y="402"/>
                  </a:lnTo>
                  <a:lnTo>
                    <a:pt x="2578" y="341"/>
                  </a:lnTo>
                  <a:lnTo>
                    <a:pt x="2481" y="286"/>
                  </a:lnTo>
                  <a:lnTo>
                    <a:pt x="2363" y="238"/>
                  </a:lnTo>
                  <a:lnTo>
                    <a:pt x="2225" y="196"/>
                  </a:lnTo>
                  <a:lnTo>
                    <a:pt x="2070" y="158"/>
                  </a:lnTo>
                  <a:lnTo>
                    <a:pt x="1812" y="111"/>
                  </a:lnTo>
                  <a:lnTo>
                    <a:pt x="1427" y="63"/>
                  </a:lnTo>
                  <a:lnTo>
                    <a:pt x="1015" y="33"/>
                  </a:lnTo>
                  <a:lnTo>
                    <a:pt x="598" y="14"/>
                  </a:lnTo>
                  <a:lnTo>
                    <a:pt x="192" y="6"/>
                  </a:lnTo>
                  <a:lnTo>
                    <a:pt x="0" y="4"/>
                  </a:lnTo>
                  <a:lnTo>
                    <a:pt x="0" y="0"/>
                  </a:lnTo>
                  <a:lnTo>
                    <a:pt x="192" y="1"/>
                  </a:lnTo>
                  <a:lnTo>
                    <a:pt x="598" y="9"/>
                  </a:lnTo>
                  <a:lnTo>
                    <a:pt x="1017" y="27"/>
                  </a:lnTo>
                  <a:lnTo>
                    <a:pt x="1430" y="59"/>
                  </a:lnTo>
                  <a:lnTo>
                    <a:pt x="1817" y="105"/>
                  </a:lnTo>
                  <a:lnTo>
                    <a:pt x="2078" y="153"/>
                  </a:lnTo>
                  <a:lnTo>
                    <a:pt x="2234" y="190"/>
                  </a:lnTo>
                  <a:lnTo>
                    <a:pt x="2373" y="233"/>
                  </a:lnTo>
                  <a:lnTo>
                    <a:pt x="2493" y="281"/>
                  </a:lnTo>
                  <a:lnTo>
                    <a:pt x="2591" y="335"/>
                  </a:lnTo>
                  <a:lnTo>
                    <a:pt x="2664" y="396"/>
                  </a:lnTo>
                  <a:lnTo>
                    <a:pt x="2690" y="429"/>
                  </a:lnTo>
                  <a:lnTo>
                    <a:pt x="2707" y="456"/>
                  </a:lnTo>
                  <a:lnTo>
                    <a:pt x="2729" y="505"/>
                  </a:lnTo>
                  <a:lnTo>
                    <a:pt x="2736" y="553"/>
                  </a:lnTo>
                  <a:lnTo>
                    <a:pt x="2731" y="599"/>
                  </a:lnTo>
                  <a:lnTo>
                    <a:pt x="2712" y="642"/>
                  </a:lnTo>
                  <a:lnTo>
                    <a:pt x="2682" y="682"/>
                  </a:lnTo>
                  <a:lnTo>
                    <a:pt x="2641" y="723"/>
                  </a:lnTo>
                  <a:lnTo>
                    <a:pt x="2591" y="760"/>
                  </a:lnTo>
                  <a:lnTo>
                    <a:pt x="2499" y="816"/>
                  </a:lnTo>
                  <a:lnTo>
                    <a:pt x="2347" y="885"/>
                  </a:lnTo>
                  <a:lnTo>
                    <a:pt x="2075" y="985"/>
                  </a:lnTo>
                  <a:lnTo>
                    <a:pt x="1661" y="1117"/>
                  </a:lnTo>
                  <a:lnTo>
                    <a:pt x="1339" y="1224"/>
                  </a:lnTo>
                  <a:lnTo>
                    <a:pt x="1135" y="1300"/>
                  </a:lnTo>
                  <a:lnTo>
                    <a:pt x="943" y="1382"/>
                  </a:lnTo>
                  <a:lnTo>
                    <a:pt x="773" y="1473"/>
                  </a:lnTo>
                  <a:lnTo>
                    <a:pt x="664" y="1548"/>
                  </a:lnTo>
                  <a:lnTo>
                    <a:pt x="601" y="1600"/>
                  </a:lnTo>
                  <a:lnTo>
                    <a:pt x="546" y="1654"/>
                  </a:lnTo>
                  <a:lnTo>
                    <a:pt x="501" y="1713"/>
                  </a:lnTo>
                  <a:lnTo>
                    <a:pt x="482" y="1744"/>
                  </a:lnTo>
                  <a:lnTo>
                    <a:pt x="464" y="1781"/>
                  </a:lnTo>
                  <a:lnTo>
                    <a:pt x="444" y="1853"/>
                  </a:lnTo>
                  <a:lnTo>
                    <a:pt x="445" y="1922"/>
                  </a:lnTo>
                  <a:lnTo>
                    <a:pt x="467" y="1989"/>
                  </a:lnTo>
                  <a:lnTo>
                    <a:pt x="508" y="2052"/>
                  </a:lnTo>
                  <a:lnTo>
                    <a:pt x="567" y="2112"/>
                  </a:lnTo>
                  <a:lnTo>
                    <a:pt x="645" y="2171"/>
                  </a:lnTo>
                  <a:lnTo>
                    <a:pt x="737" y="2228"/>
                  </a:lnTo>
                  <a:lnTo>
                    <a:pt x="903" y="2310"/>
                  </a:lnTo>
                  <a:lnTo>
                    <a:pt x="1172" y="2413"/>
                  </a:lnTo>
                  <a:lnTo>
                    <a:pt x="1485" y="2513"/>
                  </a:lnTo>
                  <a:lnTo>
                    <a:pt x="1835" y="2611"/>
                  </a:lnTo>
                  <a:lnTo>
                    <a:pt x="2404" y="2757"/>
                  </a:lnTo>
                  <a:lnTo>
                    <a:pt x="3008" y="2910"/>
                  </a:lnTo>
                  <a:lnTo>
                    <a:pt x="3412" y="3017"/>
                  </a:lnTo>
                  <a:lnTo>
                    <a:pt x="3808" y="3132"/>
                  </a:lnTo>
                  <a:lnTo>
                    <a:pt x="4188" y="3256"/>
                  </a:lnTo>
                  <a:lnTo>
                    <a:pt x="4541" y="3391"/>
                  </a:lnTo>
                  <a:lnTo>
                    <a:pt x="4783" y="3500"/>
                  </a:lnTo>
                  <a:lnTo>
                    <a:pt x="4931" y="3578"/>
                  </a:lnTo>
                  <a:lnTo>
                    <a:pt x="5002" y="3619"/>
                  </a:lnTo>
                  <a:lnTo>
                    <a:pt x="5051" y="3649"/>
                  </a:lnTo>
                  <a:lnTo>
                    <a:pt x="5141" y="3712"/>
                  </a:lnTo>
                  <a:lnTo>
                    <a:pt x="5221" y="3778"/>
                  </a:lnTo>
                  <a:lnTo>
                    <a:pt x="5288" y="3847"/>
                  </a:lnTo>
                  <a:lnTo>
                    <a:pt x="5346" y="3918"/>
                  </a:lnTo>
                  <a:lnTo>
                    <a:pt x="5392" y="3991"/>
                  </a:lnTo>
                  <a:lnTo>
                    <a:pt x="5428" y="4068"/>
                  </a:lnTo>
                  <a:lnTo>
                    <a:pt x="5454" y="4146"/>
                  </a:lnTo>
                  <a:lnTo>
                    <a:pt x="5470" y="4225"/>
                  </a:lnTo>
                  <a:lnTo>
                    <a:pt x="5475" y="4307"/>
                  </a:lnTo>
                  <a:lnTo>
                    <a:pt x="5473" y="4389"/>
                  </a:lnTo>
                  <a:lnTo>
                    <a:pt x="5461" y="4474"/>
                  </a:lnTo>
                  <a:lnTo>
                    <a:pt x="5441" y="4559"/>
                  </a:lnTo>
                  <a:lnTo>
                    <a:pt x="5412" y="4645"/>
                  </a:lnTo>
                  <a:lnTo>
                    <a:pt x="5355" y="4776"/>
                  </a:lnTo>
                  <a:lnTo>
                    <a:pt x="5249" y="4952"/>
                  </a:lnTo>
                  <a:lnTo>
                    <a:pt x="5115" y="5129"/>
                  </a:lnTo>
                  <a:lnTo>
                    <a:pt x="4954" y="5306"/>
                  </a:lnTo>
                  <a:lnTo>
                    <a:pt x="4768" y="5482"/>
                  </a:lnTo>
                  <a:lnTo>
                    <a:pt x="4561" y="5653"/>
                  </a:lnTo>
                  <a:lnTo>
                    <a:pt x="4333" y="5820"/>
                  </a:lnTo>
                  <a:lnTo>
                    <a:pt x="4087" y="5981"/>
                  </a:lnTo>
                  <a:lnTo>
                    <a:pt x="3825" y="6137"/>
                  </a:lnTo>
                  <a:lnTo>
                    <a:pt x="3688" y="6210"/>
                  </a:lnTo>
                  <a:lnTo>
                    <a:pt x="3688" y="621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36" name="Freeform 8"/>
            <p:cNvSpPr>
              <a:spLocks/>
            </p:cNvSpPr>
            <p:nvPr/>
          </p:nvSpPr>
          <p:spPr bwMode="auto">
            <a:xfrm>
              <a:off x="3756025" y="2025651"/>
              <a:ext cx="3509963" cy="3306763"/>
            </a:xfrm>
            <a:custGeom>
              <a:avLst/>
              <a:gdLst>
                <a:gd name="T0" fmla="*/ 5635 w 6632"/>
                <a:gd name="T1" fmla="*/ 6165 h 6250"/>
                <a:gd name="T2" fmla="*/ 6122 w 6632"/>
                <a:gd name="T3" fmla="*/ 5649 h 6250"/>
                <a:gd name="T4" fmla="*/ 6430 w 6632"/>
                <a:gd name="T5" fmla="*/ 5132 h 6250"/>
                <a:gd name="T6" fmla="*/ 6525 w 6632"/>
                <a:gd name="T7" fmla="*/ 4671 h 6250"/>
                <a:gd name="T8" fmla="*/ 6494 w 6632"/>
                <a:gd name="T9" fmla="*/ 4430 h 6250"/>
                <a:gd name="T10" fmla="*/ 6396 w 6632"/>
                <a:gd name="T11" fmla="*/ 4200 h 6250"/>
                <a:gd name="T12" fmla="*/ 6229 w 6632"/>
                <a:gd name="T13" fmla="*/ 3981 h 6250"/>
                <a:gd name="T14" fmla="*/ 5941 w 6632"/>
                <a:gd name="T15" fmla="*/ 3745 h 6250"/>
                <a:gd name="T16" fmla="*/ 5612 w 6632"/>
                <a:gd name="T17" fmla="*/ 3562 h 6250"/>
                <a:gd name="T18" fmla="*/ 4577 w 6632"/>
                <a:gd name="T19" fmla="*/ 3175 h 6250"/>
                <a:gd name="T20" fmla="*/ 3039 w 6632"/>
                <a:gd name="T21" fmla="*/ 2766 h 6250"/>
                <a:gd name="T22" fmla="*/ 1658 w 6632"/>
                <a:gd name="T23" fmla="*/ 2396 h 6250"/>
                <a:gd name="T24" fmla="*/ 1051 w 6632"/>
                <a:gd name="T25" fmla="*/ 2148 h 6250"/>
                <a:gd name="T26" fmla="*/ 835 w 6632"/>
                <a:gd name="T27" fmla="*/ 1971 h 6250"/>
                <a:gd name="T28" fmla="*/ 811 w 6632"/>
                <a:gd name="T29" fmla="*/ 1775 h 6250"/>
                <a:gd name="T30" fmla="*/ 887 w 6632"/>
                <a:gd name="T31" fmla="*/ 1660 h 6250"/>
                <a:gd name="T32" fmla="*/ 1259 w 6632"/>
                <a:gd name="T33" fmla="*/ 1402 h 6250"/>
                <a:gd name="T34" fmla="*/ 1921 w 6632"/>
                <a:gd name="T35" fmla="*/ 1139 h 6250"/>
                <a:gd name="T36" fmla="*/ 2680 w 6632"/>
                <a:gd name="T37" fmla="*/ 825 h 6250"/>
                <a:gd name="T38" fmla="*/ 2836 w 6632"/>
                <a:gd name="T39" fmla="*/ 686 h 6250"/>
                <a:gd name="T40" fmla="*/ 2867 w 6632"/>
                <a:gd name="T41" fmla="*/ 555 h 6250"/>
                <a:gd name="T42" fmla="*/ 2807 w 6632"/>
                <a:gd name="T43" fmla="*/ 432 h 6250"/>
                <a:gd name="T44" fmla="*/ 2585 w 6632"/>
                <a:gd name="T45" fmla="*/ 280 h 6250"/>
                <a:gd name="T46" fmla="*/ 2139 w 6632"/>
                <a:gd name="T47" fmla="*/ 151 h 6250"/>
                <a:gd name="T48" fmla="*/ 1030 w 6632"/>
                <a:gd name="T49" fmla="*/ 28 h 6250"/>
                <a:gd name="T50" fmla="*/ 0 w 6632"/>
                <a:gd name="T51" fmla="*/ 4 h 6250"/>
                <a:gd name="T52" fmla="*/ 601 w 6632"/>
                <a:gd name="T53" fmla="*/ 7 h 6250"/>
                <a:gd name="T54" fmla="*/ 1868 w 6632"/>
                <a:gd name="T55" fmla="*/ 99 h 6250"/>
                <a:gd name="T56" fmla="*/ 2466 w 6632"/>
                <a:gd name="T57" fmla="*/ 227 h 6250"/>
                <a:gd name="T58" fmla="*/ 2790 w 6632"/>
                <a:gd name="T59" fmla="*/ 394 h 6250"/>
                <a:gd name="T60" fmla="*/ 2870 w 6632"/>
                <a:gd name="T61" fmla="*/ 504 h 6250"/>
                <a:gd name="T62" fmla="*/ 2876 w 6632"/>
                <a:gd name="T63" fmla="*/ 640 h 6250"/>
                <a:gd name="T64" fmla="*/ 2781 w 6632"/>
                <a:gd name="T65" fmla="*/ 763 h 6250"/>
                <a:gd name="T66" fmla="*/ 2330 w 6632"/>
                <a:gd name="T67" fmla="*/ 997 h 6250"/>
                <a:gd name="T68" fmla="*/ 1473 w 6632"/>
                <a:gd name="T69" fmla="*/ 1319 h 6250"/>
                <a:gd name="T70" fmla="*/ 1008 w 6632"/>
                <a:gd name="T71" fmla="*/ 1579 h 6250"/>
                <a:gd name="T72" fmla="*/ 871 w 6632"/>
                <a:gd name="T73" fmla="*/ 1736 h 6250"/>
                <a:gd name="T74" fmla="*/ 848 w 6632"/>
                <a:gd name="T75" fmla="*/ 1900 h 6250"/>
                <a:gd name="T76" fmla="*/ 1007 w 6632"/>
                <a:gd name="T77" fmla="*/ 2082 h 6250"/>
                <a:gd name="T78" fmla="*/ 1401 w 6632"/>
                <a:gd name="T79" fmla="*/ 2279 h 6250"/>
                <a:gd name="T80" fmla="*/ 2461 w 6632"/>
                <a:gd name="T81" fmla="*/ 2597 h 6250"/>
                <a:gd name="T82" fmla="*/ 4212 w 6632"/>
                <a:gd name="T83" fmla="*/ 3042 h 6250"/>
                <a:gd name="T84" fmla="*/ 5429 w 6632"/>
                <a:gd name="T85" fmla="*/ 3441 h 6250"/>
                <a:gd name="T86" fmla="*/ 5909 w 6632"/>
                <a:gd name="T87" fmla="*/ 3676 h 6250"/>
                <a:gd name="T88" fmla="*/ 6305 w 6632"/>
                <a:gd name="T89" fmla="*/ 3975 h 6250"/>
                <a:gd name="T90" fmla="*/ 6479 w 6632"/>
                <a:gd name="T91" fmla="*/ 4194 h 6250"/>
                <a:gd name="T92" fmla="*/ 6587 w 6632"/>
                <a:gd name="T93" fmla="*/ 4423 h 6250"/>
                <a:gd name="T94" fmla="*/ 6632 w 6632"/>
                <a:gd name="T95" fmla="*/ 4786 h 6250"/>
                <a:gd name="T96" fmla="*/ 6491 w 6632"/>
                <a:gd name="T97" fmla="*/ 5294 h 6250"/>
                <a:gd name="T98" fmla="*/ 6151 w 6632"/>
                <a:gd name="T99" fmla="*/ 5816 h 6250"/>
                <a:gd name="T100" fmla="*/ 5739 w 6632"/>
                <a:gd name="T101" fmla="*/ 6250 h 6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6632" h="6250">
                  <a:moveTo>
                    <a:pt x="5739" y="6250"/>
                  </a:moveTo>
                  <a:lnTo>
                    <a:pt x="5539" y="6250"/>
                  </a:lnTo>
                  <a:lnTo>
                    <a:pt x="5635" y="6165"/>
                  </a:lnTo>
                  <a:lnTo>
                    <a:pt x="5815" y="5994"/>
                  </a:lnTo>
                  <a:lnTo>
                    <a:pt x="5978" y="5821"/>
                  </a:lnTo>
                  <a:lnTo>
                    <a:pt x="6122" y="5649"/>
                  </a:lnTo>
                  <a:lnTo>
                    <a:pt x="6246" y="5476"/>
                  </a:lnTo>
                  <a:lnTo>
                    <a:pt x="6350" y="5303"/>
                  </a:lnTo>
                  <a:lnTo>
                    <a:pt x="6430" y="5132"/>
                  </a:lnTo>
                  <a:lnTo>
                    <a:pt x="6486" y="4962"/>
                  </a:lnTo>
                  <a:lnTo>
                    <a:pt x="6520" y="4795"/>
                  </a:lnTo>
                  <a:lnTo>
                    <a:pt x="6525" y="4671"/>
                  </a:lnTo>
                  <a:lnTo>
                    <a:pt x="6521" y="4590"/>
                  </a:lnTo>
                  <a:lnTo>
                    <a:pt x="6511" y="4510"/>
                  </a:lnTo>
                  <a:lnTo>
                    <a:pt x="6494" y="4430"/>
                  </a:lnTo>
                  <a:lnTo>
                    <a:pt x="6468" y="4353"/>
                  </a:lnTo>
                  <a:lnTo>
                    <a:pt x="6436" y="4275"/>
                  </a:lnTo>
                  <a:lnTo>
                    <a:pt x="6396" y="4200"/>
                  </a:lnTo>
                  <a:lnTo>
                    <a:pt x="6348" y="4125"/>
                  </a:lnTo>
                  <a:lnTo>
                    <a:pt x="6292" y="4053"/>
                  </a:lnTo>
                  <a:lnTo>
                    <a:pt x="6229" y="3981"/>
                  </a:lnTo>
                  <a:lnTo>
                    <a:pt x="6157" y="3912"/>
                  </a:lnTo>
                  <a:lnTo>
                    <a:pt x="6076" y="3844"/>
                  </a:lnTo>
                  <a:lnTo>
                    <a:pt x="5941" y="3745"/>
                  </a:lnTo>
                  <a:lnTo>
                    <a:pt x="5837" y="3682"/>
                  </a:lnTo>
                  <a:lnTo>
                    <a:pt x="5766" y="3641"/>
                  </a:lnTo>
                  <a:lnTo>
                    <a:pt x="5612" y="3562"/>
                  </a:lnTo>
                  <a:lnTo>
                    <a:pt x="5360" y="3448"/>
                  </a:lnTo>
                  <a:lnTo>
                    <a:pt x="4984" y="3306"/>
                  </a:lnTo>
                  <a:lnTo>
                    <a:pt x="4577" y="3175"/>
                  </a:lnTo>
                  <a:lnTo>
                    <a:pt x="4148" y="3051"/>
                  </a:lnTo>
                  <a:lnTo>
                    <a:pt x="3706" y="2933"/>
                  </a:lnTo>
                  <a:lnTo>
                    <a:pt x="3039" y="2766"/>
                  </a:lnTo>
                  <a:lnTo>
                    <a:pt x="2405" y="2606"/>
                  </a:lnTo>
                  <a:lnTo>
                    <a:pt x="2012" y="2501"/>
                  </a:lnTo>
                  <a:lnTo>
                    <a:pt x="1658" y="2396"/>
                  </a:lnTo>
                  <a:lnTo>
                    <a:pt x="1351" y="2288"/>
                  </a:lnTo>
                  <a:lnTo>
                    <a:pt x="1161" y="2206"/>
                  </a:lnTo>
                  <a:lnTo>
                    <a:pt x="1051" y="2148"/>
                  </a:lnTo>
                  <a:lnTo>
                    <a:pt x="961" y="2090"/>
                  </a:lnTo>
                  <a:lnTo>
                    <a:pt x="889" y="2031"/>
                  </a:lnTo>
                  <a:lnTo>
                    <a:pt x="835" y="1971"/>
                  </a:lnTo>
                  <a:lnTo>
                    <a:pt x="804" y="1908"/>
                  </a:lnTo>
                  <a:lnTo>
                    <a:pt x="795" y="1843"/>
                  </a:lnTo>
                  <a:lnTo>
                    <a:pt x="811" y="1775"/>
                  </a:lnTo>
                  <a:lnTo>
                    <a:pt x="828" y="1741"/>
                  </a:lnTo>
                  <a:lnTo>
                    <a:pt x="845" y="1713"/>
                  </a:lnTo>
                  <a:lnTo>
                    <a:pt x="887" y="1660"/>
                  </a:lnTo>
                  <a:lnTo>
                    <a:pt x="966" y="1584"/>
                  </a:lnTo>
                  <a:lnTo>
                    <a:pt x="1099" y="1489"/>
                  </a:lnTo>
                  <a:lnTo>
                    <a:pt x="1259" y="1402"/>
                  </a:lnTo>
                  <a:lnTo>
                    <a:pt x="1436" y="1321"/>
                  </a:lnTo>
                  <a:lnTo>
                    <a:pt x="1626" y="1245"/>
                  </a:lnTo>
                  <a:lnTo>
                    <a:pt x="1921" y="1139"/>
                  </a:lnTo>
                  <a:lnTo>
                    <a:pt x="2301" y="1002"/>
                  </a:lnTo>
                  <a:lnTo>
                    <a:pt x="2546" y="897"/>
                  </a:lnTo>
                  <a:lnTo>
                    <a:pt x="2680" y="825"/>
                  </a:lnTo>
                  <a:lnTo>
                    <a:pt x="2761" y="767"/>
                  </a:lnTo>
                  <a:lnTo>
                    <a:pt x="2803" y="728"/>
                  </a:lnTo>
                  <a:lnTo>
                    <a:pt x="2836" y="686"/>
                  </a:lnTo>
                  <a:lnTo>
                    <a:pt x="2857" y="645"/>
                  </a:lnTo>
                  <a:lnTo>
                    <a:pt x="2869" y="602"/>
                  </a:lnTo>
                  <a:lnTo>
                    <a:pt x="2867" y="555"/>
                  </a:lnTo>
                  <a:lnTo>
                    <a:pt x="2854" y="508"/>
                  </a:lnTo>
                  <a:lnTo>
                    <a:pt x="2826" y="458"/>
                  </a:lnTo>
                  <a:lnTo>
                    <a:pt x="2807" y="432"/>
                  </a:lnTo>
                  <a:lnTo>
                    <a:pt x="2777" y="398"/>
                  </a:lnTo>
                  <a:lnTo>
                    <a:pt x="2693" y="337"/>
                  </a:lnTo>
                  <a:lnTo>
                    <a:pt x="2585" y="280"/>
                  </a:lnTo>
                  <a:lnTo>
                    <a:pt x="2455" y="231"/>
                  </a:lnTo>
                  <a:lnTo>
                    <a:pt x="2304" y="188"/>
                  </a:lnTo>
                  <a:lnTo>
                    <a:pt x="2139" y="151"/>
                  </a:lnTo>
                  <a:lnTo>
                    <a:pt x="1862" y="105"/>
                  </a:lnTo>
                  <a:lnTo>
                    <a:pt x="1457" y="59"/>
                  </a:lnTo>
                  <a:lnTo>
                    <a:pt x="1030" y="28"/>
                  </a:lnTo>
                  <a:lnTo>
                    <a:pt x="601" y="11"/>
                  </a:lnTo>
                  <a:lnTo>
                    <a:pt x="190" y="4"/>
                  </a:lnTo>
                  <a:lnTo>
                    <a:pt x="0" y="4"/>
                  </a:lnTo>
                  <a:lnTo>
                    <a:pt x="0" y="0"/>
                  </a:lnTo>
                  <a:lnTo>
                    <a:pt x="189" y="0"/>
                  </a:lnTo>
                  <a:lnTo>
                    <a:pt x="601" y="7"/>
                  </a:lnTo>
                  <a:lnTo>
                    <a:pt x="1030" y="23"/>
                  </a:lnTo>
                  <a:lnTo>
                    <a:pt x="1460" y="53"/>
                  </a:lnTo>
                  <a:lnTo>
                    <a:pt x="1868" y="99"/>
                  </a:lnTo>
                  <a:lnTo>
                    <a:pt x="2146" y="146"/>
                  </a:lnTo>
                  <a:lnTo>
                    <a:pt x="2314" y="184"/>
                  </a:lnTo>
                  <a:lnTo>
                    <a:pt x="2466" y="227"/>
                  </a:lnTo>
                  <a:lnTo>
                    <a:pt x="2597" y="276"/>
                  </a:lnTo>
                  <a:lnTo>
                    <a:pt x="2706" y="331"/>
                  </a:lnTo>
                  <a:lnTo>
                    <a:pt x="2790" y="394"/>
                  </a:lnTo>
                  <a:lnTo>
                    <a:pt x="2821" y="427"/>
                  </a:lnTo>
                  <a:lnTo>
                    <a:pt x="2841" y="453"/>
                  </a:lnTo>
                  <a:lnTo>
                    <a:pt x="2870" y="504"/>
                  </a:lnTo>
                  <a:lnTo>
                    <a:pt x="2885" y="551"/>
                  </a:lnTo>
                  <a:lnTo>
                    <a:pt x="2886" y="596"/>
                  </a:lnTo>
                  <a:lnTo>
                    <a:pt x="2876" y="640"/>
                  </a:lnTo>
                  <a:lnTo>
                    <a:pt x="2854" y="682"/>
                  </a:lnTo>
                  <a:lnTo>
                    <a:pt x="2823" y="724"/>
                  </a:lnTo>
                  <a:lnTo>
                    <a:pt x="2781" y="763"/>
                  </a:lnTo>
                  <a:lnTo>
                    <a:pt x="2703" y="820"/>
                  </a:lnTo>
                  <a:lnTo>
                    <a:pt x="2571" y="894"/>
                  </a:lnTo>
                  <a:lnTo>
                    <a:pt x="2330" y="997"/>
                  </a:lnTo>
                  <a:lnTo>
                    <a:pt x="1954" y="1136"/>
                  </a:lnTo>
                  <a:lnTo>
                    <a:pt x="1662" y="1244"/>
                  </a:lnTo>
                  <a:lnTo>
                    <a:pt x="1473" y="1319"/>
                  </a:lnTo>
                  <a:lnTo>
                    <a:pt x="1298" y="1399"/>
                  </a:lnTo>
                  <a:lnTo>
                    <a:pt x="1141" y="1486"/>
                  </a:lnTo>
                  <a:lnTo>
                    <a:pt x="1008" y="1579"/>
                  </a:lnTo>
                  <a:lnTo>
                    <a:pt x="930" y="1656"/>
                  </a:lnTo>
                  <a:lnTo>
                    <a:pt x="889" y="1709"/>
                  </a:lnTo>
                  <a:lnTo>
                    <a:pt x="871" y="1736"/>
                  </a:lnTo>
                  <a:lnTo>
                    <a:pt x="854" y="1769"/>
                  </a:lnTo>
                  <a:lnTo>
                    <a:pt x="840" y="1837"/>
                  </a:lnTo>
                  <a:lnTo>
                    <a:pt x="848" y="1900"/>
                  </a:lnTo>
                  <a:lnTo>
                    <a:pt x="880" y="1962"/>
                  </a:lnTo>
                  <a:lnTo>
                    <a:pt x="933" y="2023"/>
                  </a:lnTo>
                  <a:lnTo>
                    <a:pt x="1007" y="2082"/>
                  </a:lnTo>
                  <a:lnTo>
                    <a:pt x="1099" y="2139"/>
                  </a:lnTo>
                  <a:lnTo>
                    <a:pt x="1208" y="2196"/>
                  </a:lnTo>
                  <a:lnTo>
                    <a:pt x="1401" y="2279"/>
                  </a:lnTo>
                  <a:lnTo>
                    <a:pt x="1709" y="2386"/>
                  </a:lnTo>
                  <a:lnTo>
                    <a:pt x="2067" y="2491"/>
                  </a:lnTo>
                  <a:lnTo>
                    <a:pt x="2461" y="2597"/>
                  </a:lnTo>
                  <a:lnTo>
                    <a:pt x="3099" y="2757"/>
                  </a:lnTo>
                  <a:lnTo>
                    <a:pt x="3767" y="2924"/>
                  </a:lnTo>
                  <a:lnTo>
                    <a:pt x="4212" y="3042"/>
                  </a:lnTo>
                  <a:lnTo>
                    <a:pt x="4645" y="3166"/>
                  </a:lnTo>
                  <a:lnTo>
                    <a:pt x="5054" y="3299"/>
                  </a:lnTo>
                  <a:lnTo>
                    <a:pt x="5429" y="3441"/>
                  </a:lnTo>
                  <a:lnTo>
                    <a:pt x="5683" y="3555"/>
                  </a:lnTo>
                  <a:lnTo>
                    <a:pt x="5837" y="3635"/>
                  </a:lnTo>
                  <a:lnTo>
                    <a:pt x="5909" y="3676"/>
                  </a:lnTo>
                  <a:lnTo>
                    <a:pt x="6013" y="3739"/>
                  </a:lnTo>
                  <a:lnTo>
                    <a:pt x="6193" y="3872"/>
                  </a:lnTo>
                  <a:lnTo>
                    <a:pt x="6305" y="3975"/>
                  </a:lnTo>
                  <a:lnTo>
                    <a:pt x="6371" y="4047"/>
                  </a:lnTo>
                  <a:lnTo>
                    <a:pt x="6429" y="4119"/>
                  </a:lnTo>
                  <a:lnTo>
                    <a:pt x="6479" y="4194"/>
                  </a:lnTo>
                  <a:lnTo>
                    <a:pt x="6522" y="4269"/>
                  </a:lnTo>
                  <a:lnTo>
                    <a:pt x="6558" y="4345"/>
                  </a:lnTo>
                  <a:lnTo>
                    <a:pt x="6587" y="4423"/>
                  </a:lnTo>
                  <a:lnTo>
                    <a:pt x="6609" y="4502"/>
                  </a:lnTo>
                  <a:lnTo>
                    <a:pt x="6629" y="4622"/>
                  </a:lnTo>
                  <a:lnTo>
                    <a:pt x="6632" y="4786"/>
                  </a:lnTo>
                  <a:lnTo>
                    <a:pt x="6609" y="4953"/>
                  </a:lnTo>
                  <a:lnTo>
                    <a:pt x="6561" y="5123"/>
                  </a:lnTo>
                  <a:lnTo>
                    <a:pt x="6491" y="5294"/>
                  </a:lnTo>
                  <a:lnTo>
                    <a:pt x="6399" y="5467"/>
                  </a:lnTo>
                  <a:lnTo>
                    <a:pt x="6285" y="5641"/>
                  </a:lnTo>
                  <a:lnTo>
                    <a:pt x="6151" y="5816"/>
                  </a:lnTo>
                  <a:lnTo>
                    <a:pt x="6000" y="5990"/>
                  </a:lnTo>
                  <a:lnTo>
                    <a:pt x="5830" y="6164"/>
                  </a:lnTo>
                  <a:lnTo>
                    <a:pt x="5739" y="6250"/>
                  </a:lnTo>
                  <a:lnTo>
                    <a:pt x="5739" y="625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37" name="Freeform 9"/>
            <p:cNvSpPr>
              <a:spLocks/>
            </p:cNvSpPr>
            <p:nvPr/>
          </p:nvSpPr>
          <p:spPr bwMode="auto">
            <a:xfrm>
              <a:off x="3756025" y="2003426"/>
              <a:ext cx="4195763" cy="3328988"/>
            </a:xfrm>
            <a:custGeom>
              <a:avLst/>
              <a:gdLst>
                <a:gd name="T0" fmla="*/ 7817 w 7930"/>
                <a:gd name="T1" fmla="*/ 5993 h 6292"/>
                <a:gd name="T2" fmla="*/ 7928 w 7930"/>
                <a:gd name="T3" fmla="*/ 5427 h 6292"/>
                <a:gd name="T4" fmla="*/ 7873 w 7930"/>
                <a:gd name="T5" fmla="*/ 4903 h 6292"/>
                <a:gd name="T6" fmla="*/ 7644 w 7930"/>
                <a:gd name="T7" fmla="*/ 4421 h 6292"/>
                <a:gd name="T8" fmla="*/ 7232 w 7930"/>
                <a:gd name="T9" fmla="*/ 3978 h 6292"/>
                <a:gd name="T10" fmla="*/ 6744 w 7930"/>
                <a:gd name="T11" fmla="*/ 3641 h 6292"/>
                <a:gd name="T12" fmla="*/ 6338 w 7930"/>
                <a:gd name="T13" fmla="*/ 3440 h 6292"/>
                <a:gd name="T14" fmla="*/ 5416 w 7930"/>
                <a:gd name="T15" fmla="*/ 3120 h 6292"/>
                <a:gd name="T16" fmla="*/ 3750 w 7930"/>
                <a:gd name="T17" fmla="*/ 2701 h 6292"/>
                <a:gd name="T18" fmla="*/ 1885 w 7930"/>
                <a:gd name="T19" fmla="*/ 2232 h 6292"/>
                <a:gd name="T20" fmla="*/ 1440 w 7930"/>
                <a:gd name="T21" fmla="*/ 2046 h 6292"/>
                <a:gd name="T22" fmla="*/ 1251 w 7930"/>
                <a:gd name="T23" fmla="*/ 1879 h 6292"/>
                <a:gd name="T24" fmla="*/ 1260 w 7930"/>
                <a:gd name="T25" fmla="*/ 1731 h 6292"/>
                <a:gd name="T26" fmla="*/ 1385 w 7930"/>
                <a:gd name="T27" fmla="*/ 1588 h 6292"/>
                <a:gd name="T28" fmla="*/ 1895 w 7930"/>
                <a:gd name="T29" fmla="*/ 1302 h 6292"/>
                <a:gd name="T30" fmla="*/ 2659 w 7930"/>
                <a:gd name="T31" fmla="*/ 976 h 6292"/>
                <a:gd name="T32" fmla="*/ 2972 w 7930"/>
                <a:gd name="T33" fmla="*/ 767 h 6292"/>
                <a:gd name="T34" fmla="*/ 3040 w 7930"/>
                <a:gd name="T35" fmla="*/ 641 h 6292"/>
                <a:gd name="T36" fmla="*/ 3010 w 7930"/>
                <a:gd name="T37" fmla="*/ 502 h 6292"/>
                <a:gd name="T38" fmla="*/ 2915 w 7930"/>
                <a:gd name="T39" fmla="*/ 393 h 6292"/>
                <a:gd name="T40" fmla="*/ 2553 w 7930"/>
                <a:gd name="T41" fmla="*/ 223 h 6292"/>
                <a:gd name="T42" fmla="*/ 1914 w 7930"/>
                <a:gd name="T43" fmla="*/ 95 h 6292"/>
                <a:gd name="T44" fmla="*/ 598 w 7930"/>
                <a:gd name="T45" fmla="*/ 6 h 6292"/>
                <a:gd name="T46" fmla="*/ 0 w 7930"/>
                <a:gd name="T47" fmla="*/ 6 h 6292"/>
                <a:gd name="T48" fmla="*/ 1037 w 7930"/>
                <a:gd name="T49" fmla="*/ 26 h 6292"/>
                <a:gd name="T50" fmla="*/ 2202 w 7930"/>
                <a:gd name="T51" fmla="*/ 147 h 6292"/>
                <a:gd name="T52" fmla="*/ 2686 w 7930"/>
                <a:gd name="T53" fmla="*/ 278 h 6292"/>
                <a:gd name="T54" fmla="*/ 2938 w 7930"/>
                <a:gd name="T55" fmla="*/ 432 h 6292"/>
                <a:gd name="T56" fmla="*/ 3016 w 7930"/>
                <a:gd name="T57" fmla="*/ 556 h 6292"/>
                <a:gd name="T58" fmla="*/ 3008 w 7930"/>
                <a:gd name="T59" fmla="*/ 688 h 6292"/>
                <a:gd name="T60" fmla="*/ 2886 w 7930"/>
                <a:gd name="T61" fmla="*/ 831 h 6292"/>
                <a:gd name="T62" fmla="*/ 2474 w 7930"/>
                <a:gd name="T63" fmla="*/ 1051 h 6292"/>
                <a:gd name="T64" fmla="*/ 1612 w 7930"/>
                <a:gd name="T65" fmla="*/ 1421 h 6292"/>
                <a:gd name="T66" fmla="*/ 1270 w 7930"/>
                <a:gd name="T67" fmla="*/ 1662 h 6292"/>
                <a:gd name="T68" fmla="*/ 1201 w 7930"/>
                <a:gd name="T69" fmla="*/ 1767 h 6292"/>
                <a:gd name="T70" fmla="*/ 1247 w 7930"/>
                <a:gd name="T71" fmla="*/ 1944 h 6292"/>
                <a:gd name="T72" fmla="*/ 1498 w 7930"/>
                <a:gd name="T73" fmla="*/ 2108 h 6292"/>
                <a:gd name="T74" fmla="*/ 2176 w 7930"/>
                <a:gd name="T75" fmla="*/ 2344 h 6292"/>
                <a:gd name="T76" fmla="*/ 4413 w 7930"/>
                <a:gd name="T77" fmla="*/ 2881 h 6292"/>
                <a:gd name="T78" fmla="*/ 5782 w 7930"/>
                <a:gd name="T79" fmla="*/ 3263 h 6292"/>
                <a:gd name="T80" fmla="*/ 6442 w 7930"/>
                <a:gd name="T81" fmla="*/ 3525 h 6292"/>
                <a:gd name="T82" fmla="*/ 6782 w 7930"/>
                <a:gd name="T83" fmla="*/ 3712 h 6292"/>
                <a:gd name="T84" fmla="*/ 7307 w 7930"/>
                <a:gd name="T85" fmla="*/ 4128 h 6292"/>
                <a:gd name="T86" fmla="*/ 7636 w 7930"/>
                <a:gd name="T87" fmla="*/ 4585 h 6292"/>
                <a:gd name="T88" fmla="*/ 7777 w 7930"/>
                <a:gd name="T89" fmla="*/ 5083 h 6292"/>
                <a:gd name="T90" fmla="*/ 7742 w 7930"/>
                <a:gd name="T91" fmla="*/ 5619 h 6292"/>
                <a:gd name="T92" fmla="*/ 7542 w 7930"/>
                <a:gd name="T93" fmla="*/ 6193 h 6292"/>
                <a:gd name="T94" fmla="*/ 7699 w 7930"/>
                <a:gd name="T95" fmla="*/ 6292 h 6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7930" h="6292">
                  <a:moveTo>
                    <a:pt x="7699" y="6292"/>
                  </a:moveTo>
                  <a:lnTo>
                    <a:pt x="7744" y="6190"/>
                  </a:lnTo>
                  <a:lnTo>
                    <a:pt x="7817" y="5993"/>
                  </a:lnTo>
                  <a:lnTo>
                    <a:pt x="7872" y="5799"/>
                  </a:lnTo>
                  <a:lnTo>
                    <a:pt x="7909" y="5610"/>
                  </a:lnTo>
                  <a:lnTo>
                    <a:pt x="7928" y="5427"/>
                  </a:lnTo>
                  <a:lnTo>
                    <a:pt x="7930" y="5247"/>
                  </a:lnTo>
                  <a:lnTo>
                    <a:pt x="7911" y="5073"/>
                  </a:lnTo>
                  <a:lnTo>
                    <a:pt x="7873" y="4903"/>
                  </a:lnTo>
                  <a:lnTo>
                    <a:pt x="7817" y="4737"/>
                  </a:lnTo>
                  <a:lnTo>
                    <a:pt x="7741" y="4576"/>
                  </a:lnTo>
                  <a:lnTo>
                    <a:pt x="7644" y="4421"/>
                  </a:lnTo>
                  <a:lnTo>
                    <a:pt x="7528" y="4269"/>
                  </a:lnTo>
                  <a:lnTo>
                    <a:pt x="7391" y="4121"/>
                  </a:lnTo>
                  <a:lnTo>
                    <a:pt x="7232" y="3978"/>
                  </a:lnTo>
                  <a:lnTo>
                    <a:pt x="7054" y="3840"/>
                  </a:lnTo>
                  <a:lnTo>
                    <a:pt x="6854" y="3706"/>
                  </a:lnTo>
                  <a:lnTo>
                    <a:pt x="6744" y="3641"/>
                  </a:lnTo>
                  <a:lnTo>
                    <a:pt x="6672" y="3598"/>
                  </a:lnTo>
                  <a:lnTo>
                    <a:pt x="6512" y="3518"/>
                  </a:lnTo>
                  <a:lnTo>
                    <a:pt x="6338" y="3440"/>
                  </a:lnTo>
                  <a:lnTo>
                    <a:pt x="6151" y="3365"/>
                  </a:lnTo>
                  <a:lnTo>
                    <a:pt x="5851" y="3256"/>
                  </a:lnTo>
                  <a:lnTo>
                    <a:pt x="5416" y="3120"/>
                  </a:lnTo>
                  <a:lnTo>
                    <a:pt x="4954" y="2992"/>
                  </a:lnTo>
                  <a:lnTo>
                    <a:pt x="4476" y="2873"/>
                  </a:lnTo>
                  <a:lnTo>
                    <a:pt x="3750" y="2701"/>
                  </a:lnTo>
                  <a:lnTo>
                    <a:pt x="2830" y="2490"/>
                  </a:lnTo>
                  <a:lnTo>
                    <a:pt x="2228" y="2334"/>
                  </a:lnTo>
                  <a:lnTo>
                    <a:pt x="1885" y="2232"/>
                  </a:lnTo>
                  <a:lnTo>
                    <a:pt x="1669" y="2153"/>
                  </a:lnTo>
                  <a:lnTo>
                    <a:pt x="1545" y="2099"/>
                  </a:lnTo>
                  <a:lnTo>
                    <a:pt x="1440" y="2046"/>
                  </a:lnTo>
                  <a:lnTo>
                    <a:pt x="1355" y="1991"/>
                  </a:lnTo>
                  <a:lnTo>
                    <a:pt x="1292" y="1935"/>
                  </a:lnTo>
                  <a:lnTo>
                    <a:pt x="1251" y="1879"/>
                  </a:lnTo>
                  <a:lnTo>
                    <a:pt x="1234" y="1820"/>
                  </a:lnTo>
                  <a:lnTo>
                    <a:pt x="1244" y="1761"/>
                  </a:lnTo>
                  <a:lnTo>
                    <a:pt x="1260" y="1731"/>
                  </a:lnTo>
                  <a:lnTo>
                    <a:pt x="1275" y="1705"/>
                  </a:lnTo>
                  <a:lnTo>
                    <a:pt x="1313" y="1657"/>
                  </a:lnTo>
                  <a:lnTo>
                    <a:pt x="1385" y="1588"/>
                  </a:lnTo>
                  <a:lnTo>
                    <a:pt x="1506" y="1500"/>
                  </a:lnTo>
                  <a:lnTo>
                    <a:pt x="1650" y="1418"/>
                  </a:lnTo>
                  <a:lnTo>
                    <a:pt x="1895" y="1302"/>
                  </a:lnTo>
                  <a:lnTo>
                    <a:pt x="2248" y="1156"/>
                  </a:lnTo>
                  <a:lnTo>
                    <a:pt x="2503" y="1048"/>
                  </a:lnTo>
                  <a:lnTo>
                    <a:pt x="2659" y="976"/>
                  </a:lnTo>
                  <a:lnTo>
                    <a:pt x="2795" y="903"/>
                  </a:lnTo>
                  <a:lnTo>
                    <a:pt x="2908" y="826"/>
                  </a:lnTo>
                  <a:lnTo>
                    <a:pt x="2972" y="767"/>
                  </a:lnTo>
                  <a:lnTo>
                    <a:pt x="3004" y="727"/>
                  </a:lnTo>
                  <a:lnTo>
                    <a:pt x="3027" y="684"/>
                  </a:lnTo>
                  <a:lnTo>
                    <a:pt x="3040" y="641"/>
                  </a:lnTo>
                  <a:lnTo>
                    <a:pt x="3042" y="596"/>
                  </a:lnTo>
                  <a:lnTo>
                    <a:pt x="3033" y="550"/>
                  </a:lnTo>
                  <a:lnTo>
                    <a:pt x="3010" y="502"/>
                  </a:lnTo>
                  <a:lnTo>
                    <a:pt x="2975" y="453"/>
                  </a:lnTo>
                  <a:lnTo>
                    <a:pt x="2952" y="428"/>
                  </a:lnTo>
                  <a:lnTo>
                    <a:pt x="2915" y="393"/>
                  </a:lnTo>
                  <a:lnTo>
                    <a:pt x="2820" y="330"/>
                  </a:lnTo>
                  <a:lnTo>
                    <a:pt x="2697" y="272"/>
                  </a:lnTo>
                  <a:lnTo>
                    <a:pt x="2553" y="223"/>
                  </a:lnTo>
                  <a:lnTo>
                    <a:pt x="2389" y="178"/>
                  </a:lnTo>
                  <a:lnTo>
                    <a:pt x="2209" y="141"/>
                  </a:lnTo>
                  <a:lnTo>
                    <a:pt x="1914" y="95"/>
                  </a:lnTo>
                  <a:lnTo>
                    <a:pt x="1483" y="49"/>
                  </a:lnTo>
                  <a:lnTo>
                    <a:pt x="1038" y="21"/>
                  </a:lnTo>
                  <a:lnTo>
                    <a:pt x="598" y="6"/>
                  </a:lnTo>
                  <a:lnTo>
                    <a:pt x="186" y="0"/>
                  </a:lnTo>
                  <a:lnTo>
                    <a:pt x="0" y="1"/>
                  </a:lnTo>
                  <a:lnTo>
                    <a:pt x="0" y="6"/>
                  </a:lnTo>
                  <a:lnTo>
                    <a:pt x="186" y="6"/>
                  </a:lnTo>
                  <a:lnTo>
                    <a:pt x="598" y="10"/>
                  </a:lnTo>
                  <a:lnTo>
                    <a:pt x="1037" y="26"/>
                  </a:lnTo>
                  <a:lnTo>
                    <a:pt x="1482" y="55"/>
                  </a:lnTo>
                  <a:lnTo>
                    <a:pt x="1908" y="99"/>
                  </a:lnTo>
                  <a:lnTo>
                    <a:pt x="2202" y="147"/>
                  </a:lnTo>
                  <a:lnTo>
                    <a:pt x="2382" y="184"/>
                  </a:lnTo>
                  <a:lnTo>
                    <a:pt x="2543" y="227"/>
                  </a:lnTo>
                  <a:lnTo>
                    <a:pt x="2686" y="278"/>
                  </a:lnTo>
                  <a:lnTo>
                    <a:pt x="2807" y="334"/>
                  </a:lnTo>
                  <a:lnTo>
                    <a:pt x="2902" y="397"/>
                  </a:lnTo>
                  <a:lnTo>
                    <a:pt x="2938" y="432"/>
                  </a:lnTo>
                  <a:lnTo>
                    <a:pt x="2961" y="458"/>
                  </a:lnTo>
                  <a:lnTo>
                    <a:pt x="2994" y="507"/>
                  </a:lnTo>
                  <a:lnTo>
                    <a:pt x="3016" y="556"/>
                  </a:lnTo>
                  <a:lnTo>
                    <a:pt x="3024" y="602"/>
                  </a:lnTo>
                  <a:lnTo>
                    <a:pt x="3021" y="645"/>
                  </a:lnTo>
                  <a:lnTo>
                    <a:pt x="3008" y="688"/>
                  </a:lnTo>
                  <a:lnTo>
                    <a:pt x="2984" y="731"/>
                  </a:lnTo>
                  <a:lnTo>
                    <a:pt x="2951" y="772"/>
                  </a:lnTo>
                  <a:lnTo>
                    <a:pt x="2886" y="831"/>
                  </a:lnTo>
                  <a:lnTo>
                    <a:pt x="2771" y="907"/>
                  </a:lnTo>
                  <a:lnTo>
                    <a:pt x="2631" y="980"/>
                  </a:lnTo>
                  <a:lnTo>
                    <a:pt x="2474" y="1051"/>
                  </a:lnTo>
                  <a:lnTo>
                    <a:pt x="2215" y="1159"/>
                  </a:lnTo>
                  <a:lnTo>
                    <a:pt x="1858" y="1304"/>
                  </a:lnTo>
                  <a:lnTo>
                    <a:pt x="1612" y="1421"/>
                  </a:lnTo>
                  <a:lnTo>
                    <a:pt x="1466" y="1503"/>
                  </a:lnTo>
                  <a:lnTo>
                    <a:pt x="1344" y="1591"/>
                  </a:lnTo>
                  <a:lnTo>
                    <a:pt x="1270" y="1662"/>
                  </a:lnTo>
                  <a:lnTo>
                    <a:pt x="1233" y="1711"/>
                  </a:lnTo>
                  <a:lnTo>
                    <a:pt x="1217" y="1735"/>
                  </a:lnTo>
                  <a:lnTo>
                    <a:pt x="1201" y="1767"/>
                  </a:lnTo>
                  <a:lnTo>
                    <a:pt x="1191" y="1827"/>
                  </a:lnTo>
                  <a:lnTo>
                    <a:pt x="1207" y="1886"/>
                  </a:lnTo>
                  <a:lnTo>
                    <a:pt x="1247" y="1944"/>
                  </a:lnTo>
                  <a:lnTo>
                    <a:pt x="1309" y="2000"/>
                  </a:lnTo>
                  <a:lnTo>
                    <a:pt x="1394" y="2055"/>
                  </a:lnTo>
                  <a:lnTo>
                    <a:pt x="1498" y="2108"/>
                  </a:lnTo>
                  <a:lnTo>
                    <a:pt x="1622" y="2161"/>
                  </a:lnTo>
                  <a:lnTo>
                    <a:pt x="1835" y="2240"/>
                  </a:lnTo>
                  <a:lnTo>
                    <a:pt x="2176" y="2344"/>
                  </a:lnTo>
                  <a:lnTo>
                    <a:pt x="2775" y="2500"/>
                  </a:lnTo>
                  <a:lnTo>
                    <a:pt x="3691" y="2711"/>
                  </a:lnTo>
                  <a:lnTo>
                    <a:pt x="4413" y="2881"/>
                  </a:lnTo>
                  <a:lnTo>
                    <a:pt x="4889" y="3001"/>
                  </a:lnTo>
                  <a:lnTo>
                    <a:pt x="5349" y="3127"/>
                  </a:lnTo>
                  <a:lnTo>
                    <a:pt x="5782" y="3263"/>
                  </a:lnTo>
                  <a:lnTo>
                    <a:pt x="6082" y="3371"/>
                  </a:lnTo>
                  <a:lnTo>
                    <a:pt x="6268" y="3447"/>
                  </a:lnTo>
                  <a:lnTo>
                    <a:pt x="6442" y="3525"/>
                  </a:lnTo>
                  <a:lnTo>
                    <a:pt x="6600" y="3605"/>
                  </a:lnTo>
                  <a:lnTo>
                    <a:pt x="6674" y="3647"/>
                  </a:lnTo>
                  <a:lnTo>
                    <a:pt x="6782" y="3712"/>
                  </a:lnTo>
                  <a:lnTo>
                    <a:pt x="6979" y="3846"/>
                  </a:lnTo>
                  <a:lnTo>
                    <a:pt x="7155" y="3984"/>
                  </a:lnTo>
                  <a:lnTo>
                    <a:pt x="7307" y="4128"/>
                  </a:lnTo>
                  <a:lnTo>
                    <a:pt x="7438" y="4275"/>
                  </a:lnTo>
                  <a:lnTo>
                    <a:pt x="7546" y="4428"/>
                  </a:lnTo>
                  <a:lnTo>
                    <a:pt x="7636" y="4585"/>
                  </a:lnTo>
                  <a:lnTo>
                    <a:pt x="7702" y="4746"/>
                  </a:lnTo>
                  <a:lnTo>
                    <a:pt x="7749" y="4912"/>
                  </a:lnTo>
                  <a:lnTo>
                    <a:pt x="7777" y="5083"/>
                  </a:lnTo>
                  <a:lnTo>
                    <a:pt x="7784" y="5257"/>
                  </a:lnTo>
                  <a:lnTo>
                    <a:pt x="7773" y="5436"/>
                  </a:lnTo>
                  <a:lnTo>
                    <a:pt x="7742" y="5619"/>
                  </a:lnTo>
                  <a:lnTo>
                    <a:pt x="7693" y="5806"/>
                  </a:lnTo>
                  <a:lnTo>
                    <a:pt x="7626" y="5997"/>
                  </a:lnTo>
                  <a:lnTo>
                    <a:pt x="7542" y="6193"/>
                  </a:lnTo>
                  <a:lnTo>
                    <a:pt x="7493" y="6292"/>
                  </a:lnTo>
                  <a:lnTo>
                    <a:pt x="7699" y="6292"/>
                  </a:lnTo>
                  <a:lnTo>
                    <a:pt x="7699" y="6292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221076" y="2741913"/>
            <a:ext cx="2494459" cy="3401536"/>
            <a:chOff x="7423151" y="2651124"/>
            <a:chExt cx="2788288" cy="3802211"/>
          </a:xfrm>
          <a:effectLst>
            <a:outerShdw blurRad="127000" dir="13500000" sy="23000" kx="1200000" algn="br" rotWithShape="0">
              <a:prstClr val="black">
                <a:alpha val="15000"/>
              </a:prstClr>
            </a:outerShdw>
          </a:effectLst>
        </p:grpSpPr>
        <p:sp>
          <p:nvSpPr>
            <p:cNvPr id="59" name="Freeform 1004"/>
            <p:cNvSpPr>
              <a:spLocks/>
            </p:cNvSpPr>
            <p:nvPr/>
          </p:nvSpPr>
          <p:spPr bwMode="auto">
            <a:xfrm>
              <a:off x="7423151" y="2651124"/>
              <a:ext cx="2788288" cy="3802211"/>
            </a:xfrm>
            <a:custGeom>
              <a:avLst/>
              <a:gdLst>
                <a:gd name="T0" fmla="*/ 703 w 1407"/>
                <a:gd name="T1" fmla="*/ 1921 h 1921"/>
                <a:gd name="T2" fmla="*/ 680 w 1407"/>
                <a:gd name="T3" fmla="*/ 1909 h 1921"/>
                <a:gd name="T4" fmla="*/ 630 w 1407"/>
                <a:gd name="T5" fmla="*/ 1879 h 1921"/>
                <a:gd name="T6" fmla="*/ 548 w 1407"/>
                <a:gd name="T7" fmla="*/ 1817 h 1921"/>
                <a:gd name="T8" fmla="*/ 431 w 1407"/>
                <a:gd name="T9" fmla="*/ 1703 h 1921"/>
                <a:gd name="T10" fmla="*/ 315 w 1407"/>
                <a:gd name="T11" fmla="*/ 1562 h 1921"/>
                <a:gd name="T12" fmla="*/ 206 w 1407"/>
                <a:gd name="T13" fmla="*/ 1396 h 1921"/>
                <a:gd name="T14" fmla="*/ 134 w 1407"/>
                <a:gd name="T15" fmla="*/ 1260 h 1921"/>
                <a:gd name="T16" fmla="*/ 93 w 1407"/>
                <a:gd name="T17" fmla="*/ 1164 h 1921"/>
                <a:gd name="T18" fmla="*/ 58 w 1407"/>
                <a:gd name="T19" fmla="*/ 1065 h 1921"/>
                <a:gd name="T20" fmla="*/ 31 w 1407"/>
                <a:gd name="T21" fmla="*/ 964 h 1921"/>
                <a:gd name="T22" fmla="*/ 11 w 1407"/>
                <a:gd name="T23" fmla="*/ 860 h 1921"/>
                <a:gd name="T24" fmla="*/ 1 w 1407"/>
                <a:gd name="T25" fmla="*/ 757 h 1921"/>
                <a:gd name="T26" fmla="*/ 0 w 1407"/>
                <a:gd name="T27" fmla="*/ 704 h 1921"/>
                <a:gd name="T28" fmla="*/ 0 w 1407"/>
                <a:gd name="T29" fmla="*/ 667 h 1921"/>
                <a:gd name="T30" fmla="*/ 7 w 1407"/>
                <a:gd name="T31" fmla="*/ 597 h 1921"/>
                <a:gd name="T32" fmla="*/ 22 w 1407"/>
                <a:gd name="T33" fmla="*/ 529 h 1921"/>
                <a:gd name="T34" fmla="*/ 42 w 1407"/>
                <a:gd name="T35" fmla="*/ 461 h 1921"/>
                <a:gd name="T36" fmla="*/ 68 w 1407"/>
                <a:gd name="T37" fmla="*/ 399 h 1921"/>
                <a:gd name="T38" fmla="*/ 101 w 1407"/>
                <a:gd name="T39" fmla="*/ 339 h 1921"/>
                <a:gd name="T40" fmla="*/ 140 w 1407"/>
                <a:gd name="T41" fmla="*/ 282 h 1921"/>
                <a:gd name="T42" fmla="*/ 182 w 1407"/>
                <a:gd name="T43" fmla="*/ 230 h 1921"/>
                <a:gd name="T44" fmla="*/ 230 w 1407"/>
                <a:gd name="T45" fmla="*/ 183 h 1921"/>
                <a:gd name="T46" fmla="*/ 282 w 1407"/>
                <a:gd name="T47" fmla="*/ 140 h 1921"/>
                <a:gd name="T48" fmla="*/ 338 w 1407"/>
                <a:gd name="T49" fmla="*/ 102 h 1921"/>
                <a:gd name="T50" fmla="*/ 399 w 1407"/>
                <a:gd name="T51" fmla="*/ 70 h 1921"/>
                <a:gd name="T52" fmla="*/ 461 w 1407"/>
                <a:gd name="T53" fmla="*/ 43 h 1921"/>
                <a:gd name="T54" fmla="*/ 527 w 1407"/>
                <a:gd name="T55" fmla="*/ 22 h 1921"/>
                <a:gd name="T56" fmla="*/ 596 w 1407"/>
                <a:gd name="T57" fmla="*/ 8 h 1921"/>
                <a:gd name="T58" fmla="*/ 667 w 1407"/>
                <a:gd name="T59" fmla="*/ 1 h 1921"/>
                <a:gd name="T60" fmla="*/ 703 w 1407"/>
                <a:gd name="T61" fmla="*/ 0 h 1921"/>
                <a:gd name="T62" fmla="*/ 740 w 1407"/>
                <a:gd name="T63" fmla="*/ 1 h 1921"/>
                <a:gd name="T64" fmla="*/ 811 w 1407"/>
                <a:gd name="T65" fmla="*/ 8 h 1921"/>
                <a:gd name="T66" fmla="*/ 880 w 1407"/>
                <a:gd name="T67" fmla="*/ 22 h 1921"/>
                <a:gd name="T68" fmla="*/ 946 w 1407"/>
                <a:gd name="T69" fmla="*/ 43 h 1921"/>
                <a:gd name="T70" fmla="*/ 1009 w 1407"/>
                <a:gd name="T71" fmla="*/ 70 h 1921"/>
                <a:gd name="T72" fmla="*/ 1069 w 1407"/>
                <a:gd name="T73" fmla="*/ 102 h 1921"/>
                <a:gd name="T74" fmla="*/ 1125 w 1407"/>
                <a:gd name="T75" fmla="*/ 140 h 1921"/>
                <a:gd name="T76" fmla="*/ 1177 w 1407"/>
                <a:gd name="T77" fmla="*/ 183 h 1921"/>
                <a:gd name="T78" fmla="*/ 1225 w 1407"/>
                <a:gd name="T79" fmla="*/ 230 h 1921"/>
                <a:gd name="T80" fmla="*/ 1267 w 1407"/>
                <a:gd name="T81" fmla="*/ 282 h 1921"/>
                <a:gd name="T82" fmla="*/ 1306 w 1407"/>
                <a:gd name="T83" fmla="*/ 339 h 1921"/>
                <a:gd name="T84" fmla="*/ 1339 w 1407"/>
                <a:gd name="T85" fmla="*/ 399 h 1921"/>
                <a:gd name="T86" fmla="*/ 1365 w 1407"/>
                <a:gd name="T87" fmla="*/ 461 h 1921"/>
                <a:gd name="T88" fmla="*/ 1385 w 1407"/>
                <a:gd name="T89" fmla="*/ 529 h 1921"/>
                <a:gd name="T90" fmla="*/ 1400 w 1407"/>
                <a:gd name="T91" fmla="*/ 597 h 1921"/>
                <a:gd name="T92" fmla="*/ 1407 w 1407"/>
                <a:gd name="T93" fmla="*/ 667 h 1921"/>
                <a:gd name="T94" fmla="*/ 1407 w 1407"/>
                <a:gd name="T95" fmla="*/ 704 h 1921"/>
                <a:gd name="T96" fmla="*/ 1407 w 1407"/>
                <a:gd name="T97" fmla="*/ 757 h 1921"/>
                <a:gd name="T98" fmla="*/ 1397 w 1407"/>
                <a:gd name="T99" fmla="*/ 860 h 1921"/>
                <a:gd name="T100" fmla="*/ 1378 w 1407"/>
                <a:gd name="T101" fmla="*/ 964 h 1921"/>
                <a:gd name="T102" fmla="*/ 1349 w 1407"/>
                <a:gd name="T103" fmla="*/ 1065 h 1921"/>
                <a:gd name="T104" fmla="*/ 1314 w 1407"/>
                <a:gd name="T105" fmla="*/ 1164 h 1921"/>
                <a:gd name="T106" fmla="*/ 1273 w 1407"/>
                <a:gd name="T107" fmla="*/ 1260 h 1921"/>
                <a:gd name="T108" fmla="*/ 1201 w 1407"/>
                <a:gd name="T109" fmla="*/ 1396 h 1921"/>
                <a:gd name="T110" fmla="*/ 1092 w 1407"/>
                <a:gd name="T111" fmla="*/ 1562 h 1921"/>
                <a:gd name="T112" fmla="*/ 976 w 1407"/>
                <a:gd name="T113" fmla="*/ 1703 h 1921"/>
                <a:gd name="T114" fmla="*/ 859 w 1407"/>
                <a:gd name="T115" fmla="*/ 1817 h 1921"/>
                <a:gd name="T116" fmla="*/ 777 w 1407"/>
                <a:gd name="T117" fmla="*/ 1879 h 1921"/>
                <a:gd name="T118" fmla="*/ 727 w 1407"/>
                <a:gd name="T119" fmla="*/ 1909 h 1921"/>
                <a:gd name="T120" fmla="*/ 703 w 1407"/>
                <a:gd name="T121" fmla="*/ 1921 h 1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407" h="1921">
                  <a:moveTo>
                    <a:pt x="703" y="1921"/>
                  </a:moveTo>
                  <a:lnTo>
                    <a:pt x="680" y="1909"/>
                  </a:lnTo>
                  <a:lnTo>
                    <a:pt x="630" y="1879"/>
                  </a:lnTo>
                  <a:lnTo>
                    <a:pt x="548" y="1817"/>
                  </a:lnTo>
                  <a:lnTo>
                    <a:pt x="431" y="1703"/>
                  </a:lnTo>
                  <a:lnTo>
                    <a:pt x="315" y="1562"/>
                  </a:lnTo>
                  <a:lnTo>
                    <a:pt x="206" y="1396"/>
                  </a:lnTo>
                  <a:lnTo>
                    <a:pt x="134" y="1260"/>
                  </a:lnTo>
                  <a:lnTo>
                    <a:pt x="93" y="1164"/>
                  </a:lnTo>
                  <a:lnTo>
                    <a:pt x="58" y="1065"/>
                  </a:lnTo>
                  <a:lnTo>
                    <a:pt x="31" y="964"/>
                  </a:lnTo>
                  <a:lnTo>
                    <a:pt x="11" y="860"/>
                  </a:lnTo>
                  <a:lnTo>
                    <a:pt x="1" y="757"/>
                  </a:lnTo>
                  <a:lnTo>
                    <a:pt x="0" y="704"/>
                  </a:lnTo>
                  <a:lnTo>
                    <a:pt x="0" y="667"/>
                  </a:lnTo>
                  <a:lnTo>
                    <a:pt x="7" y="597"/>
                  </a:lnTo>
                  <a:lnTo>
                    <a:pt x="22" y="529"/>
                  </a:lnTo>
                  <a:lnTo>
                    <a:pt x="42" y="461"/>
                  </a:lnTo>
                  <a:lnTo>
                    <a:pt x="68" y="399"/>
                  </a:lnTo>
                  <a:lnTo>
                    <a:pt x="101" y="339"/>
                  </a:lnTo>
                  <a:lnTo>
                    <a:pt x="140" y="282"/>
                  </a:lnTo>
                  <a:lnTo>
                    <a:pt x="182" y="230"/>
                  </a:lnTo>
                  <a:lnTo>
                    <a:pt x="230" y="183"/>
                  </a:lnTo>
                  <a:lnTo>
                    <a:pt x="282" y="140"/>
                  </a:lnTo>
                  <a:lnTo>
                    <a:pt x="338" y="102"/>
                  </a:lnTo>
                  <a:lnTo>
                    <a:pt x="399" y="70"/>
                  </a:lnTo>
                  <a:lnTo>
                    <a:pt x="461" y="43"/>
                  </a:lnTo>
                  <a:lnTo>
                    <a:pt x="527" y="22"/>
                  </a:lnTo>
                  <a:lnTo>
                    <a:pt x="596" y="8"/>
                  </a:lnTo>
                  <a:lnTo>
                    <a:pt x="667" y="1"/>
                  </a:lnTo>
                  <a:lnTo>
                    <a:pt x="703" y="0"/>
                  </a:lnTo>
                  <a:lnTo>
                    <a:pt x="740" y="1"/>
                  </a:lnTo>
                  <a:lnTo>
                    <a:pt x="811" y="8"/>
                  </a:lnTo>
                  <a:lnTo>
                    <a:pt x="880" y="22"/>
                  </a:lnTo>
                  <a:lnTo>
                    <a:pt x="946" y="43"/>
                  </a:lnTo>
                  <a:lnTo>
                    <a:pt x="1009" y="70"/>
                  </a:lnTo>
                  <a:lnTo>
                    <a:pt x="1069" y="102"/>
                  </a:lnTo>
                  <a:lnTo>
                    <a:pt x="1125" y="140"/>
                  </a:lnTo>
                  <a:lnTo>
                    <a:pt x="1177" y="183"/>
                  </a:lnTo>
                  <a:lnTo>
                    <a:pt x="1225" y="230"/>
                  </a:lnTo>
                  <a:lnTo>
                    <a:pt x="1267" y="282"/>
                  </a:lnTo>
                  <a:lnTo>
                    <a:pt x="1306" y="339"/>
                  </a:lnTo>
                  <a:lnTo>
                    <a:pt x="1339" y="399"/>
                  </a:lnTo>
                  <a:lnTo>
                    <a:pt x="1365" y="461"/>
                  </a:lnTo>
                  <a:lnTo>
                    <a:pt x="1385" y="529"/>
                  </a:lnTo>
                  <a:lnTo>
                    <a:pt x="1400" y="597"/>
                  </a:lnTo>
                  <a:lnTo>
                    <a:pt x="1407" y="667"/>
                  </a:lnTo>
                  <a:lnTo>
                    <a:pt x="1407" y="704"/>
                  </a:lnTo>
                  <a:lnTo>
                    <a:pt x="1407" y="757"/>
                  </a:lnTo>
                  <a:lnTo>
                    <a:pt x="1397" y="860"/>
                  </a:lnTo>
                  <a:lnTo>
                    <a:pt x="1378" y="964"/>
                  </a:lnTo>
                  <a:lnTo>
                    <a:pt x="1349" y="1065"/>
                  </a:lnTo>
                  <a:lnTo>
                    <a:pt x="1314" y="1164"/>
                  </a:lnTo>
                  <a:lnTo>
                    <a:pt x="1273" y="1260"/>
                  </a:lnTo>
                  <a:lnTo>
                    <a:pt x="1201" y="1396"/>
                  </a:lnTo>
                  <a:lnTo>
                    <a:pt x="1092" y="1562"/>
                  </a:lnTo>
                  <a:lnTo>
                    <a:pt x="976" y="1703"/>
                  </a:lnTo>
                  <a:lnTo>
                    <a:pt x="859" y="1817"/>
                  </a:lnTo>
                  <a:lnTo>
                    <a:pt x="777" y="1879"/>
                  </a:lnTo>
                  <a:lnTo>
                    <a:pt x="727" y="1909"/>
                  </a:lnTo>
                  <a:lnTo>
                    <a:pt x="703" y="1921"/>
                  </a:lnTo>
                  <a:close/>
                </a:path>
              </a:pathLst>
            </a:custGeom>
            <a:solidFill>
              <a:srgbClr val="2D3E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60" name="Freeform 1005"/>
            <p:cNvSpPr>
              <a:spLocks/>
            </p:cNvSpPr>
            <p:nvPr/>
          </p:nvSpPr>
          <p:spPr bwMode="auto">
            <a:xfrm>
              <a:off x="8817295" y="2651124"/>
              <a:ext cx="1394144" cy="3802211"/>
            </a:xfrm>
            <a:custGeom>
              <a:avLst/>
              <a:gdLst>
                <a:gd name="T0" fmla="*/ 0 w 704"/>
                <a:gd name="T1" fmla="*/ 0 h 1921"/>
                <a:gd name="T2" fmla="*/ 37 w 704"/>
                <a:gd name="T3" fmla="*/ 1 h 1921"/>
                <a:gd name="T4" fmla="*/ 108 w 704"/>
                <a:gd name="T5" fmla="*/ 8 h 1921"/>
                <a:gd name="T6" fmla="*/ 177 w 704"/>
                <a:gd name="T7" fmla="*/ 22 h 1921"/>
                <a:gd name="T8" fmla="*/ 243 w 704"/>
                <a:gd name="T9" fmla="*/ 43 h 1921"/>
                <a:gd name="T10" fmla="*/ 306 w 704"/>
                <a:gd name="T11" fmla="*/ 70 h 1921"/>
                <a:gd name="T12" fmla="*/ 366 w 704"/>
                <a:gd name="T13" fmla="*/ 102 h 1921"/>
                <a:gd name="T14" fmla="*/ 422 w 704"/>
                <a:gd name="T15" fmla="*/ 140 h 1921"/>
                <a:gd name="T16" fmla="*/ 474 w 704"/>
                <a:gd name="T17" fmla="*/ 183 h 1921"/>
                <a:gd name="T18" fmla="*/ 522 w 704"/>
                <a:gd name="T19" fmla="*/ 230 h 1921"/>
                <a:gd name="T20" fmla="*/ 564 w 704"/>
                <a:gd name="T21" fmla="*/ 282 h 1921"/>
                <a:gd name="T22" fmla="*/ 603 w 704"/>
                <a:gd name="T23" fmla="*/ 339 h 1921"/>
                <a:gd name="T24" fmla="*/ 636 w 704"/>
                <a:gd name="T25" fmla="*/ 399 h 1921"/>
                <a:gd name="T26" fmla="*/ 662 w 704"/>
                <a:gd name="T27" fmla="*/ 461 h 1921"/>
                <a:gd name="T28" fmla="*/ 682 w 704"/>
                <a:gd name="T29" fmla="*/ 529 h 1921"/>
                <a:gd name="T30" fmla="*/ 697 w 704"/>
                <a:gd name="T31" fmla="*/ 597 h 1921"/>
                <a:gd name="T32" fmla="*/ 704 w 704"/>
                <a:gd name="T33" fmla="*/ 667 h 1921"/>
                <a:gd name="T34" fmla="*/ 704 w 704"/>
                <a:gd name="T35" fmla="*/ 704 h 1921"/>
                <a:gd name="T36" fmla="*/ 704 w 704"/>
                <a:gd name="T37" fmla="*/ 757 h 1921"/>
                <a:gd name="T38" fmla="*/ 694 w 704"/>
                <a:gd name="T39" fmla="*/ 860 h 1921"/>
                <a:gd name="T40" fmla="*/ 675 w 704"/>
                <a:gd name="T41" fmla="*/ 964 h 1921"/>
                <a:gd name="T42" fmla="*/ 646 w 704"/>
                <a:gd name="T43" fmla="*/ 1065 h 1921"/>
                <a:gd name="T44" fmla="*/ 611 w 704"/>
                <a:gd name="T45" fmla="*/ 1164 h 1921"/>
                <a:gd name="T46" fmla="*/ 570 w 704"/>
                <a:gd name="T47" fmla="*/ 1260 h 1921"/>
                <a:gd name="T48" fmla="*/ 498 w 704"/>
                <a:gd name="T49" fmla="*/ 1396 h 1921"/>
                <a:gd name="T50" fmla="*/ 389 w 704"/>
                <a:gd name="T51" fmla="*/ 1562 h 1921"/>
                <a:gd name="T52" fmla="*/ 273 w 704"/>
                <a:gd name="T53" fmla="*/ 1703 h 1921"/>
                <a:gd name="T54" fmla="*/ 156 w 704"/>
                <a:gd name="T55" fmla="*/ 1817 h 1921"/>
                <a:gd name="T56" fmla="*/ 74 w 704"/>
                <a:gd name="T57" fmla="*/ 1879 h 1921"/>
                <a:gd name="T58" fmla="*/ 24 w 704"/>
                <a:gd name="T59" fmla="*/ 1909 h 1921"/>
                <a:gd name="T60" fmla="*/ 0 w 704"/>
                <a:gd name="T61" fmla="*/ 1921 h 1921"/>
                <a:gd name="T62" fmla="*/ 0 w 704"/>
                <a:gd name="T63" fmla="*/ 0 h 1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704" h="1921">
                  <a:moveTo>
                    <a:pt x="0" y="0"/>
                  </a:moveTo>
                  <a:lnTo>
                    <a:pt x="37" y="1"/>
                  </a:lnTo>
                  <a:lnTo>
                    <a:pt x="108" y="8"/>
                  </a:lnTo>
                  <a:lnTo>
                    <a:pt x="177" y="22"/>
                  </a:lnTo>
                  <a:lnTo>
                    <a:pt x="243" y="43"/>
                  </a:lnTo>
                  <a:lnTo>
                    <a:pt x="306" y="70"/>
                  </a:lnTo>
                  <a:lnTo>
                    <a:pt x="366" y="102"/>
                  </a:lnTo>
                  <a:lnTo>
                    <a:pt x="422" y="140"/>
                  </a:lnTo>
                  <a:lnTo>
                    <a:pt x="474" y="183"/>
                  </a:lnTo>
                  <a:lnTo>
                    <a:pt x="522" y="230"/>
                  </a:lnTo>
                  <a:lnTo>
                    <a:pt x="564" y="282"/>
                  </a:lnTo>
                  <a:lnTo>
                    <a:pt x="603" y="339"/>
                  </a:lnTo>
                  <a:lnTo>
                    <a:pt x="636" y="399"/>
                  </a:lnTo>
                  <a:lnTo>
                    <a:pt x="662" y="461"/>
                  </a:lnTo>
                  <a:lnTo>
                    <a:pt x="682" y="529"/>
                  </a:lnTo>
                  <a:lnTo>
                    <a:pt x="697" y="597"/>
                  </a:lnTo>
                  <a:lnTo>
                    <a:pt x="704" y="667"/>
                  </a:lnTo>
                  <a:lnTo>
                    <a:pt x="704" y="704"/>
                  </a:lnTo>
                  <a:lnTo>
                    <a:pt x="704" y="757"/>
                  </a:lnTo>
                  <a:lnTo>
                    <a:pt x="694" y="860"/>
                  </a:lnTo>
                  <a:lnTo>
                    <a:pt x="675" y="964"/>
                  </a:lnTo>
                  <a:lnTo>
                    <a:pt x="646" y="1065"/>
                  </a:lnTo>
                  <a:lnTo>
                    <a:pt x="611" y="1164"/>
                  </a:lnTo>
                  <a:lnTo>
                    <a:pt x="570" y="1260"/>
                  </a:lnTo>
                  <a:lnTo>
                    <a:pt x="498" y="1396"/>
                  </a:lnTo>
                  <a:lnTo>
                    <a:pt x="389" y="1562"/>
                  </a:lnTo>
                  <a:lnTo>
                    <a:pt x="273" y="1703"/>
                  </a:lnTo>
                  <a:lnTo>
                    <a:pt x="156" y="1817"/>
                  </a:lnTo>
                  <a:lnTo>
                    <a:pt x="74" y="1879"/>
                  </a:lnTo>
                  <a:lnTo>
                    <a:pt x="24" y="1909"/>
                  </a:lnTo>
                  <a:lnTo>
                    <a:pt x="0" y="19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61" name="Freeform 1006"/>
            <p:cNvSpPr>
              <a:spLocks/>
            </p:cNvSpPr>
            <p:nvPr/>
          </p:nvSpPr>
          <p:spPr bwMode="auto">
            <a:xfrm>
              <a:off x="7538351" y="2904605"/>
              <a:ext cx="2419608" cy="22892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34290" rIns="0" bIns="3429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id-ID" sz="1600" b="1" dirty="0" smtClean="0">
                  <a:solidFill>
                    <a:srgbClr val="2D3E5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Level model mental pra inisial mahasiswa dalam memahami Konsep Fungsi</a:t>
              </a:r>
              <a:endParaRPr lang="en-US" sz="1600" b="1" dirty="0">
                <a:solidFill>
                  <a:srgbClr val="2D3E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4" name="Rectangle 3"/>
          <p:cNvSpPr/>
          <p:nvPr/>
        </p:nvSpPr>
        <p:spPr>
          <a:xfrm>
            <a:off x="2715535" y="2053861"/>
            <a:ext cx="311658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i="1" dirty="0"/>
              <a:t>Students' Pre-Initial Mental Model: The Case of Indonesian First-Year of College Students</a:t>
            </a:r>
            <a:r>
              <a:rPr lang="id-ID" dirty="0"/>
              <a:t> oleh Anita Dewi Utami, Cholis Sa’dijah, Subanji, dan Santi Irawati pada tahun 2019 dan dipublikasikan di </a:t>
            </a:r>
            <a:r>
              <a:rPr lang="id-ID" i="1" dirty="0"/>
              <a:t>International Journal of Instruction</a:t>
            </a:r>
            <a:r>
              <a:rPr lang="id-ID" dirty="0"/>
              <a:t>, Volume 12 Nomor 1, halaman 1173-1188.</a:t>
            </a:r>
          </a:p>
        </p:txBody>
      </p:sp>
      <p:sp>
        <p:nvSpPr>
          <p:cNvPr id="63" name="Slide Number Placeholder 5"/>
          <p:cNvSpPr txBox="1">
            <a:spLocks/>
          </p:cNvSpPr>
          <p:nvPr/>
        </p:nvSpPr>
        <p:spPr>
          <a:xfrm>
            <a:off x="480566" y="6389712"/>
            <a:ext cx="439241" cy="390437"/>
          </a:xfrm>
          <a:prstGeom prst="rect">
            <a:avLst/>
          </a:prstGeom>
        </p:spPr>
        <p:txBody>
          <a:bodyPr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rgbClr val="2F3A46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68327C5-B821-4FE9-A59A-A60D9EB59A9A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592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d-ID" dirty="0" smtClean="0"/>
              <a:t>Hasil penelitian dalam artikel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327C5-B821-4FE9-A59A-A60D9EB59A9A}" type="slidenum">
              <a:rPr lang="en-US" smtClean="0"/>
              <a:pPr/>
              <a:t>12</a:t>
            </a:fld>
            <a:endParaRPr lang="en-US" dirty="0"/>
          </a:p>
        </p:txBody>
      </p:sp>
      <p:grpSp>
        <p:nvGrpSpPr>
          <p:cNvPr id="32" name="Group 31"/>
          <p:cNvGrpSpPr/>
          <p:nvPr/>
        </p:nvGrpSpPr>
        <p:grpSpPr>
          <a:xfrm flipH="1">
            <a:off x="221076" y="2967521"/>
            <a:ext cx="8922924" cy="3897326"/>
            <a:chOff x="3756025" y="2001838"/>
            <a:chExt cx="4295775" cy="3330576"/>
          </a:xfrm>
        </p:grpSpPr>
        <p:sp>
          <p:nvSpPr>
            <p:cNvPr id="34" name="Freeform 6"/>
            <p:cNvSpPr>
              <a:spLocks/>
            </p:cNvSpPr>
            <p:nvPr/>
          </p:nvSpPr>
          <p:spPr bwMode="auto">
            <a:xfrm>
              <a:off x="3756025" y="2001838"/>
              <a:ext cx="4295775" cy="3330575"/>
            </a:xfrm>
            <a:custGeom>
              <a:avLst/>
              <a:gdLst>
                <a:gd name="T0" fmla="*/ 3459 w 8118"/>
                <a:gd name="T1" fmla="*/ 6224 h 6296"/>
                <a:gd name="T2" fmla="*/ 4254 w 8118"/>
                <a:gd name="T3" fmla="*/ 5751 h 6296"/>
                <a:gd name="T4" fmla="*/ 4863 w 8118"/>
                <a:gd name="T5" fmla="*/ 5229 h 6296"/>
                <a:gd name="T6" fmla="*/ 5206 w 8118"/>
                <a:gd name="T7" fmla="*/ 4744 h 6296"/>
                <a:gd name="T8" fmla="*/ 5288 w 8118"/>
                <a:gd name="T9" fmla="*/ 4488 h 6296"/>
                <a:gd name="T10" fmla="*/ 5287 w 8118"/>
                <a:gd name="T11" fmla="*/ 4243 h 6296"/>
                <a:gd name="T12" fmla="*/ 5192 w 8118"/>
                <a:gd name="T13" fmla="*/ 4016 h 6296"/>
                <a:gd name="T14" fmla="*/ 4996 w 8118"/>
                <a:gd name="T15" fmla="*/ 3810 h 6296"/>
                <a:gd name="T16" fmla="*/ 4789 w 8118"/>
                <a:gd name="T17" fmla="*/ 3677 h 6296"/>
                <a:gd name="T18" fmla="*/ 4050 w 8118"/>
                <a:gd name="T19" fmla="*/ 3356 h 6296"/>
                <a:gd name="T20" fmla="*/ 2882 w 8118"/>
                <a:gd name="T21" fmla="*/ 3013 h 6296"/>
                <a:gd name="T22" fmla="*/ 1377 w 8118"/>
                <a:gd name="T23" fmla="*/ 2619 h 6296"/>
                <a:gd name="T24" fmla="*/ 747 w 8118"/>
                <a:gd name="T25" fmla="*/ 2387 h 6296"/>
                <a:gd name="T26" fmla="*/ 475 w 8118"/>
                <a:gd name="T27" fmla="*/ 2216 h 6296"/>
                <a:gd name="T28" fmla="*/ 356 w 8118"/>
                <a:gd name="T29" fmla="*/ 2023 h 6296"/>
                <a:gd name="T30" fmla="*/ 396 w 8118"/>
                <a:gd name="T31" fmla="*/ 1840 h 6296"/>
                <a:gd name="T32" fmla="*/ 516 w 8118"/>
                <a:gd name="T33" fmla="*/ 1693 h 6296"/>
                <a:gd name="T34" fmla="*/ 866 w 8118"/>
                <a:gd name="T35" fmla="*/ 1474 h 6296"/>
                <a:gd name="T36" fmla="*/ 1594 w 8118"/>
                <a:gd name="T37" fmla="*/ 1209 h 6296"/>
                <a:gd name="T38" fmla="*/ 2453 w 8118"/>
                <a:gd name="T39" fmla="*/ 910 h 6296"/>
                <a:gd name="T40" fmla="*/ 2644 w 8118"/>
                <a:gd name="T41" fmla="*/ 779 h 6296"/>
                <a:gd name="T42" fmla="*/ 2703 w 8118"/>
                <a:gd name="T43" fmla="*/ 649 h 6296"/>
                <a:gd name="T44" fmla="*/ 2661 w 8118"/>
                <a:gd name="T45" fmla="*/ 525 h 6296"/>
                <a:gd name="T46" fmla="*/ 2470 w 8118"/>
                <a:gd name="T47" fmla="*/ 377 h 6296"/>
                <a:gd name="T48" fmla="*/ 2062 w 8118"/>
                <a:gd name="T49" fmla="*/ 249 h 6296"/>
                <a:gd name="T50" fmla="*/ 1014 w 8118"/>
                <a:gd name="T51" fmla="*/ 123 h 6296"/>
                <a:gd name="T52" fmla="*/ 0 w 8118"/>
                <a:gd name="T53" fmla="*/ 95 h 6296"/>
                <a:gd name="T54" fmla="*/ 598 w 8118"/>
                <a:gd name="T55" fmla="*/ 5 h 6296"/>
                <a:gd name="T56" fmla="*/ 1918 w 8118"/>
                <a:gd name="T57" fmla="*/ 93 h 6296"/>
                <a:gd name="T58" fmla="*/ 2563 w 8118"/>
                <a:gd name="T59" fmla="*/ 221 h 6296"/>
                <a:gd name="T60" fmla="*/ 2929 w 8118"/>
                <a:gd name="T61" fmla="*/ 391 h 6296"/>
                <a:gd name="T62" fmla="*/ 3026 w 8118"/>
                <a:gd name="T63" fmla="*/ 502 h 6296"/>
                <a:gd name="T64" fmla="*/ 3059 w 8118"/>
                <a:gd name="T65" fmla="*/ 640 h 6296"/>
                <a:gd name="T66" fmla="*/ 2994 w 8118"/>
                <a:gd name="T67" fmla="*/ 767 h 6296"/>
                <a:gd name="T68" fmla="*/ 2689 w 8118"/>
                <a:gd name="T69" fmla="*/ 979 h 6296"/>
                <a:gd name="T70" fmla="*/ 1936 w 8118"/>
                <a:gd name="T71" fmla="*/ 1306 h 6296"/>
                <a:gd name="T72" fmla="*/ 1429 w 8118"/>
                <a:gd name="T73" fmla="*/ 1589 h 6296"/>
                <a:gd name="T74" fmla="*/ 1303 w 8118"/>
                <a:gd name="T75" fmla="*/ 1729 h 6296"/>
                <a:gd name="T76" fmla="*/ 1292 w 8118"/>
                <a:gd name="T77" fmla="*/ 1867 h 6296"/>
                <a:gd name="T78" fmla="*/ 1463 w 8118"/>
                <a:gd name="T79" fmla="*/ 2026 h 6296"/>
                <a:gd name="T80" fmla="*/ 1872 w 8118"/>
                <a:gd name="T81" fmla="*/ 2201 h 6296"/>
                <a:gd name="T82" fmla="*/ 2962 w 8118"/>
                <a:gd name="T83" fmla="*/ 2495 h 6296"/>
                <a:gd name="T84" fmla="*/ 5216 w 8118"/>
                <a:gd name="T85" fmla="*/ 3022 h 6296"/>
                <a:gd name="T86" fmla="*/ 6311 w 8118"/>
                <a:gd name="T87" fmla="*/ 3368 h 6296"/>
                <a:gd name="T88" fmla="*/ 6705 w 8118"/>
                <a:gd name="T89" fmla="*/ 3545 h 6296"/>
                <a:gd name="T90" fmla="*/ 7424 w 8118"/>
                <a:gd name="T91" fmla="*/ 3998 h 6296"/>
                <a:gd name="T92" fmla="*/ 7873 w 8118"/>
                <a:gd name="T93" fmla="*/ 4492 h 6296"/>
                <a:gd name="T94" fmla="*/ 8086 w 8118"/>
                <a:gd name="T95" fmla="*/ 5022 h 6296"/>
                <a:gd name="T96" fmla="*/ 8104 w 8118"/>
                <a:gd name="T97" fmla="*/ 5589 h 6296"/>
                <a:gd name="T98" fmla="*/ 7960 w 8118"/>
                <a:gd name="T99" fmla="*/ 6193 h 6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8118" h="6296">
                  <a:moveTo>
                    <a:pt x="7922" y="6296"/>
                  </a:moveTo>
                  <a:lnTo>
                    <a:pt x="3312" y="6296"/>
                  </a:lnTo>
                  <a:lnTo>
                    <a:pt x="3459" y="6224"/>
                  </a:lnTo>
                  <a:lnTo>
                    <a:pt x="3740" y="6075"/>
                  </a:lnTo>
                  <a:lnTo>
                    <a:pt x="4007" y="5916"/>
                  </a:lnTo>
                  <a:lnTo>
                    <a:pt x="4254" y="5751"/>
                  </a:lnTo>
                  <a:lnTo>
                    <a:pt x="4480" y="5581"/>
                  </a:lnTo>
                  <a:lnTo>
                    <a:pt x="4685" y="5407"/>
                  </a:lnTo>
                  <a:lnTo>
                    <a:pt x="4863" y="5229"/>
                  </a:lnTo>
                  <a:lnTo>
                    <a:pt x="5016" y="5052"/>
                  </a:lnTo>
                  <a:lnTo>
                    <a:pt x="5137" y="4875"/>
                  </a:lnTo>
                  <a:lnTo>
                    <a:pt x="5206" y="4744"/>
                  </a:lnTo>
                  <a:lnTo>
                    <a:pt x="5242" y="4658"/>
                  </a:lnTo>
                  <a:lnTo>
                    <a:pt x="5270" y="4571"/>
                  </a:lnTo>
                  <a:lnTo>
                    <a:pt x="5288" y="4488"/>
                  </a:lnTo>
                  <a:lnTo>
                    <a:pt x="5297" y="4404"/>
                  </a:lnTo>
                  <a:lnTo>
                    <a:pt x="5297" y="4322"/>
                  </a:lnTo>
                  <a:lnTo>
                    <a:pt x="5287" y="4243"/>
                  </a:lnTo>
                  <a:lnTo>
                    <a:pt x="5265" y="4165"/>
                  </a:lnTo>
                  <a:lnTo>
                    <a:pt x="5234" y="4089"/>
                  </a:lnTo>
                  <a:lnTo>
                    <a:pt x="5192" y="4016"/>
                  </a:lnTo>
                  <a:lnTo>
                    <a:pt x="5138" y="3944"/>
                  </a:lnTo>
                  <a:lnTo>
                    <a:pt x="5074" y="3876"/>
                  </a:lnTo>
                  <a:lnTo>
                    <a:pt x="4996" y="3810"/>
                  </a:lnTo>
                  <a:lnTo>
                    <a:pt x="4908" y="3746"/>
                  </a:lnTo>
                  <a:lnTo>
                    <a:pt x="4858" y="3717"/>
                  </a:lnTo>
                  <a:lnTo>
                    <a:pt x="4789" y="3677"/>
                  </a:lnTo>
                  <a:lnTo>
                    <a:pt x="4640" y="3599"/>
                  </a:lnTo>
                  <a:lnTo>
                    <a:pt x="4401" y="3490"/>
                  </a:lnTo>
                  <a:lnTo>
                    <a:pt x="4050" y="3356"/>
                  </a:lnTo>
                  <a:lnTo>
                    <a:pt x="3674" y="3234"/>
                  </a:lnTo>
                  <a:lnTo>
                    <a:pt x="3282" y="3120"/>
                  </a:lnTo>
                  <a:lnTo>
                    <a:pt x="2882" y="3013"/>
                  </a:lnTo>
                  <a:lnTo>
                    <a:pt x="2284" y="2862"/>
                  </a:lnTo>
                  <a:lnTo>
                    <a:pt x="1722" y="2717"/>
                  </a:lnTo>
                  <a:lnTo>
                    <a:pt x="1377" y="2619"/>
                  </a:lnTo>
                  <a:lnTo>
                    <a:pt x="1069" y="2519"/>
                  </a:lnTo>
                  <a:lnTo>
                    <a:pt x="867" y="2442"/>
                  </a:lnTo>
                  <a:lnTo>
                    <a:pt x="747" y="2387"/>
                  </a:lnTo>
                  <a:lnTo>
                    <a:pt x="641" y="2332"/>
                  </a:lnTo>
                  <a:lnTo>
                    <a:pt x="550" y="2275"/>
                  </a:lnTo>
                  <a:lnTo>
                    <a:pt x="475" y="2216"/>
                  </a:lnTo>
                  <a:lnTo>
                    <a:pt x="416" y="2154"/>
                  </a:lnTo>
                  <a:lnTo>
                    <a:pt x="377" y="2090"/>
                  </a:lnTo>
                  <a:lnTo>
                    <a:pt x="356" y="2023"/>
                  </a:lnTo>
                  <a:lnTo>
                    <a:pt x="356" y="1952"/>
                  </a:lnTo>
                  <a:lnTo>
                    <a:pt x="376" y="1879"/>
                  </a:lnTo>
                  <a:lnTo>
                    <a:pt x="396" y="1840"/>
                  </a:lnTo>
                  <a:lnTo>
                    <a:pt x="415" y="1810"/>
                  </a:lnTo>
                  <a:lnTo>
                    <a:pt x="461" y="1751"/>
                  </a:lnTo>
                  <a:lnTo>
                    <a:pt x="516" y="1693"/>
                  </a:lnTo>
                  <a:lnTo>
                    <a:pt x="580" y="1640"/>
                  </a:lnTo>
                  <a:lnTo>
                    <a:pt x="691" y="1565"/>
                  </a:lnTo>
                  <a:lnTo>
                    <a:pt x="866" y="1474"/>
                  </a:lnTo>
                  <a:lnTo>
                    <a:pt x="1060" y="1391"/>
                  </a:lnTo>
                  <a:lnTo>
                    <a:pt x="1269" y="1314"/>
                  </a:lnTo>
                  <a:lnTo>
                    <a:pt x="1594" y="1209"/>
                  </a:lnTo>
                  <a:lnTo>
                    <a:pt x="2019" y="1078"/>
                  </a:lnTo>
                  <a:lnTo>
                    <a:pt x="2297" y="979"/>
                  </a:lnTo>
                  <a:lnTo>
                    <a:pt x="2453" y="910"/>
                  </a:lnTo>
                  <a:lnTo>
                    <a:pt x="2548" y="855"/>
                  </a:lnTo>
                  <a:lnTo>
                    <a:pt x="2601" y="817"/>
                  </a:lnTo>
                  <a:lnTo>
                    <a:pt x="2644" y="779"/>
                  </a:lnTo>
                  <a:lnTo>
                    <a:pt x="2676" y="737"/>
                  </a:lnTo>
                  <a:lnTo>
                    <a:pt x="2696" y="694"/>
                  </a:lnTo>
                  <a:lnTo>
                    <a:pt x="2703" y="649"/>
                  </a:lnTo>
                  <a:lnTo>
                    <a:pt x="2697" y="601"/>
                  </a:lnTo>
                  <a:lnTo>
                    <a:pt x="2677" y="551"/>
                  </a:lnTo>
                  <a:lnTo>
                    <a:pt x="2661" y="525"/>
                  </a:lnTo>
                  <a:lnTo>
                    <a:pt x="2637" y="492"/>
                  </a:lnTo>
                  <a:lnTo>
                    <a:pt x="2565" y="432"/>
                  </a:lnTo>
                  <a:lnTo>
                    <a:pt x="2470" y="377"/>
                  </a:lnTo>
                  <a:lnTo>
                    <a:pt x="2353" y="329"/>
                  </a:lnTo>
                  <a:lnTo>
                    <a:pt x="2216" y="286"/>
                  </a:lnTo>
                  <a:lnTo>
                    <a:pt x="2062" y="249"/>
                  </a:lnTo>
                  <a:lnTo>
                    <a:pt x="1806" y="203"/>
                  </a:lnTo>
                  <a:lnTo>
                    <a:pt x="1423" y="155"/>
                  </a:lnTo>
                  <a:lnTo>
                    <a:pt x="1014" y="123"/>
                  </a:lnTo>
                  <a:lnTo>
                    <a:pt x="598" y="105"/>
                  </a:lnTo>
                  <a:lnTo>
                    <a:pt x="192" y="96"/>
                  </a:lnTo>
                  <a:lnTo>
                    <a:pt x="0" y="95"/>
                  </a:lnTo>
                  <a:lnTo>
                    <a:pt x="0" y="1"/>
                  </a:lnTo>
                  <a:lnTo>
                    <a:pt x="186" y="0"/>
                  </a:lnTo>
                  <a:lnTo>
                    <a:pt x="598" y="5"/>
                  </a:lnTo>
                  <a:lnTo>
                    <a:pt x="1038" y="20"/>
                  </a:lnTo>
                  <a:lnTo>
                    <a:pt x="1486" y="48"/>
                  </a:lnTo>
                  <a:lnTo>
                    <a:pt x="1918" y="93"/>
                  </a:lnTo>
                  <a:lnTo>
                    <a:pt x="2215" y="141"/>
                  </a:lnTo>
                  <a:lnTo>
                    <a:pt x="2398" y="178"/>
                  </a:lnTo>
                  <a:lnTo>
                    <a:pt x="2563" y="221"/>
                  </a:lnTo>
                  <a:lnTo>
                    <a:pt x="2709" y="272"/>
                  </a:lnTo>
                  <a:lnTo>
                    <a:pt x="2831" y="328"/>
                  </a:lnTo>
                  <a:lnTo>
                    <a:pt x="2929" y="391"/>
                  </a:lnTo>
                  <a:lnTo>
                    <a:pt x="2967" y="427"/>
                  </a:lnTo>
                  <a:lnTo>
                    <a:pt x="2990" y="453"/>
                  </a:lnTo>
                  <a:lnTo>
                    <a:pt x="3026" y="502"/>
                  </a:lnTo>
                  <a:lnTo>
                    <a:pt x="3049" y="550"/>
                  </a:lnTo>
                  <a:lnTo>
                    <a:pt x="3060" y="596"/>
                  </a:lnTo>
                  <a:lnTo>
                    <a:pt x="3059" y="640"/>
                  </a:lnTo>
                  <a:lnTo>
                    <a:pt x="3047" y="684"/>
                  </a:lnTo>
                  <a:lnTo>
                    <a:pt x="3026" y="727"/>
                  </a:lnTo>
                  <a:lnTo>
                    <a:pt x="2994" y="767"/>
                  </a:lnTo>
                  <a:lnTo>
                    <a:pt x="2932" y="828"/>
                  </a:lnTo>
                  <a:lnTo>
                    <a:pt x="2823" y="904"/>
                  </a:lnTo>
                  <a:lnTo>
                    <a:pt x="2689" y="979"/>
                  </a:lnTo>
                  <a:lnTo>
                    <a:pt x="2535" y="1052"/>
                  </a:lnTo>
                  <a:lnTo>
                    <a:pt x="2284" y="1160"/>
                  </a:lnTo>
                  <a:lnTo>
                    <a:pt x="1936" y="1306"/>
                  </a:lnTo>
                  <a:lnTo>
                    <a:pt x="1694" y="1422"/>
                  </a:lnTo>
                  <a:lnTo>
                    <a:pt x="1550" y="1503"/>
                  </a:lnTo>
                  <a:lnTo>
                    <a:pt x="1429" y="1589"/>
                  </a:lnTo>
                  <a:lnTo>
                    <a:pt x="1357" y="1657"/>
                  </a:lnTo>
                  <a:lnTo>
                    <a:pt x="1319" y="1704"/>
                  </a:lnTo>
                  <a:lnTo>
                    <a:pt x="1303" y="1729"/>
                  </a:lnTo>
                  <a:lnTo>
                    <a:pt x="1287" y="1758"/>
                  </a:lnTo>
                  <a:lnTo>
                    <a:pt x="1277" y="1814"/>
                  </a:lnTo>
                  <a:lnTo>
                    <a:pt x="1292" y="1867"/>
                  </a:lnTo>
                  <a:lnTo>
                    <a:pt x="1328" y="1922"/>
                  </a:lnTo>
                  <a:lnTo>
                    <a:pt x="1385" y="1974"/>
                  </a:lnTo>
                  <a:lnTo>
                    <a:pt x="1463" y="2026"/>
                  </a:lnTo>
                  <a:lnTo>
                    <a:pt x="1558" y="2076"/>
                  </a:lnTo>
                  <a:lnTo>
                    <a:pt x="1673" y="2126"/>
                  </a:lnTo>
                  <a:lnTo>
                    <a:pt x="1872" y="2201"/>
                  </a:lnTo>
                  <a:lnTo>
                    <a:pt x="2190" y="2299"/>
                  </a:lnTo>
                  <a:lnTo>
                    <a:pt x="2558" y="2397"/>
                  </a:lnTo>
                  <a:lnTo>
                    <a:pt x="2962" y="2495"/>
                  </a:lnTo>
                  <a:lnTo>
                    <a:pt x="3618" y="2643"/>
                  </a:lnTo>
                  <a:lnTo>
                    <a:pt x="4539" y="2854"/>
                  </a:lnTo>
                  <a:lnTo>
                    <a:pt x="5216" y="3022"/>
                  </a:lnTo>
                  <a:lnTo>
                    <a:pt x="5644" y="3142"/>
                  </a:lnTo>
                  <a:lnTo>
                    <a:pt x="6041" y="3268"/>
                  </a:lnTo>
                  <a:lnTo>
                    <a:pt x="6311" y="3368"/>
                  </a:lnTo>
                  <a:lnTo>
                    <a:pt x="6478" y="3437"/>
                  </a:lnTo>
                  <a:lnTo>
                    <a:pt x="6556" y="3473"/>
                  </a:lnTo>
                  <a:lnTo>
                    <a:pt x="6705" y="3545"/>
                  </a:lnTo>
                  <a:lnTo>
                    <a:pt x="6978" y="3692"/>
                  </a:lnTo>
                  <a:lnTo>
                    <a:pt x="7217" y="3843"/>
                  </a:lnTo>
                  <a:lnTo>
                    <a:pt x="7424" y="3998"/>
                  </a:lnTo>
                  <a:lnTo>
                    <a:pt x="7603" y="4158"/>
                  </a:lnTo>
                  <a:lnTo>
                    <a:pt x="7751" y="4322"/>
                  </a:lnTo>
                  <a:lnTo>
                    <a:pt x="7873" y="4492"/>
                  </a:lnTo>
                  <a:lnTo>
                    <a:pt x="7968" y="4665"/>
                  </a:lnTo>
                  <a:lnTo>
                    <a:pt x="8039" y="4842"/>
                  </a:lnTo>
                  <a:lnTo>
                    <a:pt x="8086" y="5022"/>
                  </a:lnTo>
                  <a:lnTo>
                    <a:pt x="8112" y="5208"/>
                  </a:lnTo>
                  <a:lnTo>
                    <a:pt x="8118" y="5396"/>
                  </a:lnTo>
                  <a:lnTo>
                    <a:pt x="8104" y="5589"/>
                  </a:lnTo>
                  <a:lnTo>
                    <a:pt x="8072" y="5787"/>
                  </a:lnTo>
                  <a:lnTo>
                    <a:pt x="8023" y="5987"/>
                  </a:lnTo>
                  <a:lnTo>
                    <a:pt x="7960" y="6193"/>
                  </a:lnTo>
                  <a:lnTo>
                    <a:pt x="7922" y="6296"/>
                  </a:lnTo>
                  <a:lnTo>
                    <a:pt x="7922" y="6296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35" name="Freeform 7"/>
            <p:cNvSpPr>
              <a:spLocks/>
            </p:cNvSpPr>
            <p:nvPr/>
          </p:nvSpPr>
          <p:spPr bwMode="auto">
            <a:xfrm>
              <a:off x="3756025" y="2046288"/>
              <a:ext cx="2897188" cy="3286125"/>
            </a:xfrm>
            <a:custGeom>
              <a:avLst/>
              <a:gdLst>
                <a:gd name="T0" fmla="*/ 3641 w 5475"/>
                <a:gd name="T1" fmla="*/ 6137 h 6210"/>
                <a:gd name="T2" fmla="*/ 4407 w 5475"/>
                <a:gd name="T3" fmla="*/ 5659 h 6210"/>
                <a:gd name="T4" fmla="*/ 4989 w 5475"/>
                <a:gd name="T5" fmla="*/ 5136 h 6210"/>
                <a:gd name="T6" fmla="*/ 5310 w 5475"/>
                <a:gd name="T7" fmla="*/ 4651 h 6210"/>
                <a:gd name="T8" fmla="*/ 5380 w 5475"/>
                <a:gd name="T9" fmla="*/ 4395 h 6210"/>
                <a:gd name="T10" fmla="*/ 5370 w 5475"/>
                <a:gd name="T11" fmla="*/ 4151 h 6210"/>
                <a:gd name="T12" fmla="*/ 5268 w 5475"/>
                <a:gd name="T13" fmla="*/ 3924 h 6210"/>
                <a:gd name="T14" fmla="*/ 5069 w 5475"/>
                <a:gd name="T15" fmla="*/ 3718 h 6210"/>
                <a:gd name="T16" fmla="*/ 4861 w 5475"/>
                <a:gd name="T17" fmla="*/ 3584 h 6210"/>
                <a:gd name="T18" fmla="*/ 4119 w 5475"/>
                <a:gd name="T19" fmla="*/ 3263 h 6210"/>
                <a:gd name="T20" fmla="*/ 2945 w 5475"/>
                <a:gd name="T21" fmla="*/ 2919 h 6210"/>
                <a:gd name="T22" fmla="*/ 1432 w 5475"/>
                <a:gd name="T23" fmla="*/ 2523 h 6210"/>
                <a:gd name="T24" fmla="*/ 796 w 5475"/>
                <a:gd name="T25" fmla="*/ 2292 h 6210"/>
                <a:gd name="T26" fmla="*/ 521 w 5475"/>
                <a:gd name="T27" fmla="*/ 2121 h 6210"/>
                <a:gd name="T28" fmla="*/ 400 w 5475"/>
                <a:gd name="T29" fmla="*/ 1929 h 6210"/>
                <a:gd name="T30" fmla="*/ 439 w 5475"/>
                <a:gd name="T31" fmla="*/ 1749 h 6210"/>
                <a:gd name="T32" fmla="*/ 559 w 5475"/>
                <a:gd name="T33" fmla="*/ 1604 h 6210"/>
                <a:gd name="T34" fmla="*/ 904 w 5475"/>
                <a:gd name="T35" fmla="*/ 1385 h 6210"/>
                <a:gd name="T36" fmla="*/ 1627 w 5475"/>
                <a:gd name="T37" fmla="*/ 1120 h 6210"/>
                <a:gd name="T38" fmla="*/ 2476 w 5475"/>
                <a:gd name="T39" fmla="*/ 819 h 6210"/>
                <a:gd name="T40" fmla="*/ 2663 w 5475"/>
                <a:gd name="T41" fmla="*/ 688 h 6210"/>
                <a:gd name="T42" fmla="*/ 2719 w 5475"/>
                <a:gd name="T43" fmla="*/ 557 h 6210"/>
                <a:gd name="T44" fmla="*/ 2676 w 5475"/>
                <a:gd name="T45" fmla="*/ 435 h 6210"/>
                <a:gd name="T46" fmla="*/ 2481 w 5475"/>
                <a:gd name="T47" fmla="*/ 286 h 6210"/>
                <a:gd name="T48" fmla="*/ 2070 w 5475"/>
                <a:gd name="T49" fmla="*/ 158 h 6210"/>
                <a:gd name="T50" fmla="*/ 1015 w 5475"/>
                <a:gd name="T51" fmla="*/ 33 h 6210"/>
                <a:gd name="T52" fmla="*/ 0 w 5475"/>
                <a:gd name="T53" fmla="*/ 4 h 6210"/>
                <a:gd name="T54" fmla="*/ 598 w 5475"/>
                <a:gd name="T55" fmla="*/ 9 h 6210"/>
                <a:gd name="T56" fmla="*/ 1817 w 5475"/>
                <a:gd name="T57" fmla="*/ 105 h 6210"/>
                <a:gd name="T58" fmla="*/ 2373 w 5475"/>
                <a:gd name="T59" fmla="*/ 233 h 6210"/>
                <a:gd name="T60" fmla="*/ 2664 w 5475"/>
                <a:gd name="T61" fmla="*/ 396 h 6210"/>
                <a:gd name="T62" fmla="*/ 2729 w 5475"/>
                <a:gd name="T63" fmla="*/ 505 h 6210"/>
                <a:gd name="T64" fmla="*/ 2712 w 5475"/>
                <a:gd name="T65" fmla="*/ 642 h 6210"/>
                <a:gd name="T66" fmla="*/ 2591 w 5475"/>
                <a:gd name="T67" fmla="*/ 760 h 6210"/>
                <a:gd name="T68" fmla="*/ 2075 w 5475"/>
                <a:gd name="T69" fmla="*/ 985 h 6210"/>
                <a:gd name="T70" fmla="*/ 1135 w 5475"/>
                <a:gd name="T71" fmla="*/ 1300 h 6210"/>
                <a:gd name="T72" fmla="*/ 664 w 5475"/>
                <a:gd name="T73" fmla="*/ 1548 h 6210"/>
                <a:gd name="T74" fmla="*/ 501 w 5475"/>
                <a:gd name="T75" fmla="*/ 1713 h 6210"/>
                <a:gd name="T76" fmla="*/ 444 w 5475"/>
                <a:gd name="T77" fmla="*/ 1853 h 6210"/>
                <a:gd name="T78" fmla="*/ 508 w 5475"/>
                <a:gd name="T79" fmla="*/ 2052 h 6210"/>
                <a:gd name="T80" fmla="*/ 737 w 5475"/>
                <a:gd name="T81" fmla="*/ 2228 h 6210"/>
                <a:gd name="T82" fmla="*/ 1485 w 5475"/>
                <a:gd name="T83" fmla="*/ 2513 h 6210"/>
                <a:gd name="T84" fmla="*/ 3008 w 5475"/>
                <a:gd name="T85" fmla="*/ 2910 h 6210"/>
                <a:gd name="T86" fmla="*/ 4188 w 5475"/>
                <a:gd name="T87" fmla="*/ 3256 h 6210"/>
                <a:gd name="T88" fmla="*/ 4931 w 5475"/>
                <a:gd name="T89" fmla="*/ 3578 h 6210"/>
                <a:gd name="T90" fmla="*/ 5141 w 5475"/>
                <a:gd name="T91" fmla="*/ 3712 h 6210"/>
                <a:gd name="T92" fmla="*/ 5346 w 5475"/>
                <a:gd name="T93" fmla="*/ 3918 h 6210"/>
                <a:gd name="T94" fmla="*/ 5454 w 5475"/>
                <a:gd name="T95" fmla="*/ 4146 h 6210"/>
                <a:gd name="T96" fmla="*/ 5473 w 5475"/>
                <a:gd name="T97" fmla="*/ 4389 h 6210"/>
                <a:gd name="T98" fmla="*/ 5412 w 5475"/>
                <a:gd name="T99" fmla="*/ 4645 h 6210"/>
                <a:gd name="T100" fmla="*/ 5115 w 5475"/>
                <a:gd name="T101" fmla="*/ 5129 h 6210"/>
                <a:gd name="T102" fmla="*/ 4561 w 5475"/>
                <a:gd name="T103" fmla="*/ 5653 h 6210"/>
                <a:gd name="T104" fmla="*/ 3825 w 5475"/>
                <a:gd name="T105" fmla="*/ 6137 h 6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475" h="6210">
                  <a:moveTo>
                    <a:pt x="3688" y="6210"/>
                  </a:moveTo>
                  <a:lnTo>
                    <a:pt x="3500" y="6210"/>
                  </a:lnTo>
                  <a:lnTo>
                    <a:pt x="3641" y="6137"/>
                  </a:lnTo>
                  <a:lnTo>
                    <a:pt x="3913" y="5986"/>
                  </a:lnTo>
                  <a:lnTo>
                    <a:pt x="4169" y="5826"/>
                  </a:lnTo>
                  <a:lnTo>
                    <a:pt x="4407" y="5659"/>
                  </a:lnTo>
                  <a:lnTo>
                    <a:pt x="4624" y="5488"/>
                  </a:lnTo>
                  <a:lnTo>
                    <a:pt x="4819" y="5313"/>
                  </a:lnTo>
                  <a:lnTo>
                    <a:pt x="4989" y="5136"/>
                  </a:lnTo>
                  <a:lnTo>
                    <a:pt x="5133" y="4959"/>
                  </a:lnTo>
                  <a:lnTo>
                    <a:pt x="5245" y="4782"/>
                  </a:lnTo>
                  <a:lnTo>
                    <a:pt x="5310" y="4651"/>
                  </a:lnTo>
                  <a:lnTo>
                    <a:pt x="5342" y="4565"/>
                  </a:lnTo>
                  <a:lnTo>
                    <a:pt x="5366" y="4480"/>
                  </a:lnTo>
                  <a:lnTo>
                    <a:pt x="5380" y="4395"/>
                  </a:lnTo>
                  <a:lnTo>
                    <a:pt x="5386" y="4313"/>
                  </a:lnTo>
                  <a:lnTo>
                    <a:pt x="5383" y="4231"/>
                  </a:lnTo>
                  <a:lnTo>
                    <a:pt x="5370" y="4151"/>
                  </a:lnTo>
                  <a:lnTo>
                    <a:pt x="5346" y="4074"/>
                  </a:lnTo>
                  <a:lnTo>
                    <a:pt x="5313" y="3997"/>
                  </a:lnTo>
                  <a:lnTo>
                    <a:pt x="5268" y="3924"/>
                  </a:lnTo>
                  <a:lnTo>
                    <a:pt x="5213" y="3852"/>
                  </a:lnTo>
                  <a:lnTo>
                    <a:pt x="5147" y="3784"/>
                  </a:lnTo>
                  <a:lnTo>
                    <a:pt x="5069" y="3718"/>
                  </a:lnTo>
                  <a:lnTo>
                    <a:pt x="4980" y="3655"/>
                  </a:lnTo>
                  <a:lnTo>
                    <a:pt x="4930" y="3624"/>
                  </a:lnTo>
                  <a:lnTo>
                    <a:pt x="4861" y="3584"/>
                  </a:lnTo>
                  <a:lnTo>
                    <a:pt x="4711" y="3508"/>
                  </a:lnTo>
                  <a:lnTo>
                    <a:pt x="4470" y="3398"/>
                  </a:lnTo>
                  <a:lnTo>
                    <a:pt x="4119" y="3263"/>
                  </a:lnTo>
                  <a:lnTo>
                    <a:pt x="3742" y="3140"/>
                  </a:lnTo>
                  <a:lnTo>
                    <a:pt x="3347" y="3025"/>
                  </a:lnTo>
                  <a:lnTo>
                    <a:pt x="2945" y="2919"/>
                  </a:lnTo>
                  <a:lnTo>
                    <a:pt x="2345" y="2766"/>
                  </a:lnTo>
                  <a:lnTo>
                    <a:pt x="1779" y="2621"/>
                  </a:lnTo>
                  <a:lnTo>
                    <a:pt x="1432" y="2523"/>
                  </a:lnTo>
                  <a:lnTo>
                    <a:pt x="1120" y="2423"/>
                  </a:lnTo>
                  <a:lnTo>
                    <a:pt x="917" y="2346"/>
                  </a:lnTo>
                  <a:lnTo>
                    <a:pt x="796" y="2292"/>
                  </a:lnTo>
                  <a:lnTo>
                    <a:pt x="690" y="2238"/>
                  </a:lnTo>
                  <a:lnTo>
                    <a:pt x="598" y="2180"/>
                  </a:lnTo>
                  <a:lnTo>
                    <a:pt x="521" y="2121"/>
                  </a:lnTo>
                  <a:lnTo>
                    <a:pt x="462" y="2060"/>
                  </a:lnTo>
                  <a:lnTo>
                    <a:pt x="422" y="1996"/>
                  </a:lnTo>
                  <a:lnTo>
                    <a:pt x="400" y="1929"/>
                  </a:lnTo>
                  <a:lnTo>
                    <a:pt x="399" y="1860"/>
                  </a:lnTo>
                  <a:lnTo>
                    <a:pt x="421" y="1787"/>
                  </a:lnTo>
                  <a:lnTo>
                    <a:pt x="439" y="1749"/>
                  </a:lnTo>
                  <a:lnTo>
                    <a:pt x="458" y="1718"/>
                  </a:lnTo>
                  <a:lnTo>
                    <a:pt x="503" y="1659"/>
                  </a:lnTo>
                  <a:lnTo>
                    <a:pt x="559" y="1604"/>
                  </a:lnTo>
                  <a:lnTo>
                    <a:pt x="622" y="1551"/>
                  </a:lnTo>
                  <a:lnTo>
                    <a:pt x="733" y="1476"/>
                  </a:lnTo>
                  <a:lnTo>
                    <a:pt x="904" y="1385"/>
                  </a:lnTo>
                  <a:lnTo>
                    <a:pt x="1097" y="1303"/>
                  </a:lnTo>
                  <a:lnTo>
                    <a:pt x="1305" y="1227"/>
                  </a:lnTo>
                  <a:lnTo>
                    <a:pt x="1627" y="1120"/>
                  </a:lnTo>
                  <a:lnTo>
                    <a:pt x="2048" y="989"/>
                  </a:lnTo>
                  <a:lnTo>
                    <a:pt x="2322" y="888"/>
                  </a:lnTo>
                  <a:lnTo>
                    <a:pt x="2476" y="819"/>
                  </a:lnTo>
                  <a:lnTo>
                    <a:pt x="2569" y="765"/>
                  </a:lnTo>
                  <a:lnTo>
                    <a:pt x="2621" y="727"/>
                  </a:lnTo>
                  <a:lnTo>
                    <a:pt x="2663" y="688"/>
                  </a:lnTo>
                  <a:lnTo>
                    <a:pt x="2695" y="646"/>
                  </a:lnTo>
                  <a:lnTo>
                    <a:pt x="2713" y="603"/>
                  </a:lnTo>
                  <a:lnTo>
                    <a:pt x="2719" y="557"/>
                  </a:lnTo>
                  <a:lnTo>
                    <a:pt x="2713" y="510"/>
                  </a:lnTo>
                  <a:lnTo>
                    <a:pt x="2692" y="461"/>
                  </a:lnTo>
                  <a:lnTo>
                    <a:pt x="2676" y="435"/>
                  </a:lnTo>
                  <a:lnTo>
                    <a:pt x="2650" y="402"/>
                  </a:lnTo>
                  <a:lnTo>
                    <a:pt x="2578" y="341"/>
                  </a:lnTo>
                  <a:lnTo>
                    <a:pt x="2481" y="286"/>
                  </a:lnTo>
                  <a:lnTo>
                    <a:pt x="2363" y="238"/>
                  </a:lnTo>
                  <a:lnTo>
                    <a:pt x="2225" y="196"/>
                  </a:lnTo>
                  <a:lnTo>
                    <a:pt x="2070" y="158"/>
                  </a:lnTo>
                  <a:lnTo>
                    <a:pt x="1812" y="111"/>
                  </a:lnTo>
                  <a:lnTo>
                    <a:pt x="1427" y="63"/>
                  </a:lnTo>
                  <a:lnTo>
                    <a:pt x="1015" y="33"/>
                  </a:lnTo>
                  <a:lnTo>
                    <a:pt x="598" y="14"/>
                  </a:lnTo>
                  <a:lnTo>
                    <a:pt x="192" y="6"/>
                  </a:lnTo>
                  <a:lnTo>
                    <a:pt x="0" y="4"/>
                  </a:lnTo>
                  <a:lnTo>
                    <a:pt x="0" y="0"/>
                  </a:lnTo>
                  <a:lnTo>
                    <a:pt x="192" y="1"/>
                  </a:lnTo>
                  <a:lnTo>
                    <a:pt x="598" y="9"/>
                  </a:lnTo>
                  <a:lnTo>
                    <a:pt x="1017" y="27"/>
                  </a:lnTo>
                  <a:lnTo>
                    <a:pt x="1430" y="59"/>
                  </a:lnTo>
                  <a:lnTo>
                    <a:pt x="1817" y="105"/>
                  </a:lnTo>
                  <a:lnTo>
                    <a:pt x="2078" y="153"/>
                  </a:lnTo>
                  <a:lnTo>
                    <a:pt x="2234" y="190"/>
                  </a:lnTo>
                  <a:lnTo>
                    <a:pt x="2373" y="233"/>
                  </a:lnTo>
                  <a:lnTo>
                    <a:pt x="2493" y="281"/>
                  </a:lnTo>
                  <a:lnTo>
                    <a:pt x="2591" y="335"/>
                  </a:lnTo>
                  <a:lnTo>
                    <a:pt x="2664" y="396"/>
                  </a:lnTo>
                  <a:lnTo>
                    <a:pt x="2690" y="429"/>
                  </a:lnTo>
                  <a:lnTo>
                    <a:pt x="2707" y="456"/>
                  </a:lnTo>
                  <a:lnTo>
                    <a:pt x="2729" y="505"/>
                  </a:lnTo>
                  <a:lnTo>
                    <a:pt x="2736" y="553"/>
                  </a:lnTo>
                  <a:lnTo>
                    <a:pt x="2731" y="599"/>
                  </a:lnTo>
                  <a:lnTo>
                    <a:pt x="2712" y="642"/>
                  </a:lnTo>
                  <a:lnTo>
                    <a:pt x="2682" y="682"/>
                  </a:lnTo>
                  <a:lnTo>
                    <a:pt x="2641" y="723"/>
                  </a:lnTo>
                  <a:lnTo>
                    <a:pt x="2591" y="760"/>
                  </a:lnTo>
                  <a:lnTo>
                    <a:pt x="2499" y="816"/>
                  </a:lnTo>
                  <a:lnTo>
                    <a:pt x="2347" y="885"/>
                  </a:lnTo>
                  <a:lnTo>
                    <a:pt x="2075" y="985"/>
                  </a:lnTo>
                  <a:lnTo>
                    <a:pt x="1661" y="1117"/>
                  </a:lnTo>
                  <a:lnTo>
                    <a:pt x="1339" y="1224"/>
                  </a:lnTo>
                  <a:lnTo>
                    <a:pt x="1135" y="1300"/>
                  </a:lnTo>
                  <a:lnTo>
                    <a:pt x="943" y="1382"/>
                  </a:lnTo>
                  <a:lnTo>
                    <a:pt x="773" y="1473"/>
                  </a:lnTo>
                  <a:lnTo>
                    <a:pt x="664" y="1548"/>
                  </a:lnTo>
                  <a:lnTo>
                    <a:pt x="601" y="1600"/>
                  </a:lnTo>
                  <a:lnTo>
                    <a:pt x="546" y="1654"/>
                  </a:lnTo>
                  <a:lnTo>
                    <a:pt x="501" y="1713"/>
                  </a:lnTo>
                  <a:lnTo>
                    <a:pt x="482" y="1744"/>
                  </a:lnTo>
                  <a:lnTo>
                    <a:pt x="464" y="1781"/>
                  </a:lnTo>
                  <a:lnTo>
                    <a:pt x="444" y="1853"/>
                  </a:lnTo>
                  <a:lnTo>
                    <a:pt x="445" y="1922"/>
                  </a:lnTo>
                  <a:lnTo>
                    <a:pt x="467" y="1989"/>
                  </a:lnTo>
                  <a:lnTo>
                    <a:pt x="508" y="2052"/>
                  </a:lnTo>
                  <a:lnTo>
                    <a:pt x="567" y="2112"/>
                  </a:lnTo>
                  <a:lnTo>
                    <a:pt x="645" y="2171"/>
                  </a:lnTo>
                  <a:lnTo>
                    <a:pt x="737" y="2228"/>
                  </a:lnTo>
                  <a:lnTo>
                    <a:pt x="903" y="2310"/>
                  </a:lnTo>
                  <a:lnTo>
                    <a:pt x="1172" y="2413"/>
                  </a:lnTo>
                  <a:lnTo>
                    <a:pt x="1485" y="2513"/>
                  </a:lnTo>
                  <a:lnTo>
                    <a:pt x="1835" y="2611"/>
                  </a:lnTo>
                  <a:lnTo>
                    <a:pt x="2404" y="2757"/>
                  </a:lnTo>
                  <a:lnTo>
                    <a:pt x="3008" y="2910"/>
                  </a:lnTo>
                  <a:lnTo>
                    <a:pt x="3412" y="3017"/>
                  </a:lnTo>
                  <a:lnTo>
                    <a:pt x="3808" y="3132"/>
                  </a:lnTo>
                  <a:lnTo>
                    <a:pt x="4188" y="3256"/>
                  </a:lnTo>
                  <a:lnTo>
                    <a:pt x="4541" y="3391"/>
                  </a:lnTo>
                  <a:lnTo>
                    <a:pt x="4783" y="3500"/>
                  </a:lnTo>
                  <a:lnTo>
                    <a:pt x="4931" y="3578"/>
                  </a:lnTo>
                  <a:lnTo>
                    <a:pt x="5002" y="3619"/>
                  </a:lnTo>
                  <a:lnTo>
                    <a:pt x="5051" y="3649"/>
                  </a:lnTo>
                  <a:lnTo>
                    <a:pt x="5141" y="3712"/>
                  </a:lnTo>
                  <a:lnTo>
                    <a:pt x="5221" y="3778"/>
                  </a:lnTo>
                  <a:lnTo>
                    <a:pt x="5288" y="3847"/>
                  </a:lnTo>
                  <a:lnTo>
                    <a:pt x="5346" y="3918"/>
                  </a:lnTo>
                  <a:lnTo>
                    <a:pt x="5392" y="3991"/>
                  </a:lnTo>
                  <a:lnTo>
                    <a:pt x="5428" y="4068"/>
                  </a:lnTo>
                  <a:lnTo>
                    <a:pt x="5454" y="4146"/>
                  </a:lnTo>
                  <a:lnTo>
                    <a:pt x="5470" y="4225"/>
                  </a:lnTo>
                  <a:lnTo>
                    <a:pt x="5475" y="4307"/>
                  </a:lnTo>
                  <a:lnTo>
                    <a:pt x="5473" y="4389"/>
                  </a:lnTo>
                  <a:lnTo>
                    <a:pt x="5461" y="4474"/>
                  </a:lnTo>
                  <a:lnTo>
                    <a:pt x="5441" y="4559"/>
                  </a:lnTo>
                  <a:lnTo>
                    <a:pt x="5412" y="4645"/>
                  </a:lnTo>
                  <a:lnTo>
                    <a:pt x="5355" y="4776"/>
                  </a:lnTo>
                  <a:lnTo>
                    <a:pt x="5249" y="4952"/>
                  </a:lnTo>
                  <a:lnTo>
                    <a:pt x="5115" y="5129"/>
                  </a:lnTo>
                  <a:lnTo>
                    <a:pt x="4954" y="5306"/>
                  </a:lnTo>
                  <a:lnTo>
                    <a:pt x="4768" y="5482"/>
                  </a:lnTo>
                  <a:lnTo>
                    <a:pt x="4561" y="5653"/>
                  </a:lnTo>
                  <a:lnTo>
                    <a:pt x="4333" y="5820"/>
                  </a:lnTo>
                  <a:lnTo>
                    <a:pt x="4087" y="5981"/>
                  </a:lnTo>
                  <a:lnTo>
                    <a:pt x="3825" y="6137"/>
                  </a:lnTo>
                  <a:lnTo>
                    <a:pt x="3688" y="6210"/>
                  </a:lnTo>
                  <a:lnTo>
                    <a:pt x="3688" y="621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36" name="Freeform 8"/>
            <p:cNvSpPr>
              <a:spLocks/>
            </p:cNvSpPr>
            <p:nvPr/>
          </p:nvSpPr>
          <p:spPr bwMode="auto">
            <a:xfrm>
              <a:off x="3756025" y="2025651"/>
              <a:ext cx="3509963" cy="3306763"/>
            </a:xfrm>
            <a:custGeom>
              <a:avLst/>
              <a:gdLst>
                <a:gd name="T0" fmla="*/ 5635 w 6632"/>
                <a:gd name="T1" fmla="*/ 6165 h 6250"/>
                <a:gd name="T2" fmla="*/ 6122 w 6632"/>
                <a:gd name="T3" fmla="*/ 5649 h 6250"/>
                <a:gd name="T4" fmla="*/ 6430 w 6632"/>
                <a:gd name="T5" fmla="*/ 5132 h 6250"/>
                <a:gd name="T6" fmla="*/ 6525 w 6632"/>
                <a:gd name="T7" fmla="*/ 4671 h 6250"/>
                <a:gd name="T8" fmla="*/ 6494 w 6632"/>
                <a:gd name="T9" fmla="*/ 4430 h 6250"/>
                <a:gd name="T10" fmla="*/ 6396 w 6632"/>
                <a:gd name="T11" fmla="*/ 4200 h 6250"/>
                <a:gd name="T12" fmla="*/ 6229 w 6632"/>
                <a:gd name="T13" fmla="*/ 3981 h 6250"/>
                <a:gd name="T14" fmla="*/ 5941 w 6632"/>
                <a:gd name="T15" fmla="*/ 3745 h 6250"/>
                <a:gd name="T16" fmla="*/ 5612 w 6632"/>
                <a:gd name="T17" fmla="*/ 3562 h 6250"/>
                <a:gd name="T18" fmla="*/ 4577 w 6632"/>
                <a:gd name="T19" fmla="*/ 3175 h 6250"/>
                <a:gd name="T20" fmla="*/ 3039 w 6632"/>
                <a:gd name="T21" fmla="*/ 2766 h 6250"/>
                <a:gd name="T22" fmla="*/ 1658 w 6632"/>
                <a:gd name="T23" fmla="*/ 2396 h 6250"/>
                <a:gd name="T24" fmla="*/ 1051 w 6632"/>
                <a:gd name="T25" fmla="*/ 2148 h 6250"/>
                <a:gd name="T26" fmla="*/ 835 w 6632"/>
                <a:gd name="T27" fmla="*/ 1971 h 6250"/>
                <a:gd name="T28" fmla="*/ 811 w 6632"/>
                <a:gd name="T29" fmla="*/ 1775 h 6250"/>
                <a:gd name="T30" fmla="*/ 887 w 6632"/>
                <a:gd name="T31" fmla="*/ 1660 h 6250"/>
                <a:gd name="T32" fmla="*/ 1259 w 6632"/>
                <a:gd name="T33" fmla="*/ 1402 h 6250"/>
                <a:gd name="T34" fmla="*/ 1921 w 6632"/>
                <a:gd name="T35" fmla="*/ 1139 h 6250"/>
                <a:gd name="T36" fmla="*/ 2680 w 6632"/>
                <a:gd name="T37" fmla="*/ 825 h 6250"/>
                <a:gd name="T38" fmla="*/ 2836 w 6632"/>
                <a:gd name="T39" fmla="*/ 686 h 6250"/>
                <a:gd name="T40" fmla="*/ 2867 w 6632"/>
                <a:gd name="T41" fmla="*/ 555 h 6250"/>
                <a:gd name="T42" fmla="*/ 2807 w 6632"/>
                <a:gd name="T43" fmla="*/ 432 h 6250"/>
                <a:gd name="T44" fmla="*/ 2585 w 6632"/>
                <a:gd name="T45" fmla="*/ 280 h 6250"/>
                <a:gd name="T46" fmla="*/ 2139 w 6632"/>
                <a:gd name="T47" fmla="*/ 151 h 6250"/>
                <a:gd name="T48" fmla="*/ 1030 w 6632"/>
                <a:gd name="T49" fmla="*/ 28 h 6250"/>
                <a:gd name="T50" fmla="*/ 0 w 6632"/>
                <a:gd name="T51" fmla="*/ 4 h 6250"/>
                <a:gd name="T52" fmla="*/ 601 w 6632"/>
                <a:gd name="T53" fmla="*/ 7 h 6250"/>
                <a:gd name="T54" fmla="*/ 1868 w 6632"/>
                <a:gd name="T55" fmla="*/ 99 h 6250"/>
                <a:gd name="T56" fmla="*/ 2466 w 6632"/>
                <a:gd name="T57" fmla="*/ 227 h 6250"/>
                <a:gd name="T58" fmla="*/ 2790 w 6632"/>
                <a:gd name="T59" fmla="*/ 394 h 6250"/>
                <a:gd name="T60" fmla="*/ 2870 w 6632"/>
                <a:gd name="T61" fmla="*/ 504 h 6250"/>
                <a:gd name="T62" fmla="*/ 2876 w 6632"/>
                <a:gd name="T63" fmla="*/ 640 h 6250"/>
                <a:gd name="T64" fmla="*/ 2781 w 6632"/>
                <a:gd name="T65" fmla="*/ 763 h 6250"/>
                <a:gd name="T66" fmla="*/ 2330 w 6632"/>
                <a:gd name="T67" fmla="*/ 997 h 6250"/>
                <a:gd name="T68" fmla="*/ 1473 w 6632"/>
                <a:gd name="T69" fmla="*/ 1319 h 6250"/>
                <a:gd name="T70" fmla="*/ 1008 w 6632"/>
                <a:gd name="T71" fmla="*/ 1579 h 6250"/>
                <a:gd name="T72" fmla="*/ 871 w 6632"/>
                <a:gd name="T73" fmla="*/ 1736 h 6250"/>
                <a:gd name="T74" fmla="*/ 848 w 6632"/>
                <a:gd name="T75" fmla="*/ 1900 h 6250"/>
                <a:gd name="T76" fmla="*/ 1007 w 6632"/>
                <a:gd name="T77" fmla="*/ 2082 h 6250"/>
                <a:gd name="T78" fmla="*/ 1401 w 6632"/>
                <a:gd name="T79" fmla="*/ 2279 h 6250"/>
                <a:gd name="T80" fmla="*/ 2461 w 6632"/>
                <a:gd name="T81" fmla="*/ 2597 h 6250"/>
                <a:gd name="T82" fmla="*/ 4212 w 6632"/>
                <a:gd name="T83" fmla="*/ 3042 h 6250"/>
                <a:gd name="T84" fmla="*/ 5429 w 6632"/>
                <a:gd name="T85" fmla="*/ 3441 h 6250"/>
                <a:gd name="T86" fmla="*/ 5909 w 6632"/>
                <a:gd name="T87" fmla="*/ 3676 h 6250"/>
                <a:gd name="T88" fmla="*/ 6305 w 6632"/>
                <a:gd name="T89" fmla="*/ 3975 h 6250"/>
                <a:gd name="T90" fmla="*/ 6479 w 6632"/>
                <a:gd name="T91" fmla="*/ 4194 h 6250"/>
                <a:gd name="T92" fmla="*/ 6587 w 6632"/>
                <a:gd name="T93" fmla="*/ 4423 h 6250"/>
                <a:gd name="T94" fmla="*/ 6632 w 6632"/>
                <a:gd name="T95" fmla="*/ 4786 h 6250"/>
                <a:gd name="T96" fmla="*/ 6491 w 6632"/>
                <a:gd name="T97" fmla="*/ 5294 h 6250"/>
                <a:gd name="T98" fmla="*/ 6151 w 6632"/>
                <a:gd name="T99" fmla="*/ 5816 h 6250"/>
                <a:gd name="T100" fmla="*/ 5739 w 6632"/>
                <a:gd name="T101" fmla="*/ 6250 h 6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6632" h="6250">
                  <a:moveTo>
                    <a:pt x="5739" y="6250"/>
                  </a:moveTo>
                  <a:lnTo>
                    <a:pt x="5539" y="6250"/>
                  </a:lnTo>
                  <a:lnTo>
                    <a:pt x="5635" y="6165"/>
                  </a:lnTo>
                  <a:lnTo>
                    <a:pt x="5815" y="5994"/>
                  </a:lnTo>
                  <a:lnTo>
                    <a:pt x="5978" y="5821"/>
                  </a:lnTo>
                  <a:lnTo>
                    <a:pt x="6122" y="5649"/>
                  </a:lnTo>
                  <a:lnTo>
                    <a:pt x="6246" y="5476"/>
                  </a:lnTo>
                  <a:lnTo>
                    <a:pt x="6350" y="5303"/>
                  </a:lnTo>
                  <a:lnTo>
                    <a:pt x="6430" y="5132"/>
                  </a:lnTo>
                  <a:lnTo>
                    <a:pt x="6486" y="4962"/>
                  </a:lnTo>
                  <a:lnTo>
                    <a:pt x="6520" y="4795"/>
                  </a:lnTo>
                  <a:lnTo>
                    <a:pt x="6525" y="4671"/>
                  </a:lnTo>
                  <a:lnTo>
                    <a:pt x="6521" y="4590"/>
                  </a:lnTo>
                  <a:lnTo>
                    <a:pt x="6511" y="4510"/>
                  </a:lnTo>
                  <a:lnTo>
                    <a:pt x="6494" y="4430"/>
                  </a:lnTo>
                  <a:lnTo>
                    <a:pt x="6468" y="4353"/>
                  </a:lnTo>
                  <a:lnTo>
                    <a:pt x="6436" y="4275"/>
                  </a:lnTo>
                  <a:lnTo>
                    <a:pt x="6396" y="4200"/>
                  </a:lnTo>
                  <a:lnTo>
                    <a:pt x="6348" y="4125"/>
                  </a:lnTo>
                  <a:lnTo>
                    <a:pt x="6292" y="4053"/>
                  </a:lnTo>
                  <a:lnTo>
                    <a:pt x="6229" y="3981"/>
                  </a:lnTo>
                  <a:lnTo>
                    <a:pt x="6157" y="3912"/>
                  </a:lnTo>
                  <a:lnTo>
                    <a:pt x="6076" y="3844"/>
                  </a:lnTo>
                  <a:lnTo>
                    <a:pt x="5941" y="3745"/>
                  </a:lnTo>
                  <a:lnTo>
                    <a:pt x="5837" y="3682"/>
                  </a:lnTo>
                  <a:lnTo>
                    <a:pt x="5766" y="3641"/>
                  </a:lnTo>
                  <a:lnTo>
                    <a:pt x="5612" y="3562"/>
                  </a:lnTo>
                  <a:lnTo>
                    <a:pt x="5360" y="3448"/>
                  </a:lnTo>
                  <a:lnTo>
                    <a:pt x="4984" y="3306"/>
                  </a:lnTo>
                  <a:lnTo>
                    <a:pt x="4577" y="3175"/>
                  </a:lnTo>
                  <a:lnTo>
                    <a:pt x="4148" y="3051"/>
                  </a:lnTo>
                  <a:lnTo>
                    <a:pt x="3706" y="2933"/>
                  </a:lnTo>
                  <a:lnTo>
                    <a:pt x="3039" y="2766"/>
                  </a:lnTo>
                  <a:lnTo>
                    <a:pt x="2405" y="2606"/>
                  </a:lnTo>
                  <a:lnTo>
                    <a:pt x="2012" y="2501"/>
                  </a:lnTo>
                  <a:lnTo>
                    <a:pt x="1658" y="2396"/>
                  </a:lnTo>
                  <a:lnTo>
                    <a:pt x="1351" y="2288"/>
                  </a:lnTo>
                  <a:lnTo>
                    <a:pt x="1161" y="2206"/>
                  </a:lnTo>
                  <a:lnTo>
                    <a:pt x="1051" y="2148"/>
                  </a:lnTo>
                  <a:lnTo>
                    <a:pt x="961" y="2090"/>
                  </a:lnTo>
                  <a:lnTo>
                    <a:pt x="889" y="2031"/>
                  </a:lnTo>
                  <a:lnTo>
                    <a:pt x="835" y="1971"/>
                  </a:lnTo>
                  <a:lnTo>
                    <a:pt x="804" y="1908"/>
                  </a:lnTo>
                  <a:lnTo>
                    <a:pt x="795" y="1843"/>
                  </a:lnTo>
                  <a:lnTo>
                    <a:pt x="811" y="1775"/>
                  </a:lnTo>
                  <a:lnTo>
                    <a:pt x="828" y="1741"/>
                  </a:lnTo>
                  <a:lnTo>
                    <a:pt x="845" y="1713"/>
                  </a:lnTo>
                  <a:lnTo>
                    <a:pt x="887" y="1660"/>
                  </a:lnTo>
                  <a:lnTo>
                    <a:pt x="966" y="1584"/>
                  </a:lnTo>
                  <a:lnTo>
                    <a:pt x="1099" y="1489"/>
                  </a:lnTo>
                  <a:lnTo>
                    <a:pt x="1259" y="1402"/>
                  </a:lnTo>
                  <a:lnTo>
                    <a:pt x="1436" y="1321"/>
                  </a:lnTo>
                  <a:lnTo>
                    <a:pt x="1626" y="1245"/>
                  </a:lnTo>
                  <a:lnTo>
                    <a:pt x="1921" y="1139"/>
                  </a:lnTo>
                  <a:lnTo>
                    <a:pt x="2301" y="1002"/>
                  </a:lnTo>
                  <a:lnTo>
                    <a:pt x="2546" y="897"/>
                  </a:lnTo>
                  <a:lnTo>
                    <a:pt x="2680" y="825"/>
                  </a:lnTo>
                  <a:lnTo>
                    <a:pt x="2761" y="767"/>
                  </a:lnTo>
                  <a:lnTo>
                    <a:pt x="2803" y="728"/>
                  </a:lnTo>
                  <a:lnTo>
                    <a:pt x="2836" y="686"/>
                  </a:lnTo>
                  <a:lnTo>
                    <a:pt x="2857" y="645"/>
                  </a:lnTo>
                  <a:lnTo>
                    <a:pt x="2869" y="602"/>
                  </a:lnTo>
                  <a:lnTo>
                    <a:pt x="2867" y="555"/>
                  </a:lnTo>
                  <a:lnTo>
                    <a:pt x="2854" y="508"/>
                  </a:lnTo>
                  <a:lnTo>
                    <a:pt x="2826" y="458"/>
                  </a:lnTo>
                  <a:lnTo>
                    <a:pt x="2807" y="432"/>
                  </a:lnTo>
                  <a:lnTo>
                    <a:pt x="2777" y="398"/>
                  </a:lnTo>
                  <a:lnTo>
                    <a:pt x="2693" y="337"/>
                  </a:lnTo>
                  <a:lnTo>
                    <a:pt x="2585" y="280"/>
                  </a:lnTo>
                  <a:lnTo>
                    <a:pt x="2455" y="231"/>
                  </a:lnTo>
                  <a:lnTo>
                    <a:pt x="2304" y="188"/>
                  </a:lnTo>
                  <a:lnTo>
                    <a:pt x="2139" y="151"/>
                  </a:lnTo>
                  <a:lnTo>
                    <a:pt x="1862" y="105"/>
                  </a:lnTo>
                  <a:lnTo>
                    <a:pt x="1457" y="59"/>
                  </a:lnTo>
                  <a:lnTo>
                    <a:pt x="1030" y="28"/>
                  </a:lnTo>
                  <a:lnTo>
                    <a:pt x="601" y="11"/>
                  </a:lnTo>
                  <a:lnTo>
                    <a:pt x="190" y="4"/>
                  </a:lnTo>
                  <a:lnTo>
                    <a:pt x="0" y="4"/>
                  </a:lnTo>
                  <a:lnTo>
                    <a:pt x="0" y="0"/>
                  </a:lnTo>
                  <a:lnTo>
                    <a:pt x="189" y="0"/>
                  </a:lnTo>
                  <a:lnTo>
                    <a:pt x="601" y="7"/>
                  </a:lnTo>
                  <a:lnTo>
                    <a:pt x="1030" y="23"/>
                  </a:lnTo>
                  <a:lnTo>
                    <a:pt x="1460" y="53"/>
                  </a:lnTo>
                  <a:lnTo>
                    <a:pt x="1868" y="99"/>
                  </a:lnTo>
                  <a:lnTo>
                    <a:pt x="2146" y="146"/>
                  </a:lnTo>
                  <a:lnTo>
                    <a:pt x="2314" y="184"/>
                  </a:lnTo>
                  <a:lnTo>
                    <a:pt x="2466" y="227"/>
                  </a:lnTo>
                  <a:lnTo>
                    <a:pt x="2597" y="276"/>
                  </a:lnTo>
                  <a:lnTo>
                    <a:pt x="2706" y="331"/>
                  </a:lnTo>
                  <a:lnTo>
                    <a:pt x="2790" y="394"/>
                  </a:lnTo>
                  <a:lnTo>
                    <a:pt x="2821" y="427"/>
                  </a:lnTo>
                  <a:lnTo>
                    <a:pt x="2841" y="453"/>
                  </a:lnTo>
                  <a:lnTo>
                    <a:pt x="2870" y="504"/>
                  </a:lnTo>
                  <a:lnTo>
                    <a:pt x="2885" y="551"/>
                  </a:lnTo>
                  <a:lnTo>
                    <a:pt x="2886" y="596"/>
                  </a:lnTo>
                  <a:lnTo>
                    <a:pt x="2876" y="640"/>
                  </a:lnTo>
                  <a:lnTo>
                    <a:pt x="2854" y="682"/>
                  </a:lnTo>
                  <a:lnTo>
                    <a:pt x="2823" y="724"/>
                  </a:lnTo>
                  <a:lnTo>
                    <a:pt x="2781" y="763"/>
                  </a:lnTo>
                  <a:lnTo>
                    <a:pt x="2703" y="820"/>
                  </a:lnTo>
                  <a:lnTo>
                    <a:pt x="2571" y="894"/>
                  </a:lnTo>
                  <a:lnTo>
                    <a:pt x="2330" y="997"/>
                  </a:lnTo>
                  <a:lnTo>
                    <a:pt x="1954" y="1136"/>
                  </a:lnTo>
                  <a:lnTo>
                    <a:pt x="1662" y="1244"/>
                  </a:lnTo>
                  <a:lnTo>
                    <a:pt x="1473" y="1319"/>
                  </a:lnTo>
                  <a:lnTo>
                    <a:pt x="1298" y="1399"/>
                  </a:lnTo>
                  <a:lnTo>
                    <a:pt x="1141" y="1486"/>
                  </a:lnTo>
                  <a:lnTo>
                    <a:pt x="1008" y="1579"/>
                  </a:lnTo>
                  <a:lnTo>
                    <a:pt x="930" y="1656"/>
                  </a:lnTo>
                  <a:lnTo>
                    <a:pt x="889" y="1709"/>
                  </a:lnTo>
                  <a:lnTo>
                    <a:pt x="871" y="1736"/>
                  </a:lnTo>
                  <a:lnTo>
                    <a:pt x="854" y="1769"/>
                  </a:lnTo>
                  <a:lnTo>
                    <a:pt x="840" y="1837"/>
                  </a:lnTo>
                  <a:lnTo>
                    <a:pt x="848" y="1900"/>
                  </a:lnTo>
                  <a:lnTo>
                    <a:pt x="880" y="1962"/>
                  </a:lnTo>
                  <a:lnTo>
                    <a:pt x="933" y="2023"/>
                  </a:lnTo>
                  <a:lnTo>
                    <a:pt x="1007" y="2082"/>
                  </a:lnTo>
                  <a:lnTo>
                    <a:pt x="1099" y="2139"/>
                  </a:lnTo>
                  <a:lnTo>
                    <a:pt x="1208" y="2196"/>
                  </a:lnTo>
                  <a:lnTo>
                    <a:pt x="1401" y="2279"/>
                  </a:lnTo>
                  <a:lnTo>
                    <a:pt x="1709" y="2386"/>
                  </a:lnTo>
                  <a:lnTo>
                    <a:pt x="2067" y="2491"/>
                  </a:lnTo>
                  <a:lnTo>
                    <a:pt x="2461" y="2597"/>
                  </a:lnTo>
                  <a:lnTo>
                    <a:pt x="3099" y="2757"/>
                  </a:lnTo>
                  <a:lnTo>
                    <a:pt x="3767" y="2924"/>
                  </a:lnTo>
                  <a:lnTo>
                    <a:pt x="4212" y="3042"/>
                  </a:lnTo>
                  <a:lnTo>
                    <a:pt x="4645" y="3166"/>
                  </a:lnTo>
                  <a:lnTo>
                    <a:pt x="5054" y="3299"/>
                  </a:lnTo>
                  <a:lnTo>
                    <a:pt x="5429" y="3441"/>
                  </a:lnTo>
                  <a:lnTo>
                    <a:pt x="5683" y="3555"/>
                  </a:lnTo>
                  <a:lnTo>
                    <a:pt x="5837" y="3635"/>
                  </a:lnTo>
                  <a:lnTo>
                    <a:pt x="5909" y="3676"/>
                  </a:lnTo>
                  <a:lnTo>
                    <a:pt x="6013" y="3739"/>
                  </a:lnTo>
                  <a:lnTo>
                    <a:pt x="6193" y="3872"/>
                  </a:lnTo>
                  <a:lnTo>
                    <a:pt x="6305" y="3975"/>
                  </a:lnTo>
                  <a:lnTo>
                    <a:pt x="6371" y="4047"/>
                  </a:lnTo>
                  <a:lnTo>
                    <a:pt x="6429" y="4119"/>
                  </a:lnTo>
                  <a:lnTo>
                    <a:pt x="6479" y="4194"/>
                  </a:lnTo>
                  <a:lnTo>
                    <a:pt x="6522" y="4269"/>
                  </a:lnTo>
                  <a:lnTo>
                    <a:pt x="6558" y="4345"/>
                  </a:lnTo>
                  <a:lnTo>
                    <a:pt x="6587" y="4423"/>
                  </a:lnTo>
                  <a:lnTo>
                    <a:pt x="6609" y="4502"/>
                  </a:lnTo>
                  <a:lnTo>
                    <a:pt x="6629" y="4622"/>
                  </a:lnTo>
                  <a:lnTo>
                    <a:pt x="6632" y="4786"/>
                  </a:lnTo>
                  <a:lnTo>
                    <a:pt x="6609" y="4953"/>
                  </a:lnTo>
                  <a:lnTo>
                    <a:pt x="6561" y="5123"/>
                  </a:lnTo>
                  <a:lnTo>
                    <a:pt x="6491" y="5294"/>
                  </a:lnTo>
                  <a:lnTo>
                    <a:pt x="6399" y="5467"/>
                  </a:lnTo>
                  <a:lnTo>
                    <a:pt x="6285" y="5641"/>
                  </a:lnTo>
                  <a:lnTo>
                    <a:pt x="6151" y="5816"/>
                  </a:lnTo>
                  <a:lnTo>
                    <a:pt x="6000" y="5990"/>
                  </a:lnTo>
                  <a:lnTo>
                    <a:pt x="5830" y="6164"/>
                  </a:lnTo>
                  <a:lnTo>
                    <a:pt x="5739" y="6250"/>
                  </a:lnTo>
                  <a:lnTo>
                    <a:pt x="5739" y="625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37" name="Freeform 9"/>
            <p:cNvSpPr>
              <a:spLocks/>
            </p:cNvSpPr>
            <p:nvPr/>
          </p:nvSpPr>
          <p:spPr bwMode="auto">
            <a:xfrm>
              <a:off x="3756025" y="2003426"/>
              <a:ext cx="4195763" cy="3328988"/>
            </a:xfrm>
            <a:custGeom>
              <a:avLst/>
              <a:gdLst>
                <a:gd name="T0" fmla="*/ 7817 w 7930"/>
                <a:gd name="T1" fmla="*/ 5993 h 6292"/>
                <a:gd name="T2" fmla="*/ 7928 w 7930"/>
                <a:gd name="T3" fmla="*/ 5427 h 6292"/>
                <a:gd name="T4" fmla="*/ 7873 w 7930"/>
                <a:gd name="T5" fmla="*/ 4903 h 6292"/>
                <a:gd name="T6" fmla="*/ 7644 w 7930"/>
                <a:gd name="T7" fmla="*/ 4421 h 6292"/>
                <a:gd name="T8" fmla="*/ 7232 w 7930"/>
                <a:gd name="T9" fmla="*/ 3978 h 6292"/>
                <a:gd name="T10" fmla="*/ 6744 w 7930"/>
                <a:gd name="T11" fmla="*/ 3641 h 6292"/>
                <a:gd name="T12" fmla="*/ 6338 w 7930"/>
                <a:gd name="T13" fmla="*/ 3440 h 6292"/>
                <a:gd name="T14" fmla="*/ 5416 w 7930"/>
                <a:gd name="T15" fmla="*/ 3120 h 6292"/>
                <a:gd name="T16" fmla="*/ 3750 w 7930"/>
                <a:gd name="T17" fmla="*/ 2701 h 6292"/>
                <a:gd name="T18" fmla="*/ 1885 w 7930"/>
                <a:gd name="T19" fmla="*/ 2232 h 6292"/>
                <a:gd name="T20" fmla="*/ 1440 w 7930"/>
                <a:gd name="T21" fmla="*/ 2046 h 6292"/>
                <a:gd name="T22" fmla="*/ 1251 w 7930"/>
                <a:gd name="T23" fmla="*/ 1879 h 6292"/>
                <a:gd name="T24" fmla="*/ 1260 w 7930"/>
                <a:gd name="T25" fmla="*/ 1731 h 6292"/>
                <a:gd name="T26" fmla="*/ 1385 w 7930"/>
                <a:gd name="T27" fmla="*/ 1588 h 6292"/>
                <a:gd name="T28" fmla="*/ 1895 w 7930"/>
                <a:gd name="T29" fmla="*/ 1302 h 6292"/>
                <a:gd name="T30" fmla="*/ 2659 w 7930"/>
                <a:gd name="T31" fmla="*/ 976 h 6292"/>
                <a:gd name="T32" fmla="*/ 2972 w 7930"/>
                <a:gd name="T33" fmla="*/ 767 h 6292"/>
                <a:gd name="T34" fmla="*/ 3040 w 7930"/>
                <a:gd name="T35" fmla="*/ 641 h 6292"/>
                <a:gd name="T36" fmla="*/ 3010 w 7930"/>
                <a:gd name="T37" fmla="*/ 502 h 6292"/>
                <a:gd name="T38" fmla="*/ 2915 w 7930"/>
                <a:gd name="T39" fmla="*/ 393 h 6292"/>
                <a:gd name="T40" fmla="*/ 2553 w 7930"/>
                <a:gd name="T41" fmla="*/ 223 h 6292"/>
                <a:gd name="T42" fmla="*/ 1914 w 7930"/>
                <a:gd name="T43" fmla="*/ 95 h 6292"/>
                <a:gd name="T44" fmla="*/ 598 w 7930"/>
                <a:gd name="T45" fmla="*/ 6 h 6292"/>
                <a:gd name="T46" fmla="*/ 0 w 7930"/>
                <a:gd name="T47" fmla="*/ 6 h 6292"/>
                <a:gd name="T48" fmla="*/ 1037 w 7930"/>
                <a:gd name="T49" fmla="*/ 26 h 6292"/>
                <a:gd name="T50" fmla="*/ 2202 w 7930"/>
                <a:gd name="T51" fmla="*/ 147 h 6292"/>
                <a:gd name="T52" fmla="*/ 2686 w 7930"/>
                <a:gd name="T53" fmla="*/ 278 h 6292"/>
                <a:gd name="T54" fmla="*/ 2938 w 7930"/>
                <a:gd name="T55" fmla="*/ 432 h 6292"/>
                <a:gd name="T56" fmla="*/ 3016 w 7930"/>
                <a:gd name="T57" fmla="*/ 556 h 6292"/>
                <a:gd name="T58" fmla="*/ 3008 w 7930"/>
                <a:gd name="T59" fmla="*/ 688 h 6292"/>
                <a:gd name="T60" fmla="*/ 2886 w 7930"/>
                <a:gd name="T61" fmla="*/ 831 h 6292"/>
                <a:gd name="T62" fmla="*/ 2474 w 7930"/>
                <a:gd name="T63" fmla="*/ 1051 h 6292"/>
                <a:gd name="T64" fmla="*/ 1612 w 7930"/>
                <a:gd name="T65" fmla="*/ 1421 h 6292"/>
                <a:gd name="T66" fmla="*/ 1270 w 7930"/>
                <a:gd name="T67" fmla="*/ 1662 h 6292"/>
                <a:gd name="T68" fmla="*/ 1201 w 7930"/>
                <a:gd name="T69" fmla="*/ 1767 h 6292"/>
                <a:gd name="T70" fmla="*/ 1247 w 7930"/>
                <a:gd name="T71" fmla="*/ 1944 h 6292"/>
                <a:gd name="T72" fmla="*/ 1498 w 7930"/>
                <a:gd name="T73" fmla="*/ 2108 h 6292"/>
                <a:gd name="T74" fmla="*/ 2176 w 7930"/>
                <a:gd name="T75" fmla="*/ 2344 h 6292"/>
                <a:gd name="T76" fmla="*/ 4413 w 7930"/>
                <a:gd name="T77" fmla="*/ 2881 h 6292"/>
                <a:gd name="T78" fmla="*/ 5782 w 7930"/>
                <a:gd name="T79" fmla="*/ 3263 h 6292"/>
                <a:gd name="T80" fmla="*/ 6442 w 7930"/>
                <a:gd name="T81" fmla="*/ 3525 h 6292"/>
                <a:gd name="T82" fmla="*/ 6782 w 7930"/>
                <a:gd name="T83" fmla="*/ 3712 h 6292"/>
                <a:gd name="T84" fmla="*/ 7307 w 7930"/>
                <a:gd name="T85" fmla="*/ 4128 h 6292"/>
                <a:gd name="T86" fmla="*/ 7636 w 7930"/>
                <a:gd name="T87" fmla="*/ 4585 h 6292"/>
                <a:gd name="T88" fmla="*/ 7777 w 7930"/>
                <a:gd name="T89" fmla="*/ 5083 h 6292"/>
                <a:gd name="T90" fmla="*/ 7742 w 7930"/>
                <a:gd name="T91" fmla="*/ 5619 h 6292"/>
                <a:gd name="T92" fmla="*/ 7542 w 7930"/>
                <a:gd name="T93" fmla="*/ 6193 h 6292"/>
                <a:gd name="T94" fmla="*/ 7699 w 7930"/>
                <a:gd name="T95" fmla="*/ 6292 h 6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7930" h="6292">
                  <a:moveTo>
                    <a:pt x="7699" y="6292"/>
                  </a:moveTo>
                  <a:lnTo>
                    <a:pt x="7744" y="6190"/>
                  </a:lnTo>
                  <a:lnTo>
                    <a:pt x="7817" y="5993"/>
                  </a:lnTo>
                  <a:lnTo>
                    <a:pt x="7872" y="5799"/>
                  </a:lnTo>
                  <a:lnTo>
                    <a:pt x="7909" y="5610"/>
                  </a:lnTo>
                  <a:lnTo>
                    <a:pt x="7928" y="5427"/>
                  </a:lnTo>
                  <a:lnTo>
                    <a:pt x="7930" y="5247"/>
                  </a:lnTo>
                  <a:lnTo>
                    <a:pt x="7911" y="5073"/>
                  </a:lnTo>
                  <a:lnTo>
                    <a:pt x="7873" y="4903"/>
                  </a:lnTo>
                  <a:lnTo>
                    <a:pt x="7817" y="4737"/>
                  </a:lnTo>
                  <a:lnTo>
                    <a:pt x="7741" y="4576"/>
                  </a:lnTo>
                  <a:lnTo>
                    <a:pt x="7644" y="4421"/>
                  </a:lnTo>
                  <a:lnTo>
                    <a:pt x="7528" y="4269"/>
                  </a:lnTo>
                  <a:lnTo>
                    <a:pt x="7391" y="4121"/>
                  </a:lnTo>
                  <a:lnTo>
                    <a:pt x="7232" y="3978"/>
                  </a:lnTo>
                  <a:lnTo>
                    <a:pt x="7054" y="3840"/>
                  </a:lnTo>
                  <a:lnTo>
                    <a:pt x="6854" y="3706"/>
                  </a:lnTo>
                  <a:lnTo>
                    <a:pt x="6744" y="3641"/>
                  </a:lnTo>
                  <a:lnTo>
                    <a:pt x="6672" y="3598"/>
                  </a:lnTo>
                  <a:lnTo>
                    <a:pt x="6512" y="3518"/>
                  </a:lnTo>
                  <a:lnTo>
                    <a:pt x="6338" y="3440"/>
                  </a:lnTo>
                  <a:lnTo>
                    <a:pt x="6151" y="3365"/>
                  </a:lnTo>
                  <a:lnTo>
                    <a:pt x="5851" y="3256"/>
                  </a:lnTo>
                  <a:lnTo>
                    <a:pt x="5416" y="3120"/>
                  </a:lnTo>
                  <a:lnTo>
                    <a:pt x="4954" y="2992"/>
                  </a:lnTo>
                  <a:lnTo>
                    <a:pt x="4476" y="2873"/>
                  </a:lnTo>
                  <a:lnTo>
                    <a:pt x="3750" y="2701"/>
                  </a:lnTo>
                  <a:lnTo>
                    <a:pt x="2830" y="2490"/>
                  </a:lnTo>
                  <a:lnTo>
                    <a:pt x="2228" y="2334"/>
                  </a:lnTo>
                  <a:lnTo>
                    <a:pt x="1885" y="2232"/>
                  </a:lnTo>
                  <a:lnTo>
                    <a:pt x="1669" y="2153"/>
                  </a:lnTo>
                  <a:lnTo>
                    <a:pt x="1545" y="2099"/>
                  </a:lnTo>
                  <a:lnTo>
                    <a:pt x="1440" y="2046"/>
                  </a:lnTo>
                  <a:lnTo>
                    <a:pt x="1355" y="1991"/>
                  </a:lnTo>
                  <a:lnTo>
                    <a:pt x="1292" y="1935"/>
                  </a:lnTo>
                  <a:lnTo>
                    <a:pt x="1251" y="1879"/>
                  </a:lnTo>
                  <a:lnTo>
                    <a:pt x="1234" y="1820"/>
                  </a:lnTo>
                  <a:lnTo>
                    <a:pt x="1244" y="1761"/>
                  </a:lnTo>
                  <a:lnTo>
                    <a:pt x="1260" y="1731"/>
                  </a:lnTo>
                  <a:lnTo>
                    <a:pt x="1275" y="1705"/>
                  </a:lnTo>
                  <a:lnTo>
                    <a:pt x="1313" y="1657"/>
                  </a:lnTo>
                  <a:lnTo>
                    <a:pt x="1385" y="1588"/>
                  </a:lnTo>
                  <a:lnTo>
                    <a:pt x="1506" y="1500"/>
                  </a:lnTo>
                  <a:lnTo>
                    <a:pt x="1650" y="1418"/>
                  </a:lnTo>
                  <a:lnTo>
                    <a:pt x="1895" y="1302"/>
                  </a:lnTo>
                  <a:lnTo>
                    <a:pt x="2248" y="1156"/>
                  </a:lnTo>
                  <a:lnTo>
                    <a:pt x="2503" y="1048"/>
                  </a:lnTo>
                  <a:lnTo>
                    <a:pt x="2659" y="976"/>
                  </a:lnTo>
                  <a:lnTo>
                    <a:pt x="2795" y="903"/>
                  </a:lnTo>
                  <a:lnTo>
                    <a:pt x="2908" y="826"/>
                  </a:lnTo>
                  <a:lnTo>
                    <a:pt x="2972" y="767"/>
                  </a:lnTo>
                  <a:lnTo>
                    <a:pt x="3004" y="727"/>
                  </a:lnTo>
                  <a:lnTo>
                    <a:pt x="3027" y="684"/>
                  </a:lnTo>
                  <a:lnTo>
                    <a:pt x="3040" y="641"/>
                  </a:lnTo>
                  <a:lnTo>
                    <a:pt x="3042" y="596"/>
                  </a:lnTo>
                  <a:lnTo>
                    <a:pt x="3033" y="550"/>
                  </a:lnTo>
                  <a:lnTo>
                    <a:pt x="3010" y="502"/>
                  </a:lnTo>
                  <a:lnTo>
                    <a:pt x="2975" y="453"/>
                  </a:lnTo>
                  <a:lnTo>
                    <a:pt x="2952" y="428"/>
                  </a:lnTo>
                  <a:lnTo>
                    <a:pt x="2915" y="393"/>
                  </a:lnTo>
                  <a:lnTo>
                    <a:pt x="2820" y="330"/>
                  </a:lnTo>
                  <a:lnTo>
                    <a:pt x="2697" y="272"/>
                  </a:lnTo>
                  <a:lnTo>
                    <a:pt x="2553" y="223"/>
                  </a:lnTo>
                  <a:lnTo>
                    <a:pt x="2389" y="178"/>
                  </a:lnTo>
                  <a:lnTo>
                    <a:pt x="2209" y="141"/>
                  </a:lnTo>
                  <a:lnTo>
                    <a:pt x="1914" y="95"/>
                  </a:lnTo>
                  <a:lnTo>
                    <a:pt x="1483" y="49"/>
                  </a:lnTo>
                  <a:lnTo>
                    <a:pt x="1038" y="21"/>
                  </a:lnTo>
                  <a:lnTo>
                    <a:pt x="598" y="6"/>
                  </a:lnTo>
                  <a:lnTo>
                    <a:pt x="186" y="0"/>
                  </a:lnTo>
                  <a:lnTo>
                    <a:pt x="0" y="1"/>
                  </a:lnTo>
                  <a:lnTo>
                    <a:pt x="0" y="6"/>
                  </a:lnTo>
                  <a:lnTo>
                    <a:pt x="186" y="6"/>
                  </a:lnTo>
                  <a:lnTo>
                    <a:pt x="598" y="10"/>
                  </a:lnTo>
                  <a:lnTo>
                    <a:pt x="1037" y="26"/>
                  </a:lnTo>
                  <a:lnTo>
                    <a:pt x="1482" y="55"/>
                  </a:lnTo>
                  <a:lnTo>
                    <a:pt x="1908" y="99"/>
                  </a:lnTo>
                  <a:lnTo>
                    <a:pt x="2202" y="147"/>
                  </a:lnTo>
                  <a:lnTo>
                    <a:pt x="2382" y="184"/>
                  </a:lnTo>
                  <a:lnTo>
                    <a:pt x="2543" y="227"/>
                  </a:lnTo>
                  <a:lnTo>
                    <a:pt x="2686" y="278"/>
                  </a:lnTo>
                  <a:lnTo>
                    <a:pt x="2807" y="334"/>
                  </a:lnTo>
                  <a:lnTo>
                    <a:pt x="2902" y="397"/>
                  </a:lnTo>
                  <a:lnTo>
                    <a:pt x="2938" y="432"/>
                  </a:lnTo>
                  <a:lnTo>
                    <a:pt x="2961" y="458"/>
                  </a:lnTo>
                  <a:lnTo>
                    <a:pt x="2994" y="507"/>
                  </a:lnTo>
                  <a:lnTo>
                    <a:pt x="3016" y="556"/>
                  </a:lnTo>
                  <a:lnTo>
                    <a:pt x="3024" y="602"/>
                  </a:lnTo>
                  <a:lnTo>
                    <a:pt x="3021" y="645"/>
                  </a:lnTo>
                  <a:lnTo>
                    <a:pt x="3008" y="688"/>
                  </a:lnTo>
                  <a:lnTo>
                    <a:pt x="2984" y="731"/>
                  </a:lnTo>
                  <a:lnTo>
                    <a:pt x="2951" y="772"/>
                  </a:lnTo>
                  <a:lnTo>
                    <a:pt x="2886" y="831"/>
                  </a:lnTo>
                  <a:lnTo>
                    <a:pt x="2771" y="907"/>
                  </a:lnTo>
                  <a:lnTo>
                    <a:pt x="2631" y="980"/>
                  </a:lnTo>
                  <a:lnTo>
                    <a:pt x="2474" y="1051"/>
                  </a:lnTo>
                  <a:lnTo>
                    <a:pt x="2215" y="1159"/>
                  </a:lnTo>
                  <a:lnTo>
                    <a:pt x="1858" y="1304"/>
                  </a:lnTo>
                  <a:lnTo>
                    <a:pt x="1612" y="1421"/>
                  </a:lnTo>
                  <a:lnTo>
                    <a:pt x="1466" y="1503"/>
                  </a:lnTo>
                  <a:lnTo>
                    <a:pt x="1344" y="1591"/>
                  </a:lnTo>
                  <a:lnTo>
                    <a:pt x="1270" y="1662"/>
                  </a:lnTo>
                  <a:lnTo>
                    <a:pt x="1233" y="1711"/>
                  </a:lnTo>
                  <a:lnTo>
                    <a:pt x="1217" y="1735"/>
                  </a:lnTo>
                  <a:lnTo>
                    <a:pt x="1201" y="1767"/>
                  </a:lnTo>
                  <a:lnTo>
                    <a:pt x="1191" y="1827"/>
                  </a:lnTo>
                  <a:lnTo>
                    <a:pt x="1207" y="1886"/>
                  </a:lnTo>
                  <a:lnTo>
                    <a:pt x="1247" y="1944"/>
                  </a:lnTo>
                  <a:lnTo>
                    <a:pt x="1309" y="2000"/>
                  </a:lnTo>
                  <a:lnTo>
                    <a:pt x="1394" y="2055"/>
                  </a:lnTo>
                  <a:lnTo>
                    <a:pt x="1498" y="2108"/>
                  </a:lnTo>
                  <a:lnTo>
                    <a:pt x="1622" y="2161"/>
                  </a:lnTo>
                  <a:lnTo>
                    <a:pt x="1835" y="2240"/>
                  </a:lnTo>
                  <a:lnTo>
                    <a:pt x="2176" y="2344"/>
                  </a:lnTo>
                  <a:lnTo>
                    <a:pt x="2775" y="2500"/>
                  </a:lnTo>
                  <a:lnTo>
                    <a:pt x="3691" y="2711"/>
                  </a:lnTo>
                  <a:lnTo>
                    <a:pt x="4413" y="2881"/>
                  </a:lnTo>
                  <a:lnTo>
                    <a:pt x="4889" y="3001"/>
                  </a:lnTo>
                  <a:lnTo>
                    <a:pt x="5349" y="3127"/>
                  </a:lnTo>
                  <a:lnTo>
                    <a:pt x="5782" y="3263"/>
                  </a:lnTo>
                  <a:lnTo>
                    <a:pt x="6082" y="3371"/>
                  </a:lnTo>
                  <a:lnTo>
                    <a:pt x="6268" y="3447"/>
                  </a:lnTo>
                  <a:lnTo>
                    <a:pt x="6442" y="3525"/>
                  </a:lnTo>
                  <a:lnTo>
                    <a:pt x="6600" y="3605"/>
                  </a:lnTo>
                  <a:lnTo>
                    <a:pt x="6674" y="3647"/>
                  </a:lnTo>
                  <a:lnTo>
                    <a:pt x="6782" y="3712"/>
                  </a:lnTo>
                  <a:lnTo>
                    <a:pt x="6979" y="3846"/>
                  </a:lnTo>
                  <a:lnTo>
                    <a:pt x="7155" y="3984"/>
                  </a:lnTo>
                  <a:lnTo>
                    <a:pt x="7307" y="4128"/>
                  </a:lnTo>
                  <a:lnTo>
                    <a:pt x="7438" y="4275"/>
                  </a:lnTo>
                  <a:lnTo>
                    <a:pt x="7546" y="4428"/>
                  </a:lnTo>
                  <a:lnTo>
                    <a:pt x="7636" y="4585"/>
                  </a:lnTo>
                  <a:lnTo>
                    <a:pt x="7702" y="4746"/>
                  </a:lnTo>
                  <a:lnTo>
                    <a:pt x="7749" y="4912"/>
                  </a:lnTo>
                  <a:lnTo>
                    <a:pt x="7777" y="5083"/>
                  </a:lnTo>
                  <a:lnTo>
                    <a:pt x="7784" y="5257"/>
                  </a:lnTo>
                  <a:lnTo>
                    <a:pt x="7773" y="5436"/>
                  </a:lnTo>
                  <a:lnTo>
                    <a:pt x="7742" y="5619"/>
                  </a:lnTo>
                  <a:lnTo>
                    <a:pt x="7693" y="5806"/>
                  </a:lnTo>
                  <a:lnTo>
                    <a:pt x="7626" y="5997"/>
                  </a:lnTo>
                  <a:lnTo>
                    <a:pt x="7542" y="6193"/>
                  </a:lnTo>
                  <a:lnTo>
                    <a:pt x="7493" y="6292"/>
                  </a:lnTo>
                  <a:lnTo>
                    <a:pt x="7699" y="6292"/>
                  </a:lnTo>
                  <a:lnTo>
                    <a:pt x="7699" y="6292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</p:grpSp>
      <p:sp>
        <p:nvSpPr>
          <p:cNvPr id="63" name="Slide Number Placeholder 5"/>
          <p:cNvSpPr txBox="1">
            <a:spLocks/>
          </p:cNvSpPr>
          <p:nvPr/>
        </p:nvSpPr>
        <p:spPr>
          <a:xfrm>
            <a:off x="480566" y="6389712"/>
            <a:ext cx="439241" cy="390437"/>
          </a:xfrm>
          <a:prstGeom prst="rect">
            <a:avLst/>
          </a:prstGeom>
        </p:spPr>
        <p:txBody>
          <a:bodyPr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rgbClr val="2F3A46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68327C5-B821-4FE9-A59A-A60D9EB59A9A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766" t="25000" r="30467" b="24632"/>
          <a:stretch/>
        </p:blipFill>
        <p:spPr bwMode="auto">
          <a:xfrm>
            <a:off x="739588" y="908720"/>
            <a:ext cx="7936867" cy="5480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7312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9" y="332656"/>
            <a:ext cx="6768752" cy="617612"/>
          </a:xfrm>
        </p:spPr>
        <p:txBody>
          <a:bodyPr/>
          <a:lstStyle/>
          <a:p>
            <a:pPr algn="ctr"/>
            <a:r>
              <a:rPr lang="id-ID" sz="2800" dirty="0" smtClean="0"/>
              <a:t>PENJELASAN PROSES KONTRUKSI PADA GAMBAR</a:t>
            </a:r>
            <a:endParaRPr lang="en-US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327C5-B821-4FE9-A59A-A60D9EB59A9A}" type="slidenum">
              <a:rPr lang="en-US" smtClean="0"/>
              <a:pPr/>
              <a:t>13</a:t>
            </a:fld>
            <a:endParaRPr lang="en-US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640874260"/>
              </p:ext>
            </p:extLst>
          </p:nvPr>
        </p:nvGraphicFramePr>
        <p:xfrm>
          <a:off x="684610" y="1397000"/>
          <a:ext cx="7774781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7" name="TextBox 46"/>
          <p:cNvSpPr txBox="1"/>
          <p:nvPr/>
        </p:nvSpPr>
        <p:spPr>
          <a:xfrm>
            <a:off x="539552" y="1196752"/>
            <a:ext cx="331236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, </a:t>
            </a:r>
            <a:r>
              <a:rPr lang="en-US" dirty="0" err="1"/>
              <a:t>mahasiswa</a:t>
            </a:r>
            <a:r>
              <a:rPr lang="en-US" dirty="0"/>
              <a:t> yang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level model mental </a:t>
            </a:r>
            <a:r>
              <a:rPr lang="en-US" dirty="0" err="1"/>
              <a:t>pra-inisial</a:t>
            </a:r>
            <a:r>
              <a:rPr lang="en-US" dirty="0"/>
              <a:t> </a:t>
            </a:r>
            <a:r>
              <a:rPr lang="en-US" dirty="0" err="1"/>
              <a:t>mencoba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b="1" dirty="0"/>
              <a:t>proses </a:t>
            </a:r>
            <a:r>
              <a:rPr lang="en-US" b="1" i="1" dirty="0" err="1"/>
              <a:t>interiorisasi</a:t>
            </a:r>
            <a:r>
              <a:rPr lang="en-US" b="1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menggali</a:t>
            </a:r>
            <a:r>
              <a:rPr lang="en-US" dirty="0"/>
              <a:t> </a:t>
            </a:r>
            <a:r>
              <a:rPr lang="en-US" dirty="0" err="1"/>
              <a:t>informasi-informasi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soal</a:t>
            </a:r>
            <a:r>
              <a:rPr lang="en-US" dirty="0"/>
              <a:t>.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level model mental </a:t>
            </a:r>
            <a:r>
              <a:rPr lang="en-US" dirty="0" err="1"/>
              <a:t>pra-inisial</a:t>
            </a:r>
            <a:r>
              <a:rPr lang="en-US" dirty="0"/>
              <a:t> </a:t>
            </a:r>
            <a:r>
              <a:rPr lang="en-US" dirty="0" err="1"/>
              <a:t>menginteriorisasi</a:t>
            </a:r>
            <a:r>
              <a:rPr lang="en-US" dirty="0"/>
              <a:t> </a:t>
            </a:r>
            <a:r>
              <a:rPr lang="en-US" dirty="0" err="1"/>
              <a:t>struktur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yang </a:t>
            </a:r>
            <a:r>
              <a:rPr lang="en-US" dirty="0" err="1"/>
              <a:t>dihadapi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soal</a:t>
            </a:r>
            <a:r>
              <a:rPr lang="en-US" dirty="0"/>
              <a:t> </a:t>
            </a:r>
            <a:r>
              <a:rPr lang="en-US" dirty="0" err="1"/>
              <a:t>relasi</a:t>
            </a:r>
            <a:r>
              <a:rPr lang="en-US" dirty="0"/>
              <a:t> yang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memisalkan</a:t>
            </a:r>
            <a:r>
              <a:rPr lang="en-US" dirty="0"/>
              <a:t> domain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bilangan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alasan</a:t>
            </a:r>
            <a:r>
              <a:rPr lang="en-US" dirty="0"/>
              <a:t> </a:t>
            </a:r>
            <a:r>
              <a:rPr lang="en-US" dirty="0" err="1"/>
              <a:t>pengambilan</a:t>
            </a:r>
            <a:r>
              <a:rPr lang="en-US" dirty="0"/>
              <a:t> </a:t>
            </a:r>
            <a:r>
              <a:rPr lang="en-US" dirty="0" err="1"/>
              <a:t>sampel</a:t>
            </a:r>
            <a:r>
              <a:rPr lang="en-US" dirty="0"/>
              <a:t> </a:t>
            </a:r>
            <a:r>
              <a:rPr lang="en-US" dirty="0" err="1"/>
              <a:t>bilangan</a:t>
            </a:r>
            <a:r>
              <a:rPr lang="en-US" dirty="0"/>
              <a:t> yang </a:t>
            </a:r>
            <a:r>
              <a:rPr lang="en-US" dirty="0" err="1"/>
              <a:t>diambil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dijadikan</a:t>
            </a:r>
            <a:r>
              <a:rPr lang="en-US" dirty="0"/>
              <a:t> domain. </a:t>
            </a:r>
            <a:endParaRPr lang="id-ID" dirty="0"/>
          </a:p>
        </p:txBody>
      </p:sp>
      <p:sp>
        <p:nvSpPr>
          <p:cNvPr id="59" name="TextBox 58"/>
          <p:cNvSpPr txBox="1"/>
          <p:nvPr/>
        </p:nvSpPr>
        <p:spPr>
          <a:xfrm>
            <a:off x="976059" y="2026055"/>
            <a:ext cx="18473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350" b="1" dirty="0">
              <a:solidFill>
                <a:srgbClr val="8D44AD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4283968" y="1215807"/>
            <a:ext cx="396044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proses </a:t>
            </a:r>
            <a:r>
              <a:rPr lang="en-US" i="1" dirty="0" err="1"/>
              <a:t>interiorisasi</a:t>
            </a:r>
            <a:r>
              <a:rPr lang="en-US" dirty="0"/>
              <a:t>,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melanjutkan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b="1" dirty="0"/>
              <a:t>proses </a:t>
            </a:r>
            <a:r>
              <a:rPr lang="en-US" b="1" i="1" dirty="0" err="1"/>
              <a:t>koordinasi</a:t>
            </a:r>
            <a:r>
              <a:rPr lang="en-US" b="1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mensubtitusikan</a:t>
            </a:r>
            <a:r>
              <a:rPr lang="en-US" dirty="0"/>
              <a:t> domain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pertidaksamaan</a:t>
            </a:r>
            <a:r>
              <a:rPr lang="en-US" dirty="0"/>
              <a:t> yang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diubahnya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persamaan</a:t>
            </a:r>
            <a:r>
              <a:rPr lang="en-US" dirty="0"/>
              <a:t>.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/>
              <a:t>tahap</a:t>
            </a:r>
            <a:r>
              <a:rPr lang="en-US" dirty="0"/>
              <a:t> </a:t>
            </a:r>
            <a:r>
              <a:rPr lang="en-US" dirty="0" err="1"/>
              <a:t>selanjutnya</a:t>
            </a:r>
            <a:r>
              <a:rPr lang="en-US" dirty="0"/>
              <a:t>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b="1" dirty="0"/>
              <a:t>proses </a:t>
            </a:r>
            <a:r>
              <a:rPr lang="en-US" b="1" i="1" dirty="0"/>
              <a:t>reversal</a:t>
            </a:r>
            <a:r>
              <a:rPr lang="en-US" i="1" dirty="0"/>
              <a:t> </a:t>
            </a:r>
            <a:r>
              <a:rPr lang="en-US" dirty="0" err="1"/>
              <a:t>yaitu</a:t>
            </a:r>
            <a:r>
              <a:rPr lang="en-US" dirty="0"/>
              <a:t> proses </a:t>
            </a:r>
            <a:r>
              <a:rPr lang="en-US" dirty="0" err="1"/>
              <a:t>balikan</a:t>
            </a:r>
            <a:r>
              <a:rPr lang="en-US" dirty="0"/>
              <a:t> </a:t>
            </a:r>
            <a:r>
              <a:rPr lang="en-US" dirty="0" err="1"/>
              <a:t>mengubah</a:t>
            </a:r>
            <a:r>
              <a:rPr lang="en-US" dirty="0"/>
              <a:t> </a:t>
            </a:r>
            <a:r>
              <a:rPr lang="en-US" dirty="0" err="1"/>
              <a:t>kembali</a:t>
            </a:r>
            <a:r>
              <a:rPr lang="en-US" dirty="0"/>
              <a:t> </a:t>
            </a:r>
            <a:r>
              <a:rPr lang="en-US" dirty="0" err="1"/>
              <a:t>persamaan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pertidaksamaan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perintah</a:t>
            </a:r>
            <a:r>
              <a:rPr lang="en-US" dirty="0"/>
              <a:t> </a:t>
            </a:r>
            <a:r>
              <a:rPr lang="en-US" dirty="0" err="1"/>
              <a:t>soal</a:t>
            </a:r>
            <a:r>
              <a:rPr lang="en-US" dirty="0"/>
              <a:t>, </a:t>
            </a:r>
            <a:r>
              <a:rPr lang="en-US" dirty="0" err="1"/>
              <a:t>melainkan</a:t>
            </a:r>
            <a:r>
              <a:rPr lang="en-US" dirty="0"/>
              <a:t> </a:t>
            </a:r>
            <a:r>
              <a:rPr lang="en-US" dirty="0" err="1"/>
              <a:t>melanjutkannya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b="1" dirty="0"/>
              <a:t>proses </a:t>
            </a:r>
            <a:r>
              <a:rPr lang="en-US" b="1" i="1" dirty="0" err="1"/>
              <a:t>enkapsulasi</a:t>
            </a:r>
            <a:r>
              <a:rPr lang="en-US" b="1" i="1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merepresentasikan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diagram </a:t>
            </a:r>
            <a:r>
              <a:rPr lang="en-US" dirty="0" err="1"/>
              <a:t>panah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diagram </a:t>
            </a:r>
            <a:r>
              <a:rPr lang="en-US" i="1" dirty="0" err="1"/>
              <a:t>cartesius</a:t>
            </a:r>
            <a:r>
              <a:rPr lang="en-US" dirty="0"/>
              <a:t>. </a:t>
            </a:r>
            <a:r>
              <a:rPr lang="en-US" dirty="0" err="1"/>
              <a:t>Representasi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grafik</a:t>
            </a:r>
            <a:r>
              <a:rPr lang="en-US" dirty="0"/>
              <a:t> yang </a:t>
            </a:r>
            <a:r>
              <a:rPr lang="en-US" dirty="0" err="1"/>
              <a:t>dibuat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menyebabkan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memahami</a:t>
            </a:r>
            <a:r>
              <a:rPr lang="en-US" dirty="0"/>
              <a:t> </a:t>
            </a:r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.</a:t>
            </a:r>
            <a:endParaRPr lang="en-US" dirty="0">
              <a:solidFill>
                <a:srgbClr val="7E8C8D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3513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7" grpId="0"/>
      <p:bldP spid="6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9" y="332656"/>
            <a:ext cx="6768752" cy="617612"/>
          </a:xfrm>
        </p:spPr>
        <p:txBody>
          <a:bodyPr/>
          <a:lstStyle/>
          <a:p>
            <a:pPr algn="ctr"/>
            <a:r>
              <a:rPr lang="id-ID" sz="2000" dirty="0" smtClean="0"/>
              <a:t>KARAKTERISTIK MAHASISWA PADA LEVEL MODEL MENTAL PRA INISIAL DALAM MEMAHAMI KONSEP FUNGSI</a:t>
            </a: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327C5-B821-4FE9-A59A-A60D9EB59A9A}" type="slidenum">
              <a:rPr lang="en-US" smtClean="0"/>
              <a:pPr/>
              <a:t>14</a:t>
            </a:fld>
            <a:endParaRPr lang="en-US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4257599891"/>
              </p:ext>
            </p:extLst>
          </p:nvPr>
        </p:nvGraphicFramePr>
        <p:xfrm>
          <a:off x="684610" y="1397000"/>
          <a:ext cx="7774781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7" name="TextBox 46"/>
          <p:cNvSpPr txBox="1"/>
          <p:nvPr/>
        </p:nvSpPr>
        <p:spPr>
          <a:xfrm>
            <a:off x="539552" y="1196752"/>
            <a:ext cx="331236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Berdasakan</a:t>
            </a:r>
            <a:r>
              <a:rPr lang="en-US" dirty="0"/>
              <a:t> proses </a:t>
            </a:r>
            <a:r>
              <a:rPr lang="en-US" dirty="0" err="1"/>
              <a:t>konstruksi</a:t>
            </a:r>
            <a:r>
              <a:rPr lang="en-US" dirty="0"/>
              <a:t> </a:t>
            </a:r>
            <a:r>
              <a:rPr lang="en-US" dirty="0" err="1" smtClean="0"/>
              <a:t>pengetahuan</a:t>
            </a:r>
            <a:r>
              <a:rPr lang="en-US" dirty="0" smtClean="0"/>
              <a:t>, </a:t>
            </a:r>
            <a:r>
              <a:rPr lang="en-US" dirty="0" err="1"/>
              <a:t>karakteristik</a:t>
            </a:r>
            <a:r>
              <a:rPr lang="en-US" dirty="0"/>
              <a:t> </a:t>
            </a:r>
            <a:r>
              <a:rPr lang="en-US" dirty="0" err="1"/>
              <a:t>mahasiswa</a:t>
            </a:r>
            <a:r>
              <a:rPr lang="en-US" dirty="0"/>
              <a:t> yang </a:t>
            </a:r>
            <a:r>
              <a:rPr lang="en-US" dirty="0" err="1"/>
              <a:t>berada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level model mental </a:t>
            </a:r>
            <a:r>
              <a:rPr lang="en-US" dirty="0" err="1"/>
              <a:t>pra-inisial</a:t>
            </a:r>
            <a:r>
              <a:rPr lang="en-US" dirty="0"/>
              <a:t>, </a:t>
            </a:r>
            <a:r>
              <a:rPr lang="en-US" dirty="0" err="1"/>
              <a:t>diantaranya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:</a:t>
            </a:r>
            <a:endParaRPr lang="id-ID" dirty="0"/>
          </a:p>
          <a:p>
            <a:pPr marL="342900" indent="-342900">
              <a:buFont typeface="Wingdings" pitchFamily="2" charset="2"/>
              <a:buChar char="§"/>
            </a:pPr>
            <a:r>
              <a:rPr lang="en-US" dirty="0" err="1" smtClean="0"/>
              <a:t>Subjek</a:t>
            </a:r>
            <a:r>
              <a:rPr lang="en-US" dirty="0" smtClean="0"/>
              <a:t> </a:t>
            </a:r>
            <a:r>
              <a:rPr lang="en-US" dirty="0" err="1"/>
              <a:t>memisalkan</a:t>
            </a:r>
            <a:r>
              <a:rPr lang="en-US" dirty="0"/>
              <a:t> domain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bilangan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alasan</a:t>
            </a:r>
            <a:r>
              <a:rPr lang="en-US" dirty="0"/>
              <a:t> </a:t>
            </a:r>
            <a:r>
              <a:rPr lang="en-US" dirty="0" err="1"/>
              <a:t>pengambilan</a:t>
            </a:r>
            <a:r>
              <a:rPr lang="en-US" dirty="0"/>
              <a:t> </a:t>
            </a:r>
            <a:r>
              <a:rPr lang="en-US" dirty="0" err="1"/>
              <a:t>sampel</a:t>
            </a:r>
            <a:r>
              <a:rPr lang="en-US" dirty="0"/>
              <a:t> </a:t>
            </a:r>
            <a:r>
              <a:rPr lang="en-US" dirty="0" err="1"/>
              <a:t>bilangan</a:t>
            </a:r>
            <a:r>
              <a:rPr lang="en-US" dirty="0"/>
              <a:t> yang </a:t>
            </a:r>
            <a:r>
              <a:rPr lang="en-US" dirty="0" err="1"/>
              <a:t>diambil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dijadikan</a:t>
            </a:r>
            <a:r>
              <a:rPr lang="en-US" dirty="0"/>
              <a:t> domain.</a:t>
            </a:r>
            <a:endParaRPr lang="id-ID" dirty="0"/>
          </a:p>
          <a:p>
            <a:pPr marL="342900" indent="-342900">
              <a:buFont typeface="Wingdings" pitchFamily="2" charset="2"/>
              <a:buChar char="§"/>
            </a:pPr>
            <a:r>
              <a:rPr lang="en-US" dirty="0" err="1" smtClean="0"/>
              <a:t>Subjek</a:t>
            </a:r>
            <a:r>
              <a:rPr lang="en-US" dirty="0" smtClean="0"/>
              <a:t> </a:t>
            </a:r>
            <a:r>
              <a:rPr lang="en-US" dirty="0" err="1"/>
              <a:t>mensubtitusikan</a:t>
            </a:r>
            <a:r>
              <a:rPr lang="en-US" dirty="0"/>
              <a:t> domain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pertidaksamaan</a:t>
            </a:r>
            <a:r>
              <a:rPr lang="en-US" dirty="0"/>
              <a:t> yang </a:t>
            </a:r>
            <a:r>
              <a:rPr lang="en-US" dirty="0" err="1"/>
              <a:t>diubahnya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persamaan</a:t>
            </a:r>
            <a:r>
              <a:rPr lang="en-US" dirty="0" smtClean="0"/>
              <a:t>.</a:t>
            </a:r>
            <a:endParaRPr lang="id-ID" dirty="0"/>
          </a:p>
        </p:txBody>
      </p:sp>
      <p:sp>
        <p:nvSpPr>
          <p:cNvPr id="59" name="TextBox 58"/>
          <p:cNvSpPr txBox="1"/>
          <p:nvPr/>
        </p:nvSpPr>
        <p:spPr>
          <a:xfrm>
            <a:off x="976059" y="2026055"/>
            <a:ext cx="18473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350" b="1" dirty="0">
              <a:solidFill>
                <a:srgbClr val="8D44AD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4283968" y="1215807"/>
            <a:ext cx="396044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n-US" dirty="0" err="1" smtClean="0"/>
              <a:t>Subjek</a:t>
            </a:r>
            <a:r>
              <a:rPr lang="en-US" dirty="0" smtClean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memperhatikan</a:t>
            </a:r>
            <a:r>
              <a:rPr lang="en-US" dirty="0"/>
              <a:t> </a:t>
            </a:r>
            <a:r>
              <a:rPr lang="en-US" dirty="0" err="1"/>
              <a:t>tanda</a:t>
            </a:r>
            <a:r>
              <a:rPr lang="en-US" dirty="0"/>
              <a:t> &lt; (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)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pertidaksamaan</a:t>
            </a:r>
            <a:r>
              <a:rPr lang="en-US" dirty="0"/>
              <a:t>.</a:t>
            </a:r>
            <a:endParaRPr lang="id-ID" dirty="0"/>
          </a:p>
          <a:p>
            <a:pPr marL="285750" indent="-285750">
              <a:buFont typeface="Wingdings" pitchFamily="2" charset="2"/>
              <a:buChar char="§"/>
            </a:pPr>
            <a:r>
              <a:rPr lang="en-US" dirty="0" err="1" smtClean="0"/>
              <a:t>Subjek</a:t>
            </a:r>
            <a:r>
              <a:rPr lang="en-US" dirty="0" smtClean="0"/>
              <a:t> </a:t>
            </a:r>
            <a:r>
              <a:rPr lang="en-US" dirty="0" err="1"/>
              <a:t>mencampuradukan</a:t>
            </a:r>
            <a:r>
              <a:rPr lang="en-US" dirty="0"/>
              <a:t> </a:t>
            </a:r>
            <a:r>
              <a:rPr lang="en-US" dirty="0" err="1"/>
              <a:t>pertidaksamaan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tanda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.</a:t>
            </a:r>
            <a:endParaRPr lang="id-ID" dirty="0"/>
          </a:p>
          <a:p>
            <a:pPr marL="285750" indent="-285750">
              <a:buFont typeface="Wingdings" pitchFamily="2" charset="2"/>
              <a:buChar char="§"/>
            </a:pPr>
            <a:r>
              <a:rPr lang="en-US" dirty="0" err="1" smtClean="0"/>
              <a:t>Subjek</a:t>
            </a:r>
            <a:r>
              <a:rPr lang="en-US" dirty="0" smtClean="0"/>
              <a:t> </a:t>
            </a:r>
            <a:r>
              <a:rPr lang="en-US" dirty="0" err="1"/>
              <a:t>merepresentasikan</a:t>
            </a:r>
            <a:r>
              <a:rPr lang="en-US" dirty="0"/>
              <a:t> </a:t>
            </a:r>
            <a:r>
              <a:rPr lang="en-US" dirty="0" err="1"/>
              <a:t>pertidaksamaan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diagram </a:t>
            </a:r>
            <a:r>
              <a:rPr lang="en-US" dirty="0" err="1"/>
              <a:t>cartesius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menghasilkan</a:t>
            </a:r>
            <a:r>
              <a:rPr lang="en-US" dirty="0"/>
              <a:t> </a:t>
            </a:r>
            <a:r>
              <a:rPr lang="en-US" dirty="0" err="1"/>
              <a:t>garis</a:t>
            </a:r>
            <a:r>
              <a:rPr lang="en-US" dirty="0"/>
              <a:t> </a:t>
            </a:r>
            <a:r>
              <a:rPr lang="en-US" dirty="0" err="1"/>
              <a:t>lurus</a:t>
            </a:r>
            <a:r>
              <a:rPr lang="en-US" dirty="0"/>
              <a:t>.</a:t>
            </a:r>
            <a:endParaRPr lang="id-ID" dirty="0"/>
          </a:p>
          <a:p>
            <a:pPr marL="285750" indent="-285750">
              <a:buFont typeface="Wingdings" pitchFamily="2" charset="2"/>
              <a:buChar char="§"/>
            </a:pPr>
            <a:r>
              <a:rPr lang="en-US" dirty="0" err="1" smtClean="0"/>
              <a:t>Subjek</a:t>
            </a:r>
            <a:r>
              <a:rPr lang="en-US" dirty="0" smtClean="0"/>
              <a:t> </a:t>
            </a:r>
            <a:r>
              <a:rPr lang="en-US" dirty="0" err="1"/>
              <a:t>merepresentasikan</a:t>
            </a:r>
            <a:r>
              <a:rPr lang="en-US" dirty="0"/>
              <a:t> </a:t>
            </a:r>
            <a:r>
              <a:rPr lang="en-US" dirty="0" err="1"/>
              <a:t>pertidaksamaan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diagram </a:t>
            </a:r>
            <a:r>
              <a:rPr lang="en-US" dirty="0" err="1"/>
              <a:t>panah</a:t>
            </a:r>
            <a:r>
              <a:rPr lang="en-US" dirty="0"/>
              <a:t>.</a:t>
            </a:r>
            <a:endParaRPr lang="id-ID" dirty="0"/>
          </a:p>
          <a:p>
            <a:pPr marL="285750" indent="-285750">
              <a:buFont typeface="Wingdings" pitchFamily="2" charset="2"/>
              <a:buChar char="§"/>
            </a:pPr>
            <a:r>
              <a:rPr lang="en-US" dirty="0" err="1" smtClean="0"/>
              <a:t>Subjek</a:t>
            </a:r>
            <a:r>
              <a:rPr lang="en-US" dirty="0" smtClean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kesimpulan</a:t>
            </a:r>
            <a:r>
              <a:rPr lang="en-US" dirty="0"/>
              <a:t> </a:t>
            </a:r>
            <a:r>
              <a:rPr lang="en-US" dirty="0" err="1"/>
              <a:t>akhir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gambar</a:t>
            </a:r>
            <a:r>
              <a:rPr lang="en-US" dirty="0"/>
              <a:t> yang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dibuat</a:t>
            </a:r>
            <a:r>
              <a:rPr lang="en-US" dirty="0"/>
              <a:t>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meninjau</a:t>
            </a:r>
            <a:r>
              <a:rPr lang="en-US" dirty="0"/>
              <a:t> </a:t>
            </a:r>
            <a:r>
              <a:rPr lang="en-US" dirty="0" err="1"/>
              <a:t>ulang</a:t>
            </a:r>
            <a:r>
              <a:rPr lang="en-US" dirty="0"/>
              <a:t> </a:t>
            </a:r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gambar</a:t>
            </a:r>
            <a:r>
              <a:rPr lang="en-US" dirty="0"/>
              <a:t> yang </a:t>
            </a:r>
            <a:r>
              <a:rPr lang="en-US" dirty="0" err="1"/>
              <a:t>dibuatnya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gambar</a:t>
            </a:r>
            <a:r>
              <a:rPr lang="en-US" dirty="0"/>
              <a:t> yang </a:t>
            </a:r>
            <a:r>
              <a:rPr lang="en-US" dirty="0" err="1"/>
              <a:t>mencerminkan</a:t>
            </a:r>
            <a:r>
              <a:rPr lang="en-US" dirty="0"/>
              <a:t> </a:t>
            </a:r>
            <a:r>
              <a:rPr lang="en-US" dirty="0" err="1"/>
              <a:t>pertidaksamaan</a:t>
            </a:r>
            <a:r>
              <a:rPr lang="en-US" dirty="0"/>
              <a:t>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919231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8" grpId="0">
        <p:bldAsOne/>
      </p:bldGraphic>
      <p:bldP spid="47" grpId="0"/>
      <p:bldP spid="6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9" y="332656"/>
            <a:ext cx="6768752" cy="617612"/>
          </a:xfrm>
        </p:spPr>
        <p:txBody>
          <a:bodyPr/>
          <a:lstStyle/>
          <a:p>
            <a:pPr algn="ctr"/>
            <a:r>
              <a:rPr lang="id-ID" sz="4400" dirty="0" smtClean="0"/>
              <a:t>Rekomendasi penelitian</a:t>
            </a:r>
            <a:endParaRPr lang="en-US" sz="4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327C5-B821-4FE9-A59A-A60D9EB59A9A}" type="slidenum">
              <a:rPr lang="en-US" smtClean="0"/>
              <a:pPr/>
              <a:t>15</a:t>
            </a:fld>
            <a:endParaRPr lang="en-US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669207225"/>
              </p:ext>
            </p:extLst>
          </p:nvPr>
        </p:nvGraphicFramePr>
        <p:xfrm>
          <a:off x="684610" y="1397000"/>
          <a:ext cx="7774781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7" name="TextBox 46"/>
          <p:cNvSpPr txBox="1"/>
          <p:nvPr/>
        </p:nvSpPr>
        <p:spPr>
          <a:xfrm>
            <a:off x="976059" y="1700808"/>
            <a:ext cx="7200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400" dirty="0" err="1"/>
              <a:t>P</a:t>
            </a:r>
            <a:r>
              <a:rPr lang="en-US" sz="2400" dirty="0" err="1" smtClean="0"/>
              <a:t>eneliti</a:t>
            </a:r>
            <a:r>
              <a:rPr lang="en-US" sz="2400" dirty="0" smtClean="0"/>
              <a:t> </a:t>
            </a:r>
            <a:r>
              <a:rPr lang="en-US" sz="2400" dirty="0" err="1"/>
              <a:t>merekomendasikan</a:t>
            </a:r>
            <a:r>
              <a:rPr lang="en-US" sz="2400" dirty="0"/>
              <a:t> </a:t>
            </a:r>
            <a:r>
              <a:rPr lang="en-US" sz="2400" dirty="0" err="1"/>
              <a:t>penelitian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lanjut</a:t>
            </a:r>
            <a:r>
              <a:rPr lang="en-US" sz="2400" dirty="0"/>
              <a:t> agar </a:t>
            </a:r>
            <a:r>
              <a:rPr lang="en-US" sz="2400" dirty="0" err="1"/>
              <a:t>penelitian</a:t>
            </a:r>
            <a:r>
              <a:rPr lang="en-US" sz="2400" dirty="0"/>
              <a:t> </a:t>
            </a:r>
            <a:r>
              <a:rPr lang="en-US" sz="2400" dirty="0" err="1"/>
              <a:t>selanjutnya</a:t>
            </a:r>
            <a:r>
              <a:rPr lang="en-US" sz="2400" dirty="0"/>
              <a:t> </a:t>
            </a:r>
            <a:r>
              <a:rPr lang="en-US" sz="2400" dirty="0" err="1"/>
              <a:t>mengeksplorasi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lagi</a:t>
            </a:r>
            <a:r>
              <a:rPr lang="en-US" sz="2400" dirty="0"/>
              <a:t> </a:t>
            </a:r>
            <a:r>
              <a:rPr lang="en-US" sz="2400" dirty="0" err="1"/>
              <a:t>apakah</a:t>
            </a:r>
            <a:r>
              <a:rPr lang="en-US" sz="2400" dirty="0"/>
              <a:t> level model mental </a:t>
            </a:r>
            <a:r>
              <a:rPr lang="en-US" sz="2400" dirty="0" err="1" smtClean="0"/>
              <a:t>memungkinkan</a:t>
            </a:r>
            <a:r>
              <a:rPr lang="en-US" sz="2400" dirty="0" smtClean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dikembangkan</a:t>
            </a:r>
            <a:r>
              <a:rPr lang="en-US" sz="2400" dirty="0"/>
              <a:t>? </a:t>
            </a:r>
            <a:r>
              <a:rPr lang="en-US" sz="2400" dirty="0" err="1"/>
              <a:t>Mengingat</a:t>
            </a:r>
            <a:r>
              <a:rPr lang="en-US" sz="2400" dirty="0"/>
              <a:t> </a:t>
            </a:r>
            <a:r>
              <a:rPr lang="en-US" sz="2400" dirty="0" err="1"/>
              <a:t>ternyata</a:t>
            </a:r>
            <a:r>
              <a:rPr lang="en-US" sz="2400" dirty="0"/>
              <a:t> </a:t>
            </a:r>
            <a:r>
              <a:rPr lang="en-US" sz="2400" dirty="0" err="1"/>
              <a:t>sebelum</a:t>
            </a:r>
            <a:r>
              <a:rPr lang="en-US" sz="2400" dirty="0"/>
              <a:t> model mental </a:t>
            </a:r>
            <a:r>
              <a:rPr lang="en-US" sz="2400" dirty="0" err="1"/>
              <a:t>inisial</a:t>
            </a:r>
            <a:r>
              <a:rPr lang="en-US" sz="2400" dirty="0"/>
              <a:t> </a:t>
            </a:r>
            <a:r>
              <a:rPr lang="en-US" sz="2400" dirty="0" err="1"/>
              <a:t>ada</a:t>
            </a:r>
            <a:r>
              <a:rPr lang="en-US" sz="2400" dirty="0"/>
              <a:t> level yang </a:t>
            </a:r>
            <a:r>
              <a:rPr lang="en-US" sz="2400" dirty="0" err="1"/>
              <a:t>mendahuluinya</a:t>
            </a:r>
            <a:r>
              <a:rPr lang="en-US" sz="2400" dirty="0"/>
              <a:t> </a:t>
            </a:r>
            <a:r>
              <a:rPr lang="en-US" sz="2400" dirty="0" err="1"/>
              <a:t>yaitu</a:t>
            </a:r>
            <a:r>
              <a:rPr lang="en-US" sz="2400" dirty="0"/>
              <a:t> level model mental </a:t>
            </a:r>
            <a:r>
              <a:rPr lang="en-US" sz="2400" dirty="0" err="1"/>
              <a:t>pra-inisial</a:t>
            </a:r>
            <a:r>
              <a:rPr lang="en-US" sz="2400" dirty="0" smtClean="0"/>
              <a:t>.</a:t>
            </a:r>
            <a:r>
              <a:rPr lang="id-ID" sz="2400" dirty="0" smtClean="0"/>
              <a:t> (</a:t>
            </a:r>
            <a:r>
              <a:rPr lang="id-ID" sz="2400" b="1" dirty="0" smtClean="0"/>
              <a:t>Hal inilah salah satu dasar peneliti untuk melakukan penelitian disertasi dengan judul “Pelevelan Model Mental Mahasiswa dalam Memahami Konsep Fungsi</a:t>
            </a:r>
            <a:r>
              <a:rPr lang="id-ID" sz="2400" dirty="0" smtClean="0"/>
              <a:t>)</a:t>
            </a:r>
            <a:endParaRPr lang="id-ID" sz="2400" dirty="0"/>
          </a:p>
        </p:txBody>
      </p:sp>
      <p:sp>
        <p:nvSpPr>
          <p:cNvPr id="59" name="TextBox 58"/>
          <p:cNvSpPr txBox="1"/>
          <p:nvPr/>
        </p:nvSpPr>
        <p:spPr>
          <a:xfrm>
            <a:off x="976059" y="2026055"/>
            <a:ext cx="18473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350" b="1" dirty="0">
              <a:solidFill>
                <a:srgbClr val="8D44AD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8033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d-ID" dirty="0" smtClean="0"/>
              <a:t>terimakasih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327C5-B821-4FE9-A59A-A60D9EB59A9A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34" name="Freeform 48"/>
          <p:cNvSpPr>
            <a:spLocks noEditPoints="1"/>
          </p:cNvSpPr>
          <p:nvPr/>
        </p:nvSpPr>
        <p:spPr bwMode="auto">
          <a:xfrm>
            <a:off x="1458338" y="3429000"/>
            <a:ext cx="610743" cy="187604"/>
          </a:xfrm>
          <a:custGeom>
            <a:avLst/>
            <a:gdLst>
              <a:gd name="T0" fmla="*/ 558 w 739"/>
              <a:gd name="T1" fmla="*/ 116 h 227"/>
              <a:gd name="T2" fmla="*/ 543 w 739"/>
              <a:gd name="T3" fmla="*/ 120 h 227"/>
              <a:gd name="T4" fmla="*/ 543 w 739"/>
              <a:gd name="T5" fmla="*/ 89 h 227"/>
              <a:gd name="T6" fmla="*/ 558 w 739"/>
              <a:gd name="T7" fmla="*/ 81 h 227"/>
              <a:gd name="T8" fmla="*/ 558 w 739"/>
              <a:gd name="T9" fmla="*/ 100 h 227"/>
              <a:gd name="T10" fmla="*/ 731 w 739"/>
              <a:gd name="T11" fmla="*/ 93 h 227"/>
              <a:gd name="T12" fmla="*/ 681 w 739"/>
              <a:gd name="T13" fmla="*/ 97 h 227"/>
              <a:gd name="T14" fmla="*/ 666 w 739"/>
              <a:gd name="T15" fmla="*/ 104 h 227"/>
              <a:gd name="T16" fmla="*/ 681 w 739"/>
              <a:gd name="T17" fmla="*/ 112 h 227"/>
              <a:gd name="T18" fmla="*/ 716 w 739"/>
              <a:gd name="T19" fmla="*/ 108 h 227"/>
              <a:gd name="T20" fmla="*/ 662 w 739"/>
              <a:gd name="T21" fmla="*/ 158 h 227"/>
              <a:gd name="T22" fmla="*/ 620 w 739"/>
              <a:gd name="T23" fmla="*/ 170 h 227"/>
              <a:gd name="T24" fmla="*/ 581 w 739"/>
              <a:gd name="T25" fmla="*/ 158 h 227"/>
              <a:gd name="T26" fmla="*/ 573 w 739"/>
              <a:gd name="T27" fmla="*/ 124 h 227"/>
              <a:gd name="T28" fmla="*/ 577 w 739"/>
              <a:gd name="T29" fmla="*/ 77 h 227"/>
              <a:gd name="T30" fmla="*/ 546 w 739"/>
              <a:gd name="T31" fmla="*/ 58 h 227"/>
              <a:gd name="T32" fmla="*/ 527 w 739"/>
              <a:gd name="T33" fmla="*/ 77 h 227"/>
              <a:gd name="T34" fmla="*/ 527 w 739"/>
              <a:gd name="T35" fmla="*/ 116 h 227"/>
              <a:gd name="T36" fmla="*/ 546 w 739"/>
              <a:gd name="T37" fmla="*/ 150 h 227"/>
              <a:gd name="T38" fmla="*/ 516 w 739"/>
              <a:gd name="T39" fmla="*/ 189 h 227"/>
              <a:gd name="T40" fmla="*/ 477 w 739"/>
              <a:gd name="T41" fmla="*/ 208 h 227"/>
              <a:gd name="T42" fmla="*/ 450 w 739"/>
              <a:gd name="T43" fmla="*/ 204 h 227"/>
              <a:gd name="T44" fmla="*/ 420 w 739"/>
              <a:gd name="T45" fmla="*/ 181 h 227"/>
              <a:gd name="T46" fmla="*/ 385 w 739"/>
              <a:gd name="T47" fmla="*/ 124 h 227"/>
              <a:gd name="T48" fmla="*/ 354 w 739"/>
              <a:gd name="T49" fmla="*/ 66 h 227"/>
              <a:gd name="T50" fmla="*/ 320 w 739"/>
              <a:gd name="T51" fmla="*/ 35 h 227"/>
              <a:gd name="T52" fmla="*/ 285 w 739"/>
              <a:gd name="T53" fmla="*/ 27 h 227"/>
              <a:gd name="T54" fmla="*/ 231 w 739"/>
              <a:gd name="T55" fmla="*/ 47 h 227"/>
              <a:gd name="T56" fmla="*/ 170 w 739"/>
              <a:gd name="T57" fmla="*/ 89 h 227"/>
              <a:gd name="T58" fmla="*/ 112 w 739"/>
              <a:gd name="T59" fmla="*/ 124 h 227"/>
              <a:gd name="T60" fmla="*/ 77 w 739"/>
              <a:gd name="T61" fmla="*/ 120 h 227"/>
              <a:gd name="T62" fmla="*/ 31 w 739"/>
              <a:gd name="T63" fmla="*/ 81 h 227"/>
              <a:gd name="T64" fmla="*/ 16 w 739"/>
              <a:gd name="T65" fmla="*/ 47 h 227"/>
              <a:gd name="T66" fmla="*/ 20 w 739"/>
              <a:gd name="T67" fmla="*/ 12 h 227"/>
              <a:gd name="T68" fmla="*/ 16 w 739"/>
              <a:gd name="T69" fmla="*/ 0 h 227"/>
              <a:gd name="T70" fmla="*/ 4 w 739"/>
              <a:gd name="T71" fmla="*/ 16 h 227"/>
              <a:gd name="T72" fmla="*/ 4 w 739"/>
              <a:gd name="T73" fmla="*/ 54 h 227"/>
              <a:gd name="T74" fmla="*/ 31 w 739"/>
              <a:gd name="T75" fmla="*/ 100 h 227"/>
              <a:gd name="T76" fmla="*/ 77 w 739"/>
              <a:gd name="T77" fmla="*/ 135 h 227"/>
              <a:gd name="T78" fmla="*/ 135 w 739"/>
              <a:gd name="T79" fmla="*/ 131 h 227"/>
              <a:gd name="T80" fmla="*/ 200 w 739"/>
              <a:gd name="T81" fmla="*/ 85 h 227"/>
              <a:gd name="T82" fmla="*/ 250 w 739"/>
              <a:gd name="T83" fmla="*/ 50 h 227"/>
              <a:gd name="T84" fmla="*/ 289 w 739"/>
              <a:gd name="T85" fmla="*/ 43 h 227"/>
              <a:gd name="T86" fmla="*/ 323 w 739"/>
              <a:gd name="T87" fmla="*/ 58 h 227"/>
              <a:gd name="T88" fmla="*/ 358 w 739"/>
              <a:gd name="T89" fmla="*/ 104 h 227"/>
              <a:gd name="T90" fmla="*/ 389 w 739"/>
              <a:gd name="T91" fmla="*/ 166 h 227"/>
              <a:gd name="T92" fmla="*/ 427 w 739"/>
              <a:gd name="T93" fmla="*/ 212 h 227"/>
              <a:gd name="T94" fmla="*/ 466 w 739"/>
              <a:gd name="T95" fmla="*/ 227 h 227"/>
              <a:gd name="T96" fmla="*/ 508 w 739"/>
              <a:gd name="T97" fmla="*/ 216 h 227"/>
              <a:gd name="T98" fmla="*/ 550 w 739"/>
              <a:gd name="T99" fmla="*/ 174 h 227"/>
              <a:gd name="T100" fmla="*/ 589 w 739"/>
              <a:gd name="T101" fmla="*/ 181 h 227"/>
              <a:gd name="T102" fmla="*/ 650 w 739"/>
              <a:gd name="T103" fmla="*/ 185 h 227"/>
              <a:gd name="T104" fmla="*/ 700 w 739"/>
              <a:gd name="T105" fmla="*/ 158 h 227"/>
              <a:gd name="T106" fmla="*/ 716 w 739"/>
              <a:gd name="T107" fmla="*/ 177 h 227"/>
              <a:gd name="T108" fmla="*/ 723 w 739"/>
              <a:gd name="T109" fmla="*/ 181 h 227"/>
              <a:gd name="T110" fmla="*/ 731 w 739"/>
              <a:gd name="T111" fmla="*/ 177 h 227"/>
              <a:gd name="T112" fmla="*/ 739 w 739"/>
              <a:gd name="T113" fmla="*/ 100 h 227"/>
              <a:gd name="T114" fmla="*/ 731 w 739"/>
              <a:gd name="T115" fmla="*/ 93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739" h="227">
                <a:moveTo>
                  <a:pt x="558" y="100"/>
                </a:moveTo>
                <a:lnTo>
                  <a:pt x="558" y="116"/>
                </a:lnTo>
                <a:lnTo>
                  <a:pt x="554" y="135"/>
                </a:lnTo>
                <a:lnTo>
                  <a:pt x="543" y="120"/>
                </a:lnTo>
                <a:lnTo>
                  <a:pt x="539" y="104"/>
                </a:lnTo>
                <a:lnTo>
                  <a:pt x="543" y="89"/>
                </a:lnTo>
                <a:lnTo>
                  <a:pt x="543" y="81"/>
                </a:lnTo>
                <a:lnTo>
                  <a:pt x="558" y="81"/>
                </a:lnTo>
                <a:lnTo>
                  <a:pt x="558" y="89"/>
                </a:lnTo>
                <a:lnTo>
                  <a:pt x="558" y="100"/>
                </a:lnTo>
                <a:lnTo>
                  <a:pt x="558" y="100"/>
                </a:lnTo>
                <a:close/>
                <a:moveTo>
                  <a:pt x="731" y="93"/>
                </a:moveTo>
                <a:lnTo>
                  <a:pt x="696" y="97"/>
                </a:lnTo>
                <a:lnTo>
                  <a:pt x="681" y="97"/>
                </a:lnTo>
                <a:lnTo>
                  <a:pt x="670" y="100"/>
                </a:lnTo>
                <a:lnTo>
                  <a:pt x="666" y="104"/>
                </a:lnTo>
                <a:lnTo>
                  <a:pt x="670" y="108"/>
                </a:lnTo>
                <a:lnTo>
                  <a:pt x="681" y="112"/>
                </a:lnTo>
                <a:lnTo>
                  <a:pt x="696" y="112"/>
                </a:lnTo>
                <a:lnTo>
                  <a:pt x="716" y="108"/>
                </a:lnTo>
                <a:lnTo>
                  <a:pt x="685" y="147"/>
                </a:lnTo>
                <a:lnTo>
                  <a:pt x="662" y="158"/>
                </a:lnTo>
                <a:lnTo>
                  <a:pt x="639" y="170"/>
                </a:lnTo>
                <a:lnTo>
                  <a:pt x="620" y="170"/>
                </a:lnTo>
                <a:lnTo>
                  <a:pt x="600" y="166"/>
                </a:lnTo>
                <a:lnTo>
                  <a:pt x="581" y="158"/>
                </a:lnTo>
                <a:lnTo>
                  <a:pt x="566" y="150"/>
                </a:lnTo>
                <a:lnTo>
                  <a:pt x="573" y="124"/>
                </a:lnTo>
                <a:lnTo>
                  <a:pt x="577" y="100"/>
                </a:lnTo>
                <a:lnTo>
                  <a:pt x="577" y="77"/>
                </a:lnTo>
                <a:lnTo>
                  <a:pt x="562" y="62"/>
                </a:lnTo>
                <a:lnTo>
                  <a:pt x="546" y="58"/>
                </a:lnTo>
                <a:lnTo>
                  <a:pt x="535" y="66"/>
                </a:lnTo>
                <a:lnTo>
                  <a:pt x="527" y="77"/>
                </a:lnTo>
                <a:lnTo>
                  <a:pt x="523" y="89"/>
                </a:lnTo>
                <a:lnTo>
                  <a:pt x="527" y="116"/>
                </a:lnTo>
                <a:lnTo>
                  <a:pt x="535" y="135"/>
                </a:lnTo>
                <a:lnTo>
                  <a:pt x="546" y="150"/>
                </a:lnTo>
                <a:lnTo>
                  <a:pt x="539" y="166"/>
                </a:lnTo>
                <a:lnTo>
                  <a:pt x="516" y="189"/>
                </a:lnTo>
                <a:lnTo>
                  <a:pt x="493" y="204"/>
                </a:lnTo>
                <a:lnTo>
                  <a:pt x="477" y="208"/>
                </a:lnTo>
                <a:lnTo>
                  <a:pt x="462" y="208"/>
                </a:lnTo>
                <a:lnTo>
                  <a:pt x="450" y="204"/>
                </a:lnTo>
                <a:lnTo>
                  <a:pt x="435" y="197"/>
                </a:lnTo>
                <a:lnTo>
                  <a:pt x="420" y="181"/>
                </a:lnTo>
                <a:lnTo>
                  <a:pt x="404" y="162"/>
                </a:lnTo>
                <a:lnTo>
                  <a:pt x="385" y="124"/>
                </a:lnTo>
                <a:lnTo>
                  <a:pt x="366" y="81"/>
                </a:lnTo>
                <a:lnTo>
                  <a:pt x="354" y="66"/>
                </a:lnTo>
                <a:lnTo>
                  <a:pt x="339" y="47"/>
                </a:lnTo>
                <a:lnTo>
                  <a:pt x="320" y="35"/>
                </a:lnTo>
                <a:lnTo>
                  <a:pt x="304" y="27"/>
                </a:lnTo>
                <a:lnTo>
                  <a:pt x="285" y="27"/>
                </a:lnTo>
                <a:lnTo>
                  <a:pt x="266" y="31"/>
                </a:lnTo>
                <a:lnTo>
                  <a:pt x="231" y="47"/>
                </a:lnTo>
                <a:lnTo>
                  <a:pt x="196" y="70"/>
                </a:lnTo>
                <a:lnTo>
                  <a:pt x="170" y="89"/>
                </a:lnTo>
                <a:lnTo>
                  <a:pt x="143" y="112"/>
                </a:lnTo>
                <a:lnTo>
                  <a:pt x="112" y="124"/>
                </a:lnTo>
                <a:lnTo>
                  <a:pt x="96" y="124"/>
                </a:lnTo>
                <a:lnTo>
                  <a:pt x="77" y="120"/>
                </a:lnTo>
                <a:lnTo>
                  <a:pt x="50" y="104"/>
                </a:lnTo>
                <a:lnTo>
                  <a:pt x="31" y="81"/>
                </a:lnTo>
                <a:lnTo>
                  <a:pt x="23" y="66"/>
                </a:lnTo>
                <a:lnTo>
                  <a:pt x="16" y="47"/>
                </a:lnTo>
                <a:lnTo>
                  <a:pt x="12" y="27"/>
                </a:lnTo>
                <a:lnTo>
                  <a:pt x="20" y="12"/>
                </a:lnTo>
                <a:lnTo>
                  <a:pt x="20" y="4"/>
                </a:lnTo>
                <a:lnTo>
                  <a:pt x="16" y="0"/>
                </a:lnTo>
                <a:lnTo>
                  <a:pt x="12" y="4"/>
                </a:lnTo>
                <a:lnTo>
                  <a:pt x="4" y="16"/>
                </a:lnTo>
                <a:lnTo>
                  <a:pt x="0" y="27"/>
                </a:lnTo>
                <a:lnTo>
                  <a:pt x="4" y="54"/>
                </a:lnTo>
                <a:lnTo>
                  <a:pt x="16" y="77"/>
                </a:lnTo>
                <a:lnTo>
                  <a:pt x="31" y="100"/>
                </a:lnTo>
                <a:lnTo>
                  <a:pt x="50" y="120"/>
                </a:lnTo>
                <a:lnTo>
                  <a:pt x="77" y="135"/>
                </a:lnTo>
                <a:lnTo>
                  <a:pt x="104" y="139"/>
                </a:lnTo>
                <a:lnTo>
                  <a:pt x="135" y="131"/>
                </a:lnTo>
                <a:lnTo>
                  <a:pt x="170" y="112"/>
                </a:lnTo>
                <a:lnTo>
                  <a:pt x="200" y="85"/>
                </a:lnTo>
                <a:lnTo>
                  <a:pt x="231" y="62"/>
                </a:lnTo>
                <a:lnTo>
                  <a:pt x="250" y="50"/>
                </a:lnTo>
                <a:lnTo>
                  <a:pt x="270" y="47"/>
                </a:lnTo>
                <a:lnTo>
                  <a:pt x="289" y="43"/>
                </a:lnTo>
                <a:lnTo>
                  <a:pt x="308" y="47"/>
                </a:lnTo>
                <a:lnTo>
                  <a:pt x="323" y="58"/>
                </a:lnTo>
                <a:lnTo>
                  <a:pt x="335" y="70"/>
                </a:lnTo>
                <a:lnTo>
                  <a:pt x="358" y="104"/>
                </a:lnTo>
                <a:lnTo>
                  <a:pt x="373" y="139"/>
                </a:lnTo>
                <a:lnTo>
                  <a:pt x="389" y="166"/>
                </a:lnTo>
                <a:lnTo>
                  <a:pt x="404" y="189"/>
                </a:lnTo>
                <a:lnTo>
                  <a:pt x="427" y="212"/>
                </a:lnTo>
                <a:lnTo>
                  <a:pt x="450" y="224"/>
                </a:lnTo>
                <a:lnTo>
                  <a:pt x="466" y="227"/>
                </a:lnTo>
                <a:lnTo>
                  <a:pt x="481" y="227"/>
                </a:lnTo>
                <a:lnTo>
                  <a:pt x="508" y="216"/>
                </a:lnTo>
                <a:lnTo>
                  <a:pt x="531" y="197"/>
                </a:lnTo>
                <a:lnTo>
                  <a:pt x="550" y="174"/>
                </a:lnTo>
                <a:lnTo>
                  <a:pt x="558" y="162"/>
                </a:lnTo>
                <a:lnTo>
                  <a:pt x="589" y="181"/>
                </a:lnTo>
                <a:lnTo>
                  <a:pt x="620" y="189"/>
                </a:lnTo>
                <a:lnTo>
                  <a:pt x="650" y="185"/>
                </a:lnTo>
                <a:lnTo>
                  <a:pt x="673" y="174"/>
                </a:lnTo>
                <a:lnTo>
                  <a:pt x="700" y="158"/>
                </a:lnTo>
                <a:lnTo>
                  <a:pt x="720" y="135"/>
                </a:lnTo>
                <a:lnTo>
                  <a:pt x="716" y="177"/>
                </a:lnTo>
                <a:lnTo>
                  <a:pt x="720" y="181"/>
                </a:lnTo>
                <a:lnTo>
                  <a:pt x="723" y="181"/>
                </a:lnTo>
                <a:lnTo>
                  <a:pt x="727" y="181"/>
                </a:lnTo>
                <a:lnTo>
                  <a:pt x="731" y="177"/>
                </a:lnTo>
                <a:lnTo>
                  <a:pt x="739" y="139"/>
                </a:lnTo>
                <a:lnTo>
                  <a:pt x="739" y="100"/>
                </a:lnTo>
                <a:lnTo>
                  <a:pt x="739" y="93"/>
                </a:lnTo>
                <a:lnTo>
                  <a:pt x="731" y="93"/>
                </a:lnTo>
                <a:close/>
              </a:path>
            </a:pathLst>
          </a:custGeom>
          <a:solidFill>
            <a:srgbClr val="297FB8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46" name="Freeform 43"/>
          <p:cNvSpPr>
            <a:spLocks/>
          </p:cNvSpPr>
          <p:nvPr/>
        </p:nvSpPr>
        <p:spPr bwMode="auto">
          <a:xfrm>
            <a:off x="7023106" y="3599947"/>
            <a:ext cx="714375" cy="238125"/>
          </a:xfrm>
          <a:custGeom>
            <a:avLst/>
            <a:gdLst>
              <a:gd name="T0" fmla="*/ 600 w 600"/>
              <a:gd name="T1" fmla="*/ 119 h 200"/>
              <a:gd name="T2" fmla="*/ 593 w 600"/>
              <a:gd name="T3" fmla="*/ 65 h 200"/>
              <a:gd name="T4" fmla="*/ 585 w 600"/>
              <a:gd name="T5" fmla="*/ 7 h 200"/>
              <a:gd name="T6" fmla="*/ 581 w 600"/>
              <a:gd name="T7" fmla="*/ 0 h 200"/>
              <a:gd name="T8" fmla="*/ 573 w 600"/>
              <a:gd name="T9" fmla="*/ 3 h 200"/>
              <a:gd name="T10" fmla="*/ 496 w 600"/>
              <a:gd name="T11" fmla="*/ 73 h 200"/>
              <a:gd name="T12" fmla="*/ 496 w 600"/>
              <a:gd name="T13" fmla="*/ 77 h 200"/>
              <a:gd name="T14" fmla="*/ 496 w 600"/>
              <a:gd name="T15" fmla="*/ 80 h 200"/>
              <a:gd name="T16" fmla="*/ 500 w 600"/>
              <a:gd name="T17" fmla="*/ 80 h 200"/>
              <a:gd name="T18" fmla="*/ 504 w 600"/>
              <a:gd name="T19" fmla="*/ 80 h 200"/>
              <a:gd name="T20" fmla="*/ 554 w 600"/>
              <a:gd name="T21" fmla="*/ 38 h 200"/>
              <a:gd name="T22" fmla="*/ 543 w 600"/>
              <a:gd name="T23" fmla="*/ 65 h 200"/>
              <a:gd name="T24" fmla="*/ 523 w 600"/>
              <a:gd name="T25" fmla="*/ 92 h 200"/>
              <a:gd name="T26" fmla="*/ 496 w 600"/>
              <a:gd name="T27" fmla="*/ 119 h 200"/>
              <a:gd name="T28" fmla="*/ 462 w 600"/>
              <a:gd name="T29" fmla="*/ 146 h 200"/>
              <a:gd name="T30" fmla="*/ 419 w 600"/>
              <a:gd name="T31" fmla="*/ 165 h 200"/>
              <a:gd name="T32" fmla="*/ 377 w 600"/>
              <a:gd name="T33" fmla="*/ 177 h 200"/>
              <a:gd name="T34" fmla="*/ 335 w 600"/>
              <a:gd name="T35" fmla="*/ 184 h 200"/>
              <a:gd name="T36" fmla="*/ 289 w 600"/>
              <a:gd name="T37" fmla="*/ 184 h 200"/>
              <a:gd name="T38" fmla="*/ 246 w 600"/>
              <a:gd name="T39" fmla="*/ 180 h 200"/>
              <a:gd name="T40" fmla="*/ 208 w 600"/>
              <a:gd name="T41" fmla="*/ 173 h 200"/>
              <a:gd name="T42" fmla="*/ 166 w 600"/>
              <a:gd name="T43" fmla="*/ 157 h 200"/>
              <a:gd name="T44" fmla="*/ 131 w 600"/>
              <a:gd name="T45" fmla="*/ 142 h 200"/>
              <a:gd name="T46" fmla="*/ 93 w 600"/>
              <a:gd name="T47" fmla="*/ 123 h 200"/>
              <a:gd name="T48" fmla="*/ 62 w 600"/>
              <a:gd name="T49" fmla="*/ 96 h 200"/>
              <a:gd name="T50" fmla="*/ 8 w 600"/>
              <a:gd name="T51" fmla="*/ 38 h 200"/>
              <a:gd name="T52" fmla="*/ 4 w 600"/>
              <a:gd name="T53" fmla="*/ 38 h 200"/>
              <a:gd name="T54" fmla="*/ 0 w 600"/>
              <a:gd name="T55" fmla="*/ 42 h 200"/>
              <a:gd name="T56" fmla="*/ 23 w 600"/>
              <a:gd name="T57" fmla="*/ 80 h 200"/>
              <a:gd name="T58" fmla="*/ 54 w 600"/>
              <a:gd name="T59" fmla="*/ 111 h 200"/>
              <a:gd name="T60" fmla="*/ 93 w 600"/>
              <a:gd name="T61" fmla="*/ 138 h 200"/>
              <a:gd name="T62" fmla="*/ 131 w 600"/>
              <a:gd name="T63" fmla="*/ 161 h 200"/>
              <a:gd name="T64" fmla="*/ 173 w 600"/>
              <a:gd name="T65" fmla="*/ 177 h 200"/>
              <a:gd name="T66" fmla="*/ 216 w 600"/>
              <a:gd name="T67" fmla="*/ 192 h 200"/>
              <a:gd name="T68" fmla="*/ 258 w 600"/>
              <a:gd name="T69" fmla="*/ 200 h 200"/>
              <a:gd name="T70" fmla="*/ 300 w 600"/>
              <a:gd name="T71" fmla="*/ 200 h 200"/>
              <a:gd name="T72" fmla="*/ 350 w 600"/>
              <a:gd name="T73" fmla="*/ 200 h 200"/>
              <a:gd name="T74" fmla="*/ 396 w 600"/>
              <a:gd name="T75" fmla="*/ 192 h 200"/>
              <a:gd name="T76" fmla="*/ 443 w 600"/>
              <a:gd name="T77" fmla="*/ 177 h 200"/>
              <a:gd name="T78" fmla="*/ 481 w 600"/>
              <a:gd name="T79" fmla="*/ 154 h 200"/>
              <a:gd name="T80" fmla="*/ 508 w 600"/>
              <a:gd name="T81" fmla="*/ 130 h 200"/>
              <a:gd name="T82" fmla="*/ 535 w 600"/>
              <a:gd name="T83" fmla="*/ 107 h 200"/>
              <a:gd name="T84" fmla="*/ 558 w 600"/>
              <a:gd name="T85" fmla="*/ 80 h 200"/>
              <a:gd name="T86" fmla="*/ 573 w 600"/>
              <a:gd name="T87" fmla="*/ 50 h 200"/>
              <a:gd name="T88" fmla="*/ 585 w 600"/>
              <a:gd name="T89" fmla="*/ 123 h 200"/>
              <a:gd name="T90" fmla="*/ 589 w 600"/>
              <a:gd name="T91" fmla="*/ 130 h 200"/>
              <a:gd name="T92" fmla="*/ 593 w 600"/>
              <a:gd name="T93" fmla="*/ 130 h 200"/>
              <a:gd name="T94" fmla="*/ 596 w 600"/>
              <a:gd name="T95" fmla="*/ 127 h 200"/>
              <a:gd name="T96" fmla="*/ 600 w 600"/>
              <a:gd name="T97" fmla="*/ 119 h 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600" h="200">
                <a:moveTo>
                  <a:pt x="600" y="119"/>
                </a:moveTo>
                <a:lnTo>
                  <a:pt x="593" y="65"/>
                </a:lnTo>
                <a:lnTo>
                  <a:pt x="585" y="7"/>
                </a:lnTo>
                <a:lnTo>
                  <a:pt x="581" y="0"/>
                </a:lnTo>
                <a:lnTo>
                  <a:pt x="573" y="3"/>
                </a:lnTo>
                <a:lnTo>
                  <a:pt x="496" y="73"/>
                </a:lnTo>
                <a:lnTo>
                  <a:pt x="496" y="77"/>
                </a:lnTo>
                <a:lnTo>
                  <a:pt x="496" y="80"/>
                </a:lnTo>
                <a:lnTo>
                  <a:pt x="500" y="80"/>
                </a:lnTo>
                <a:lnTo>
                  <a:pt x="504" y="80"/>
                </a:lnTo>
                <a:lnTo>
                  <a:pt x="554" y="38"/>
                </a:lnTo>
                <a:lnTo>
                  <a:pt x="543" y="65"/>
                </a:lnTo>
                <a:lnTo>
                  <a:pt x="523" y="92"/>
                </a:lnTo>
                <a:lnTo>
                  <a:pt x="496" y="119"/>
                </a:lnTo>
                <a:lnTo>
                  <a:pt x="462" y="146"/>
                </a:lnTo>
                <a:lnTo>
                  <a:pt x="419" y="165"/>
                </a:lnTo>
                <a:lnTo>
                  <a:pt x="377" y="177"/>
                </a:lnTo>
                <a:lnTo>
                  <a:pt x="335" y="184"/>
                </a:lnTo>
                <a:lnTo>
                  <a:pt x="289" y="184"/>
                </a:lnTo>
                <a:lnTo>
                  <a:pt x="246" y="180"/>
                </a:lnTo>
                <a:lnTo>
                  <a:pt x="208" y="173"/>
                </a:lnTo>
                <a:lnTo>
                  <a:pt x="166" y="157"/>
                </a:lnTo>
                <a:lnTo>
                  <a:pt x="131" y="142"/>
                </a:lnTo>
                <a:lnTo>
                  <a:pt x="93" y="123"/>
                </a:lnTo>
                <a:lnTo>
                  <a:pt x="62" y="96"/>
                </a:lnTo>
                <a:lnTo>
                  <a:pt x="8" y="38"/>
                </a:lnTo>
                <a:lnTo>
                  <a:pt x="4" y="38"/>
                </a:lnTo>
                <a:lnTo>
                  <a:pt x="0" y="42"/>
                </a:lnTo>
                <a:lnTo>
                  <a:pt x="23" y="80"/>
                </a:lnTo>
                <a:lnTo>
                  <a:pt x="54" y="111"/>
                </a:lnTo>
                <a:lnTo>
                  <a:pt x="93" y="138"/>
                </a:lnTo>
                <a:lnTo>
                  <a:pt x="131" y="161"/>
                </a:lnTo>
                <a:lnTo>
                  <a:pt x="173" y="177"/>
                </a:lnTo>
                <a:lnTo>
                  <a:pt x="216" y="192"/>
                </a:lnTo>
                <a:lnTo>
                  <a:pt x="258" y="200"/>
                </a:lnTo>
                <a:lnTo>
                  <a:pt x="300" y="200"/>
                </a:lnTo>
                <a:lnTo>
                  <a:pt x="350" y="200"/>
                </a:lnTo>
                <a:lnTo>
                  <a:pt x="396" y="192"/>
                </a:lnTo>
                <a:lnTo>
                  <a:pt x="443" y="177"/>
                </a:lnTo>
                <a:lnTo>
                  <a:pt x="481" y="154"/>
                </a:lnTo>
                <a:lnTo>
                  <a:pt x="508" y="130"/>
                </a:lnTo>
                <a:lnTo>
                  <a:pt x="535" y="107"/>
                </a:lnTo>
                <a:lnTo>
                  <a:pt x="558" y="80"/>
                </a:lnTo>
                <a:lnTo>
                  <a:pt x="573" y="50"/>
                </a:lnTo>
                <a:lnTo>
                  <a:pt x="585" y="123"/>
                </a:lnTo>
                <a:lnTo>
                  <a:pt x="589" y="130"/>
                </a:lnTo>
                <a:lnTo>
                  <a:pt x="593" y="130"/>
                </a:lnTo>
                <a:lnTo>
                  <a:pt x="596" y="127"/>
                </a:lnTo>
                <a:lnTo>
                  <a:pt x="600" y="119"/>
                </a:lnTo>
                <a:close/>
              </a:path>
            </a:pathLst>
          </a:custGeom>
          <a:solidFill>
            <a:srgbClr val="297FB8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47" name="Freeform 85"/>
          <p:cNvSpPr>
            <a:spLocks/>
          </p:cNvSpPr>
          <p:nvPr/>
        </p:nvSpPr>
        <p:spPr bwMode="auto">
          <a:xfrm rot="19800000">
            <a:off x="4308978" y="3337917"/>
            <a:ext cx="550069" cy="398860"/>
          </a:xfrm>
          <a:custGeom>
            <a:avLst/>
            <a:gdLst>
              <a:gd name="T0" fmla="*/ 439 w 462"/>
              <a:gd name="T1" fmla="*/ 296 h 335"/>
              <a:gd name="T2" fmla="*/ 412 w 462"/>
              <a:gd name="T3" fmla="*/ 269 h 335"/>
              <a:gd name="T4" fmla="*/ 404 w 462"/>
              <a:gd name="T5" fmla="*/ 277 h 335"/>
              <a:gd name="T6" fmla="*/ 408 w 462"/>
              <a:gd name="T7" fmla="*/ 289 h 335"/>
              <a:gd name="T8" fmla="*/ 292 w 462"/>
              <a:gd name="T9" fmla="*/ 231 h 335"/>
              <a:gd name="T10" fmla="*/ 281 w 462"/>
              <a:gd name="T11" fmla="*/ 216 h 335"/>
              <a:gd name="T12" fmla="*/ 285 w 462"/>
              <a:gd name="T13" fmla="*/ 196 h 335"/>
              <a:gd name="T14" fmla="*/ 292 w 462"/>
              <a:gd name="T15" fmla="*/ 119 h 335"/>
              <a:gd name="T16" fmla="*/ 277 w 462"/>
              <a:gd name="T17" fmla="*/ 112 h 335"/>
              <a:gd name="T18" fmla="*/ 185 w 462"/>
              <a:gd name="T19" fmla="*/ 212 h 335"/>
              <a:gd name="T20" fmla="*/ 181 w 462"/>
              <a:gd name="T21" fmla="*/ 173 h 335"/>
              <a:gd name="T22" fmla="*/ 192 w 462"/>
              <a:gd name="T23" fmla="*/ 89 h 335"/>
              <a:gd name="T24" fmla="*/ 189 w 462"/>
              <a:gd name="T25" fmla="*/ 46 h 335"/>
              <a:gd name="T26" fmla="*/ 173 w 462"/>
              <a:gd name="T27" fmla="*/ 43 h 335"/>
              <a:gd name="T28" fmla="*/ 119 w 462"/>
              <a:gd name="T29" fmla="*/ 127 h 335"/>
              <a:gd name="T30" fmla="*/ 112 w 462"/>
              <a:gd name="T31" fmla="*/ 143 h 335"/>
              <a:gd name="T32" fmla="*/ 100 w 462"/>
              <a:gd name="T33" fmla="*/ 150 h 335"/>
              <a:gd name="T34" fmla="*/ 100 w 462"/>
              <a:gd name="T35" fmla="*/ 131 h 335"/>
              <a:gd name="T36" fmla="*/ 100 w 462"/>
              <a:gd name="T37" fmla="*/ 108 h 335"/>
              <a:gd name="T38" fmla="*/ 100 w 462"/>
              <a:gd name="T39" fmla="*/ 43 h 335"/>
              <a:gd name="T40" fmla="*/ 96 w 462"/>
              <a:gd name="T41" fmla="*/ 12 h 335"/>
              <a:gd name="T42" fmla="*/ 81 w 462"/>
              <a:gd name="T43" fmla="*/ 0 h 335"/>
              <a:gd name="T44" fmla="*/ 46 w 462"/>
              <a:gd name="T45" fmla="*/ 12 h 335"/>
              <a:gd name="T46" fmla="*/ 16 w 462"/>
              <a:gd name="T47" fmla="*/ 46 h 335"/>
              <a:gd name="T48" fmla="*/ 0 w 462"/>
              <a:gd name="T49" fmla="*/ 100 h 335"/>
              <a:gd name="T50" fmla="*/ 4 w 462"/>
              <a:gd name="T51" fmla="*/ 131 h 335"/>
              <a:gd name="T52" fmla="*/ 12 w 462"/>
              <a:gd name="T53" fmla="*/ 93 h 335"/>
              <a:gd name="T54" fmla="*/ 31 w 462"/>
              <a:gd name="T55" fmla="*/ 46 h 335"/>
              <a:gd name="T56" fmla="*/ 54 w 462"/>
              <a:gd name="T57" fmla="*/ 19 h 335"/>
              <a:gd name="T58" fmla="*/ 77 w 462"/>
              <a:gd name="T59" fmla="*/ 19 h 335"/>
              <a:gd name="T60" fmla="*/ 85 w 462"/>
              <a:gd name="T61" fmla="*/ 54 h 335"/>
              <a:gd name="T62" fmla="*/ 85 w 462"/>
              <a:gd name="T63" fmla="*/ 104 h 335"/>
              <a:gd name="T64" fmla="*/ 85 w 462"/>
              <a:gd name="T65" fmla="*/ 146 h 335"/>
              <a:gd name="T66" fmla="*/ 92 w 462"/>
              <a:gd name="T67" fmla="*/ 169 h 335"/>
              <a:gd name="T68" fmla="*/ 112 w 462"/>
              <a:gd name="T69" fmla="*/ 169 h 335"/>
              <a:gd name="T70" fmla="*/ 135 w 462"/>
              <a:gd name="T71" fmla="*/ 139 h 335"/>
              <a:gd name="T72" fmla="*/ 177 w 462"/>
              <a:gd name="T73" fmla="*/ 66 h 335"/>
              <a:gd name="T74" fmla="*/ 177 w 462"/>
              <a:gd name="T75" fmla="*/ 108 h 335"/>
              <a:gd name="T76" fmla="*/ 166 w 462"/>
              <a:gd name="T77" fmla="*/ 193 h 335"/>
              <a:gd name="T78" fmla="*/ 177 w 462"/>
              <a:gd name="T79" fmla="*/ 235 h 335"/>
              <a:gd name="T80" fmla="*/ 189 w 462"/>
              <a:gd name="T81" fmla="*/ 235 h 335"/>
              <a:gd name="T82" fmla="*/ 273 w 462"/>
              <a:gd name="T83" fmla="*/ 135 h 335"/>
              <a:gd name="T84" fmla="*/ 269 w 462"/>
              <a:gd name="T85" fmla="*/ 239 h 335"/>
              <a:gd name="T86" fmla="*/ 427 w 462"/>
              <a:gd name="T87" fmla="*/ 312 h 335"/>
              <a:gd name="T88" fmla="*/ 408 w 462"/>
              <a:gd name="T89" fmla="*/ 320 h 335"/>
              <a:gd name="T90" fmla="*/ 369 w 462"/>
              <a:gd name="T91" fmla="*/ 323 h 335"/>
              <a:gd name="T92" fmla="*/ 369 w 462"/>
              <a:gd name="T93" fmla="*/ 331 h 335"/>
              <a:gd name="T94" fmla="*/ 408 w 462"/>
              <a:gd name="T95" fmla="*/ 335 h 335"/>
              <a:gd name="T96" fmla="*/ 462 w 462"/>
              <a:gd name="T97" fmla="*/ 331 h 3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462" h="335">
                <a:moveTo>
                  <a:pt x="458" y="320"/>
                </a:moveTo>
                <a:lnTo>
                  <a:pt x="439" y="296"/>
                </a:lnTo>
                <a:lnTo>
                  <a:pt x="416" y="273"/>
                </a:lnTo>
                <a:lnTo>
                  <a:pt x="412" y="269"/>
                </a:lnTo>
                <a:lnTo>
                  <a:pt x="408" y="269"/>
                </a:lnTo>
                <a:lnTo>
                  <a:pt x="404" y="277"/>
                </a:lnTo>
                <a:lnTo>
                  <a:pt x="404" y="281"/>
                </a:lnTo>
                <a:lnTo>
                  <a:pt x="408" y="289"/>
                </a:lnTo>
                <a:lnTo>
                  <a:pt x="308" y="239"/>
                </a:lnTo>
                <a:lnTo>
                  <a:pt x="292" y="231"/>
                </a:lnTo>
                <a:lnTo>
                  <a:pt x="281" y="223"/>
                </a:lnTo>
                <a:lnTo>
                  <a:pt x="281" y="216"/>
                </a:lnTo>
                <a:lnTo>
                  <a:pt x="281" y="208"/>
                </a:lnTo>
                <a:lnTo>
                  <a:pt x="285" y="196"/>
                </a:lnTo>
                <a:lnTo>
                  <a:pt x="285" y="189"/>
                </a:lnTo>
                <a:lnTo>
                  <a:pt x="292" y="119"/>
                </a:lnTo>
                <a:lnTo>
                  <a:pt x="289" y="112"/>
                </a:lnTo>
                <a:lnTo>
                  <a:pt x="277" y="112"/>
                </a:lnTo>
                <a:lnTo>
                  <a:pt x="227" y="158"/>
                </a:lnTo>
                <a:lnTo>
                  <a:pt x="185" y="212"/>
                </a:lnTo>
                <a:lnTo>
                  <a:pt x="181" y="193"/>
                </a:lnTo>
                <a:lnTo>
                  <a:pt x="181" y="173"/>
                </a:lnTo>
                <a:lnTo>
                  <a:pt x="185" y="131"/>
                </a:lnTo>
                <a:lnTo>
                  <a:pt x="192" y="89"/>
                </a:lnTo>
                <a:lnTo>
                  <a:pt x="192" y="66"/>
                </a:lnTo>
                <a:lnTo>
                  <a:pt x="189" y="46"/>
                </a:lnTo>
                <a:lnTo>
                  <a:pt x="181" y="43"/>
                </a:lnTo>
                <a:lnTo>
                  <a:pt x="173" y="43"/>
                </a:lnTo>
                <a:lnTo>
                  <a:pt x="139" y="96"/>
                </a:lnTo>
                <a:lnTo>
                  <a:pt x="119" y="127"/>
                </a:lnTo>
                <a:lnTo>
                  <a:pt x="119" y="135"/>
                </a:lnTo>
                <a:lnTo>
                  <a:pt x="112" y="143"/>
                </a:lnTo>
                <a:lnTo>
                  <a:pt x="108" y="150"/>
                </a:lnTo>
                <a:lnTo>
                  <a:pt x="100" y="150"/>
                </a:lnTo>
                <a:lnTo>
                  <a:pt x="100" y="143"/>
                </a:lnTo>
                <a:lnTo>
                  <a:pt x="100" y="131"/>
                </a:lnTo>
                <a:lnTo>
                  <a:pt x="100" y="116"/>
                </a:lnTo>
                <a:lnTo>
                  <a:pt x="100" y="108"/>
                </a:lnTo>
                <a:lnTo>
                  <a:pt x="100" y="73"/>
                </a:lnTo>
                <a:lnTo>
                  <a:pt x="100" y="43"/>
                </a:lnTo>
                <a:lnTo>
                  <a:pt x="100" y="23"/>
                </a:lnTo>
                <a:lnTo>
                  <a:pt x="96" y="12"/>
                </a:lnTo>
                <a:lnTo>
                  <a:pt x="89" y="4"/>
                </a:lnTo>
                <a:lnTo>
                  <a:pt x="81" y="0"/>
                </a:lnTo>
                <a:lnTo>
                  <a:pt x="62" y="0"/>
                </a:lnTo>
                <a:lnTo>
                  <a:pt x="46" y="12"/>
                </a:lnTo>
                <a:lnTo>
                  <a:pt x="31" y="23"/>
                </a:lnTo>
                <a:lnTo>
                  <a:pt x="16" y="46"/>
                </a:lnTo>
                <a:lnTo>
                  <a:pt x="4" y="73"/>
                </a:lnTo>
                <a:lnTo>
                  <a:pt x="0" y="100"/>
                </a:lnTo>
                <a:lnTo>
                  <a:pt x="0" y="127"/>
                </a:lnTo>
                <a:lnTo>
                  <a:pt x="4" y="131"/>
                </a:lnTo>
                <a:lnTo>
                  <a:pt x="4" y="127"/>
                </a:lnTo>
                <a:lnTo>
                  <a:pt x="12" y="93"/>
                </a:lnTo>
                <a:lnTo>
                  <a:pt x="23" y="58"/>
                </a:lnTo>
                <a:lnTo>
                  <a:pt x="31" y="46"/>
                </a:lnTo>
                <a:lnTo>
                  <a:pt x="42" y="31"/>
                </a:lnTo>
                <a:lnTo>
                  <a:pt x="54" y="19"/>
                </a:lnTo>
                <a:lnTo>
                  <a:pt x="69" y="16"/>
                </a:lnTo>
                <a:lnTo>
                  <a:pt x="77" y="19"/>
                </a:lnTo>
                <a:lnTo>
                  <a:pt x="81" y="35"/>
                </a:lnTo>
                <a:lnTo>
                  <a:pt x="85" y="54"/>
                </a:lnTo>
                <a:lnTo>
                  <a:pt x="85" y="77"/>
                </a:lnTo>
                <a:lnTo>
                  <a:pt x="85" y="104"/>
                </a:lnTo>
                <a:lnTo>
                  <a:pt x="85" y="127"/>
                </a:lnTo>
                <a:lnTo>
                  <a:pt x="85" y="146"/>
                </a:lnTo>
                <a:lnTo>
                  <a:pt x="85" y="158"/>
                </a:lnTo>
                <a:lnTo>
                  <a:pt x="92" y="169"/>
                </a:lnTo>
                <a:lnTo>
                  <a:pt x="100" y="173"/>
                </a:lnTo>
                <a:lnTo>
                  <a:pt x="112" y="169"/>
                </a:lnTo>
                <a:lnTo>
                  <a:pt x="119" y="162"/>
                </a:lnTo>
                <a:lnTo>
                  <a:pt x="135" y="139"/>
                </a:lnTo>
                <a:lnTo>
                  <a:pt x="146" y="112"/>
                </a:lnTo>
                <a:lnTo>
                  <a:pt x="177" y="66"/>
                </a:lnTo>
                <a:lnTo>
                  <a:pt x="177" y="89"/>
                </a:lnTo>
                <a:lnTo>
                  <a:pt x="177" y="108"/>
                </a:lnTo>
                <a:lnTo>
                  <a:pt x="169" y="150"/>
                </a:lnTo>
                <a:lnTo>
                  <a:pt x="166" y="193"/>
                </a:lnTo>
                <a:lnTo>
                  <a:pt x="169" y="216"/>
                </a:lnTo>
                <a:lnTo>
                  <a:pt x="177" y="235"/>
                </a:lnTo>
                <a:lnTo>
                  <a:pt x="181" y="239"/>
                </a:lnTo>
                <a:lnTo>
                  <a:pt x="189" y="235"/>
                </a:lnTo>
                <a:lnTo>
                  <a:pt x="227" y="181"/>
                </a:lnTo>
                <a:lnTo>
                  <a:pt x="273" y="135"/>
                </a:lnTo>
                <a:lnTo>
                  <a:pt x="266" y="231"/>
                </a:lnTo>
                <a:lnTo>
                  <a:pt x="269" y="239"/>
                </a:lnTo>
                <a:lnTo>
                  <a:pt x="416" y="312"/>
                </a:lnTo>
                <a:lnTo>
                  <a:pt x="427" y="312"/>
                </a:lnTo>
                <a:lnTo>
                  <a:pt x="431" y="320"/>
                </a:lnTo>
                <a:lnTo>
                  <a:pt x="408" y="320"/>
                </a:lnTo>
                <a:lnTo>
                  <a:pt x="389" y="320"/>
                </a:lnTo>
                <a:lnTo>
                  <a:pt x="369" y="323"/>
                </a:lnTo>
                <a:lnTo>
                  <a:pt x="366" y="327"/>
                </a:lnTo>
                <a:lnTo>
                  <a:pt x="369" y="331"/>
                </a:lnTo>
                <a:lnTo>
                  <a:pt x="389" y="335"/>
                </a:lnTo>
                <a:lnTo>
                  <a:pt x="408" y="335"/>
                </a:lnTo>
                <a:lnTo>
                  <a:pt x="454" y="335"/>
                </a:lnTo>
                <a:lnTo>
                  <a:pt x="462" y="331"/>
                </a:lnTo>
                <a:lnTo>
                  <a:pt x="458" y="320"/>
                </a:lnTo>
                <a:close/>
              </a:path>
            </a:pathLst>
          </a:custGeom>
          <a:solidFill>
            <a:srgbClr val="297FB8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48" name="Freeform 87"/>
          <p:cNvSpPr>
            <a:spLocks/>
          </p:cNvSpPr>
          <p:nvPr/>
        </p:nvSpPr>
        <p:spPr bwMode="auto">
          <a:xfrm>
            <a:off x="5704541" y="3381117"/>
            <a:ext cx="571500" cy="283369"/>
          </a:xfrm>
          <a:custGeom>
            <a:avLst/>
            <a:gdLst>
              <a:gd name="T0" fmla="*/ 446 w 480"/>
              <a:gd name="T1" fmla="*/ 154 h 238"/>
              <a:gd name="T2" fmla="*/ 419 w 480"/>
              <a:gd name="T3" fmla="*/ 173 h 238"/>
              <a:gd name="T4" fmla="*/ 423 w 480"/>
              <a:gd name="T5" fmla="*/ 177 h 238"/>
              <a:gd name="T6" fmla="*/ 430 w 480"/>
              <a:gd name="T7" fmla="*/ 192 h 238"/>
              <a:gd name="T8" fmla="*/ 423 w 480"/>
              <a:gd name="T9" fmla="*/ 208 h 238"/>
              <a:gd name="T10" fmla="*/ 415 w 480"/>
              <a:gd name="T11" fmla="*/ 219 h 238"/>
              <a:gd name="T12" fmla="*/ 400 w 480"/>
              <a:gd name="T13" fmla="*/ 211 h 238"/>
              <a:gd name="T14" fmla="*/ 388 w 480"/>
              <a:gd name="T15" fmla="*/ 177 h 238"/>
              <a:gd name="T16" fmla="*/ 380 w 480"/>
              <a:gd name="T17" fmla="*/ 138 h 238"/>
              <a:gd name="T18" fmla="*/ 377 w 480"/>
              <a:gd name="T19" fmla="*/ 96 h 238"/>
              <a:gd name="T20" fmla="*/ 353 w 480"/>
              <a:gd name="T21" fmla="*/ 65 h 238"/>
              <a:gd name="T22" fmla="*/ 323 w 480"/>
              <a:gd name="T23" fmla="*/ 69 h 238"/>
              <a:gd name="T24" fmla="*/ 265 w 480"/>
              <a:gd name="T25" fmla="*/ 100 h 238"/>
              <a:gd name="T26" fmla="*/ 242 w 480"/>
              <a:gd name="T27" fmla="*/ 119 h 238"/>
              <a:gd name="T28" fmla="*/ 207 w 480"/>
              <a:gd name="T29" fmla="*/ 123 h 238"/>
              <a:gd name="T30" fmla="*/ 180 w 480"/>
              <a:gd name="T31" fmla="*/ 77 h 238"/>
              <a:gd name="T32" fmla="*/ 161 w 480"/>
              <a:gd name="T33" fmla="*/ 19 h 238"/>
              <a:gd name="T34" fmla="*/ 138 w 480"/>
              <a:gd name="T35" fmla="*/ 4 h 238"/>
              <a:gd name="T36" fmla="*/ 107 w 480"/>
              <a:gd name="T37" fmla="*/ 4 h 238"/>
              <a:gd name="T38" fmla="*/ 38 w 480"/>
              <a:gd name="T39" fmla="*/ 46 h 238"/>
              <a:gd name="T40" fmla="*/ 3 w 480"/>
              <a:gd name="T41" fmla="*/ 100 h 238"/>
              <a:gd name="T42" fmla="*/ 0 w 480"/>
              <a:gd name="T43" fmla="*/ 123 h 238"/>
              <a:gd name="T44" fmla="*/ 27 w 480"/>
              <a:gd name="T45" fmla="*/ 77 h 238"/>
              <a:gd name="T46" fmla="*/ 65 w 480"/>
              <a:gd name="T47" fmla="*/ 38 h 238"/>
              <a:gd name="T48" fmla="*/ 111 w 480"/>
              <a:gd name="T49" fmla="*/ 19 h 238"/>
              <a:gd name="T50" fmla="*/ 142 w 480"/>
              <a:gd name="T51" fmla="*/ 23 h 238"/>
              <a:gd name="T52" fmla="*/ 157 w 480"/>
              <a:gd name="T53" fmla="*/ 54 h 238"/>
              <a:gd name="T54" fmla="*/ 180 w 480"/>
              <a:gd name="T55" fmla="*/ 108 h 238"/>
              <a:gd name="T56" fmla="*/ 200 w 480"/>
              <a:gd name="T57" fmla="*/ 135 h 238"/>
              <a:gd name="T58" fmla="*/ 230 w 480"/>
              <a:gd name="T59" fmla="*/ 142 h 238"/>
              <a:gd name="T60" fmla="*/ 273 w 480"/>
              <a:gd name="T61" fmla="*/ 111 h 238"/>
              <a:gd name="T62" fmla="*/ 311 w 480"/>
              <a:gd name="T63" fmla="*/ 88 h 238"/>
              <a:gd name="T64" fmla="*/ 338 w 480"/>
              <a:gd name="T65" fmla="*/ 81 h 238"/>
              <a:gd name="T66" fmla="*/ 357 w 480"/>
              <a:gd name="T67" fmla="*/ 96 h 238"/>
              <a:gd name="T68" fmla="*/ 365 w 480"/>
              <a:gd name="T69" fmla="*/ 138 h 238"/>
              <a:gd name="T70" fmla="*/ 377 w 480"/>
              <a:gd name="T71" fmla="*/ 200 h 238"/>
              <a:gd name="T72" fmla="*/ 396 w 480"/>
              <a:gd name="T73" fmla="*/ 235 h 238"/>
              <a:gd name="T74" fmla="*/ 411 w 480"/>
              <a:gd name="T75" fmla="*/ 238 h 238"/>
              <a:gd name="T76" fmla="*/ 427 w 480"/>
              <a:gd name="T77" fmla="*/ 227 h 238"/>
              <a:gd name="T78" fmla="*/ 461 w 480"/>
              <a:gd name="T79" fmla="*/ 173 h 238"/>
              <a:gd name="T80" fmla="*/ 461 w 480"/>
              <a:gd name="T81" fmla="*/ 219 h 238"/>
              <a:gd name="T82" fmla="*/ 473 w 480"/>
              <a:gd name="T83" fmla="*/ 219 h 238"/>
              <a:gd name="T84" fmla="*/ 477 w 480"/>
              <a:gd name="T85" fmla="*/ 192 h 238"/>
              <a:gd name="T86" fmla="*/ 477 w 480"/>
              <a:gd name="T87" fmla="*/ 150 h 2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480" h="238">
                <a:moveTo>
                  <a:pt x="469" y="150"/>
                </a:moveTo>
                <a:lnTo>
                  <a:pt x="446" y="154"/>
                </a:lnTo>
                <a:lnTo>
                  <a:pt x="419" y="165"/>
                </a:lnTo>
                <a:lnTo>
                  <a:pt x="419" y="173"/>
                </a:lnTo>
                <a:lnTo>
                  <a:pt x="419" y="177"/>
                </a:lnTo>
                <a:lnTo>
                  <a:pt x="423" y="177"/>
                </a:lnTo>
                <a:lnTo>
                  <a:pt x="442" y="169"/>
                </a:lnTo>
                <a:lnTo>
                  <a:pt x="430" y="192"/>
                </a:lnTo>
                <a:lnTo>
                  <a:pt x="427" y="200"/>
                </a:lnTo>
                <a:lnTo>
                  <a:pt x="423" y="208"/>
                </a:lnTo>
                <a:lnTo>
                  <a:pt x="415" y="215"/>
                </a:lnTo>
                <a:lnTo>
                  <a:pt x="415" y="219"/>
                </a:lnTo>
                <a:lnTo>
                  <a:pt x="407" y="219"/>
                </a:lnTo>
                <a:lnTo>
                  <a:pt x="400" y="211"/>
                </a:lnTo>
                <a:lnTo>
                  <a:pt x="392" y="196"/>
                </a:lnTo>
                <a:lnTo>
                  <a:pt x="388" y="177"/>
                </a:lnTo>
                <a:lnTo>
                  <a:pt x="384" y="161"/>
                </a:lnTo>
                <a:lnTo>
                  <a:pt x="380" y="138"/>
                </a:lnTo>
                <a:lnTo>
                  <a:pt x="380" y="115"/>
                </a:lnTo>
                <a:lnTo>
                  <a:pt x="377" y="96"/>
                </a:lnTo>
                <a:lnTo>
                  <a:pt x="369" y="77"/>
                </a:lnTo>
                <a:lnTo>
                  <a:pt x="353" y="65"/>
                </a:lnTo>
                <a:lnTo>
                  <a:pt x="338" y="65"/>
                </a:lnTo>
                <a:lnTo>
                  <a:pt x="323" y="69"/>
                </a:lnTo>
                <a:lnTo>
                  <a:pt x="307" y="73"/>
                </a:lnTo>
                <a:lnTo>
                  <a:pt x="265" y="100"/>
                </a:lnTo>
                <a:lnTo>
                  <a:pt x="253" y="108"/>
                </a:lnTo>
                <a:lnTo>
                  <a:pt x="242" y="119"/>
                </a:lnTo>
                <a:lnTo>
                  <a:pt x="227" y="127"/>
                </a:lnTo>
                <a:lnTo>
                  <a:pt x="207" y="123"/>
                </a:lnTo>
                <a:lnTo>
                  <a:pt x="192" y="104"/>
                </a:lnTo>
                <a:lnTo>
                  <a:pt x="180" y="77"/>
                </a:lnTo>
                <a:lnTo>
                  <a:pt x="173" y="46"/>
                </a:lnTo>
                <a:lnTo>
                  <a:pt x="161" y="19"/>
                </a:lnTo>
                <a:lnTo>
                  <a:pt x="150" y="8"/>
                </a:lnTo>
                <a:lnTo>
                  <a:pt x="138" y="4"/>
                </a:lnTo>
                <a:lnTo>
                  <a:pt x="123" y="0"/>
                </a:lnTo>
                <a:lnTo>
                  <a:pt x="107" y="4"/>
                </a:lnTo>
                <a:lnTo>
                  <a:pt x="69" y="19"/>
                </a:lnTo>
                <a:lnTo>
                  <a:pt x="38" y="46"/>
                </a:lnTo>
                <a:lnTo>
                  <a:pt x="11" y="81"/>
                </a:lnTo>
                <a:lnTo>
                  <a:pt x="3" y="100"/>
                </a:lnTo>
                <a:lnTo>
                  <a:pt x="0" y="123"/>
                </a:lnTo>
                <a:lnTo>
                  <a:pt x="0" y="123"/>
                </a:lnTo>
                <a:lnTo>
                  <a:pt x="3" y="123"/>
                </a:lnTo>
                <a:lnTo>
                  <a:pt x="27" y="77"/>
                </a:lnTo>
                <a:lnTo>
                  <a:pt x="46" y="58"/>
                </a:lnTo>
                <a:lnTo>
                  <a:pt x="65" y="38"/>
                </a:lnTo>
                <a:lnTo>
                  <a:pt x="88" y="27"/>
                </a:lnTo>
                <a:lnTo>
                  <a:pt x="111" y="19"/>
                </a:lnTo>
                <a:lnTo>
                  <a:pt x="130" y="15"/>
                </a:lnTo>
                <a:lnTo>
                  <a:pt x="142" y="23"/>
                </a:lnTo>
                <a:lnTo>
                  <a:pt x="153" y="35"/>
                </a:lnTo>
                <a:lnTo>
                  <a:pt x="157" y="54"/>
                </a:lnTo>
                <a:lnTo>
                  <a:pt x="173" y="88"/>
                </a:lnTo>
                <a:lnTo>
                  <a:pt x="180" y="108"/>
                </a:lnTo>
                <a:lnTo>
                  <a:pt x="188" y="123"/>
                </a:lnTo>
                <a:lnTo>
                  <a:pt x="200" y="135"/>
                </a:lnTo>
                <a:lnTo>
                  <a:pt x="215" y="142"/>
                </a:lnTo>
                <a:lnTo>
                  <a:pt x="230" y="142"/>
                </a:lnTo>
                <a:lnTo>
                  <a:pt x="253" y="131"/>
                </a:lnTo>
                <a:lnTo>
                  <a:pt x="273" y="111"/>
                </a:lnTo>
                <a:lnTo>
                  <a:pt x="300" y="92"/>
                </a:lnTo>
                <a:lnTo>
                  <a:pt x="311" y="88"/>
                </a:lnTo>
                <a:lnTo>
                  <a:pt x="327" y="81"/>
                </a:lnTo>
                <a:lnTo>
                  <a:pt x="338" y="81"/>
                </a:lnTo>
                <a:lnTo>
                  <a:pt x="350" y="85"/>
                </a:lnTo>
                <a:lnTo>
                  <a:pt x="357" y="96"/>
                </a:lnTo>
                <a:lnTo>
                  <a:pt x="365" y="108"/>
                </a:lnTo>
                <a:lnTo>
                  <a:pt x="365" y="138"/>
                </a:lnTo>
                <a:lnTo>
                  <a:pt x="373" y="185"/>
                </a:lnTo>
                <a:lnTo>
                  <a:pt x="377" y="200"/>
                </a:lnTo>
                <a:lnTo>
                  <a:pt x="384" y="219"/>
                </a:lnTo>
                <a:lnTo>
                  <a:pt x="396" y="235"/>
                </a:lnTo>
                <a:lnTo>
                  <a:pt x="403" y="238"/>
                </a:lnTo>
                <a:lnTo>
                  <a:pt x="411" y="238"/>
                </a:lnTo>
                <a:lnTo>
                  <a:pt x="419" y="235"/>
                </a:lnTo>
                <a:lnTo>
                  <a:pt x="427" y="227"/>
                </a:lnTo>
                <a:lnTo>
                  <a:pt x="446" y="200"/>
                </a:lnTo>
                <a:lnTo>
                  <a:pt x="461" y="173"/>
                </a:lnTo>
                <a:lnTo>
                  <a:pt x="457" y="196"/>
                </a:lnTo>
                <a:lnTo>
                  <a:pt x="461" y="219"/>
                </a:lnTo>
                <a:lnTo>
                  <a:pt x="469" y="227"/>
                </a:lnTo>
                <a:lnTo>
                  <a:pt x="473" y="219"/>
                </a:lnTo>
                <a:lnTo>
                  <a:pt x="477" y="208"/>
                </a:lnTo>
                <a:lnTo>
                  <a:pt x="477" y="192"/>
                </a:lnTo>
                <a:lnTo>
                  <a:pt x="480" y="158"/>
                </a:lnTo>
                <a:lnTo>
                  <a:pt x="477" y="150"/>
                </a:lnTo>
                <a:lnTo>
                  <a:pt x="469" y="150"/>
                </a:lnTo>
                <a:close/>
              </a:path>
            </a:pathLst>
          </a:custGeom>
          <a:solidFill>
            <a:srgbClr val="297FB8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49" name="Freeform 68"/>
          <p:cNvSpPr>
            <a:spLocks noEditPoints="1"/>
          </p:cNvSpPr>
          <p:nvPr/>
        </p:nvSpPr>
        <p:spPr bwMode="auto">
          <a:xfrm rot="16200000">
            <a:off x="3010097" y="3224808"/>
            <a:ext cx="315516" cy="723900"/>
          </a:xfrm>
          <a:custGeom>
            <a:avLst/>
            <a:gdLst>
              <a:gd name="T0" fmla="*/ 69 w 265"/>
              <a:gd name="T1" fmla="*/ 288 h 608"/>
              <a:gd name="T2" fmla="*/ 19 w 265"/>
              <a:gd name="T3" fmla="*/ 250 h 608"/>
              <a:gd name="T4" fmla="*/ 15 w 265"/>
              <a:gd name="T5" fmla="*/ 219 h 608"/>
              <a:gd name="T6" fmla="*/ 31 w 265"/>
              <a:gd name="T7" fmla="*/ 188 h 608"/>
              <a:gd name="T8" fmla="*/ 61 w 265"/>
              <a:gd name="T9" fmla="*/ 181 h 608"/>
              <a:gd name="T10" fmla="*/ 96 w 265"/>
              <a:gd name="T11" fmla="*/ 192 h 608"/>
              <a:gd name="T12" fmla="*/ 150 w 265"/>
              <a:gd name="T13" fmla="*/ 235 h 608"/>
              <a:gd name="T14" fmla="*/ 138 w 265"/>
              <a:gd name="T15" fmla="*/ 285 h 608"/>
              <a:gd name="T16" fmla="*/ 100 w 265"/>
              <a:gd name="T17" fmla="*/ 292 h 608"/>
              <a:gd name="T18" fmla="*/ 207 w 265"/>
              <a:gd name="T19" fmla="*/ 542 h 608"/>
              <a:gd name="T20" fmla="*/ 231 w 265"/>
              <a:gd name="T21" fmla="*/ 423 h 608"/>
              <a:gd name="T22" fmla="*/ 211 w 265"/>
              <a:gd name="T23" fmla="*/ 308 h 608"/>
              <a:gd name="T24" fmla="*/ 227 w 265"/>
              <a:gd name="T25" fmla="*/ 238 h 608"/>
              <a:gd name="T26" fmla="*/ 257 w 265"/>
              <a:gd name="T27" fmla="*/ 181 h 608"/>
              <a:gd name="T28" fmla="*/ 265 w 265"/>
              <a:gd name="T29" fmla="*/ 119 h 608"/>
              <a:gd name="T30" fmla="*/ 254 w 265"/>
              <a:gd name="T31" fmla="*/ 58 h 608"/>
              <a:gd name="T32" fmla="*/ 223 w 265"/>
              <a:gd name="T33" fmla="*/ 4 h 608"/>
              <a:gd name="T34" fmla="*/ 215 w 265"/>
              <a:gd name="T35" fmla="*/ 4 h 608"/>
              <a:gd name="T36" fmla="*/ 215 w 265"/>
              <a:gd name="T37" fmla="*/ 12 h 608"/>
              <a:gd name="T38" fmla="*/ 242 w 265"/>
              <a:gd name="T39" fmla="*/ 69 h 608"/>
              <a:gd name="T40" fmla="*/ 250 w 265"/>
              <a:gd name="T41" fmla="*/ 131 h 608"/>
              <a:gd name="T42" fmla="*/ 238 w 265"/>
              <a:gd name="T43" fmla="*/ 188 h 608"/>
              <a:gd name="T44" fmla="*/ 204 w 265"/>
              <a:gd name="T45" fmla="*/ 242 h 608"/>
              <a:gd name="T46" fmla="*/ 161 w 265"/>
              <a:gd name="T47" fmla="*/ 219 h 608"/>
              <a:gd name="T48" fmla="*/ 111 w 265"/>
              <a:gd name="T49" fmla="*/ 177 h 608"/>
              <a:gd name="T50" fmla="*/ 73 w 265"/>
              <a:gd name="T51" fmla="*/ 165 h 608"/>
              <a:gd name="T52" fmla="*/ 27 w 265"/>
              <a:gd name="T53" fmla="*/ 169 h 608"/>
              <a:gd name="T54" fmla="*/ 4 w 265"/>
              <a:gd name="T55" fmla="*/ 200 h 608"/>
              <a:gd name="T56" fmla="*/ 0 w 265"/>
              <a:gd name="T57" fmla="*/ 242 h 608"/>
              <a:gd name="T58" fmla="*/ 19 w 265"/>
              <a:gd name="T59" fmla="*/ 281 h 608"/>
              <a:gd name="T60" fmla="*/ 69 w 265"/>
              <a:gd name="T61" fmla="*/ 308 h 608"/>
              <a:gd name="T62" fmla="*/ 146 w 265"/>
              <a:gd name="T63" fmla="*/ 300 h 608"/>
              <a:gd name="T64" fmla="*/ 192 w 265"/>
              <a:gd name="T65" fmla="*/ 312 h 608"/>
              <a:gd name="T66" fmla="*/ 207 w 265"/>
              <a:gd name="T67" fmla="*/ 373 h 608"/>
              <a:gd name="T68" fmla="*/ 200 w 265"/>
              <a:gd name="T69" fmla="*/ 500 h 608"/>
              <a:gd name="T70" fmla="*/ 177 w 265"/>
              <a:gd name="T71" fmla="*/ 504 h 608"/>
              <a:gd name="T72" fmla="*/ 169 w 265"/>
              <a:gd name="T73" fmla="*/ 508 h 608"/>
              <a:gd name="T74" fmla="*/ 165 w 265"/>
              <a:gd name="T75" fmla="*/ 600 h 608"/>
              <a:gd name="T76" fmla="*/ 169 w 265"/>
              <a:gd name="T77" fmla="*/ 608 h 608"/>
              <a:gd name="T78" fmla="*/ 207 w 265"/>
              <a:gd name="T79" fmla="*/ 573 h 608"/>
              <a:gd name="T80" fmla="*/ 234 w 265"/>
              <a:gd name="T81" fmla="*/ 531 h 608"/>
              <a:gd name="T82" fmla="*/ 227 w 265"/>
              <a:gd name="T83" fmla="*/ 523 h 6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265" h="608">
                <a:moveTo>
                  <a:pt x="100" y="292"/>
                </a:moveTo>
                <a:lnTo>
                  <a:pt x="69" y="288"/>
                </a:lnTo>
                <a:lnTo>
                  <a:pt x="38" y="273"/>
                </a:lnTo>
                <a:lnTo>
                  <a:pt x="19" y="250"/>
                </a:lnTo>
                <a:lnTo>
                  <a:pt x="15" y="238"/>
                </a:lnTo>
                <a:lnTo>
                  <a:pt x="15" y="219"/>
                </a:lnTo>
                <a:lnTo>
                  <a:pt x="19" y="200"/>
                </a:lnTo>
                <a:lnTo>
                  <a:pt x="31" y="188"/>
                </a:lnTo>
                <a:lnTo>
                  <a:pt x="46" y="181"/>
                </a:lnTo>
                <a:lnTo>
                  <a:pt x="61" y="181"/>
                </a:lnTo>
                <a:lnTo>
                  <a:pt x="77" y="185"/>
                </a:lnTo>
                <a:lnTo>
                  <a:pt x="96" y="192"/>
                </a:lnTo>
                <a:lnTo>
                  <a:pt x="127" y="212"/>
                </a:lnTo>
                <a:lnTo>
                  <a:pt x="150" y="235"/>
                </a:lnTo>
                <a:lnTo>
                  <a:pt x="173" y="265"/>
                </a:lnTo>
                <a:lnTo>
                  <a:pt x="138" y="285"/>
                </a:lnTo>
                <a:lnTo>
                  <a:pt x="100" y="292"/>
                </a:lnTo>
                <a:lnTo>
                  <a:pt x="100" y="292"/>
                </a:lnTo>
                <a:close/>
                <a:moveTo>
                  <a:pt x="223" y="527"/>
                </a:moveTo>
                <a:lnTo>
                  <a:pt x="207" y="542"/>
                </a:lnTo>
                <a:lnTo>
                  <a:pt x="223" y="485"/>
                </a:lnTo>
                <a:lnTo>
                  <a:pt x="231" y="423"/>
                </a:lnTo>
                <a:lnTo>
                  <a:pt x="223" y="365"/>
                </a:lnTo>
                <a:lnTo>
                  <a:pt x="211" y="308"/>
                </a:lnTo>
                <a:lnTo>
                  <a:pt x="192" y="269"/>
                </a:lnTo>
                <a:lnTo>
                  <a:pt x="227" y="238"/>
                </a:lnTo>
                <a:lnTo>
                  <a:pt x="246" y="212"/>
                </a:lnTo>
                <a:lnTo>
                  <a:pt x="257" y="181"/>
                </a:lnTo>
                <a:lnTo>
                  <a:pt x="265" y="150"/>
                </a:lnTo>
                <a:lnTo>
                  <a:pt x="265" y="119"/>
                </a:lnTo>
                <a:lnTo>
                  <a:pt x="261" y="88"/>
                </a:lnTo>
                <a:lnTo>
                  <a:pt x="254" y="58"/>
                </a:lnTo>
                <a:lnTo>
                  <a:pt x="242" y="31"/>
                </a:lnTo>
                <a:lnTo>
                  <a:pt x="223" y="4"/>
                </a:lnTo>
                <a:lnTo>
                  <a:pt x="219" y="0"/>
                </a:lnTo>
                <a:lnTo>
                  <a:pt x="215" y="4"/>
                </a:lnTo>
                <a:lnTo>
                  <a:pt x="215" y="8"/>
                </a:lnTo>
                <a:lnTo>
                  <a:pt x="215" y="12"/>
                </a:lnTo>
                <a:lnTo>
                  <a:pt x="231" y="38"/>
                </a:lnTo>
                <a:lnTo>
                  <a:pt x="242" y="69"/>
                </a:lnTo>
                <a:lnTo>
                  <a:pt x="250" y="100"/>
                </a:lnTo>
                <a:lnTo>
                  <a:pt x="250" y="131"/>
                </a:lnTo>
                <a:lnTo>
                  <a:pt x="246" y="162"/>
                </a:lnTo>
                <a:lnTo>
                  <a:pt x="238" y="188"/>
                </a:lnTo>
                <a:lnTo>
                  <a:pt x="223" y="215"/>
                </a:lnTo>
                <a:lnTo>
                  <a:pt x="204" y="242"/>
                </a:lnTo>
                <a:lnTo>
                  <a:pt x="184" y="258"/>
                </a:lnTo>
                <a:lnTo>
                  <a:pt x="161" y="219"/>
                </a:lnTo>
                <a:lnTo>
                  <a:pt x="131" y="188"/>
                </a:lnTo>
                <a:lnTo>
                  <a:pt x="111" y="177"/>
                </a:lnTo>
                <a:lnTo>
                  <a:pt x="92" y="169"/>
                </a:lnTo>
                <a:lnTo>
                  <a:pt x="73" y="165"/>
                </a:lnTo>
                <a:lnTo>
                  <a:pt x="50" y="165"/>
                </a:lnTo>
                <a:lnTo>
                  <a:pt x="27" y="169"/>
                </a:lnTo>
                <a:lnTo>
                  <a:pt x="11" y="181"/>
                </a:lnTo>
                <a:lnTo>
                  <a:pt x="4" y="200"/>
                </a:lnTo>
                <a:lnTo>
                  <a:pt x="0" y="219"/>
                </a:lnTo>
                <a:lnTo>
                  <a:pt x="0" y="242"/>
                </a:lnTo>
                <a:lnTo>
                  <a:pt x="7" y="262"/>
                </a:lnTo>
                <a:lnTo>
                  <a:pt x="19" y="281"/>
                </a:lnTo>
                <a:lnTo>
                  <a:pt x="34" y="292"/>
                </a:lnTo>
                <a:lnTo>
                  <a:pt x="69" y="308"/>
                </a:lnTo>
                <a:lnTo>
                  <a:pt x="107" y="308"/>
                </a:lnTo>
                <a:lnTo>
                  <a:pt x="146" y="300"/>
                </a:lnTo>
                <a:lnTo>
                  <a:pt x="181" y="281"/>
                </a:lnTo>
                <a:lnTo>
                  <a:pt x="192" y="312"/>
                </a:lnTo>
                <a:lnTo>
                  <a:pt x="204" y="342"/>
                </a:lnTo>
                <a:lnTo>
                  <a:pt x="207" y="373"/>
                </a:lnTo>
                <a:lnTo>
                  <a:pt x="211" y="439"/>
                </a:lnTo>
                <a:lnTo>
                  <a:pt x="200" y="500"/>
                </a:lnTo>
                <a:lnTo>
                  <a:pt x="184" y="562"/>
                </a:lnTo>
                <a:lnTo>
                  <a:pt x="177" y="504"/>
                </a:lnTo>
                <a:lnTo>
                  <a:pt x="173" y="504"/>
                </a:lnTo>
                <a:lnTo>
                  <a:pt x="169" y="508"/>
                </a:lnTo>
                <a:lnTo>
                  <a:pt x="169" y="554"/>
                </a:lnTo>
                <a:lnTo>
                  <a:pt x="165" y="600"/>
                </a:lnTo>
                <a:lnTo>
                  <a:pt x="165" y="604"/>
                </a:lnTo>
                <a:lnTo>
                  <a:pt x="169" y="608"/>
                </a:lnTo>
                <a:lnTo>
                  <a:pt x="181" y="604"/>
                </a:lnTo>
                <a:lnTo>
                  <a:pt x="207" y="573"/>
                </a:lnTo>
                <a:lnTo>
                  <a:pt x="234" y="535"/>
                </a:lnTo>
                <a:lnTo>
                  <a:pt x="234" y="531"/>
                </a:lnTo>
                <a:lnTo>
                  <a:pt x="234" y="527"/>
                </a:lnTo>
                <a:lnTo>
                  <a:pt x="227" y="523"/>
                </a:lnTo>
                <a:lnTo>
                  <a:pt x="223" y="527"/>
                </a:lnTo>
                <a:close/>
              </a:path>
            </a:pathLst>
          </a:custGeom>
          <a:solidFill>
            <a:srgbClr val="297FB8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76" name="TextBox 75"/>
          <p:cNvSpPr txBox="1"/>
          <p:nvPr/>
        </p:nvSpPr>
        <p:spPr>
          <a:xfrm>
            <a:off x="4030324" y="2564904"/>
            <a:ext cx="89159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1350" dirty="0" smtClean="0">
                <a:solidFill>
                  <a:srgbClr val="297FB8"/>
                </a:solidFill>
                <a:latin typeface="Lucida Handwriting" panose="03010101010101010101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Thanks</a:t>
            </a:r>
            <a:endParaRPr lang="en-US" sz="1350" dirty="0">
              <a:solidFill>
                <a:srgbClr val="297FB8"/>
              </a:solidFill>
              <a:latin typeface="Lucida Handwriting" panose="03010101010101010101" pitchFamily="66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314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46" grpId="0" animBg="1"/>
      <p:bldP spid="47" grpId="0" animBg="1"/>
      <p:bldP spid="48" grpId="0" animBg="1"/>
      <p:bldP spid="49" grpId="0" animBg="1"/>
      <p:bldP spid="7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9" y="332656"/>
            <a:ext cx="6768752" cy="617612"/>
          </a:xfrm>
        </p:spPr>
        <p:txBody>
          <a:bodyPr/>
          <a:lstStyle/>
          <a:p>
            <a:pPr algn="ctr"/>
            <a:r>
              <a:rPr lang="id-ID" sz="4400" dirty="0" smtClean="0"/>
              <a:t>Level model mental</a:t>
            </a:r>
            <a:endParaRPr lang="en-US" sz="4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327C5-B821-4FE9-A59A-A60D9EB59A9A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555609376"/>
              </p:ext>
            </p:extLst>
          </p:nvPr>
        </p:nvGraphicFramePr>
        <p:xfrm>
          <a:off x="684610" y="1397000"/>
          <a:ext cx="7774781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7" name="TextBox 46"/>
          <p:cNvSpPr txBox="1"/>
          <p:nvPr/>
        </p:nvSpPr>
        <p:spPr>
          <a:xfrm>
            <a:off x="1259632" y="3775973"/>
            <a:ext cx="612068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id-ID" sz="2800" dirty="0"/>
              <a:t>Level model mental adalah suatu tingkatan model mental yang hierarkhis dengan dasar pengkategoriannya berupa pemahaman </a:t>
            </a:r>
            <a:r>
              <a:rPr lang="id-ID" sz="2800" dirty="0" smtClean="0"/>
              <a:t>siswa/mahasiswa </a:t>
            </a:r>
            <a:r>
              <a:rPr lang="id-ID" sz="2800" dirty="0"/>
              <a:t>dalam memahami </a:t>
            </a:r>
            <a:r>
              <a:rPr lang="id-ID" sz="2800" dirty="0" smtClean="0"/>
              <a:t>suatu </a:t>
            </a:r>
            <a:r>
              <a:rPr lang="id-ID" sz="2800" dirty="0" smtClean="0"/>
              <a:t>konsep tertentu.</a:t>
            </a:r>
            <a:endParaRPr lang="id-ID" sz="2800" dirty="0"/>
          </a:p>
        </p:txBody>
      </p:sp>
      <p:sp>
        <p:nvSpPr>
          <p:cNvPr id="59" name="TextBox 58"/>
          <p:cNvSpPr txBox="1"/>
          <p:nvPr/>
        </p:nvSpPr>
        <p:spPr>
          <a:xfrm>
            <a:off x="976059" y="2026055"/>
            <a:ext cx="18473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350" b="1" dirty="0">
              <a:solidFill>
                <a:srgbClr val="8D44AD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8023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8" grpId="0">
        <p:bldAsOne/>
      </p:bldGraphic>
      <p:bldP spid="4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548680"/>
            <a:ext cx="6902231" cy="617612"/>
          </a:xfrm>
        </p:spPr>
        <p:txBody>
          <a:bodyPr/>
          <a:lstStyle/>
          <a:p>
            <a:pPr algn="ctr"/>
            <a:r>
              <a:rPr lang="id-ID" dirty="0" smtClean="0"/>
              <a:t>Model mental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327C5-B821-4FE9-A59A-A60D9EB59A9A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3908144438"/>
              </p:ext>
            </p:extLst>
          </p:nvPr>
        </p:nvGraphicFramePr>
        <p:xfrm>
          <a:off x="684610" y="1397000"/>
          <a:ext cx="7774781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5052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8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322415" y="3193138"/>
            <a:ext cx="2160240" cy="519992"/>
          </a:xfrm>
          <a:prstGeom prst="rect">
            <a:avLst/>
          </a:prstGeom>
          <a:solidFill>
            <a:srgbClr val="2D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id-ID" sz="2100" b="1" dirty="0" smtClean="0">
                <a:solidFill>
                  <a:schemeClr val="bg1"/>
                </a:solidFill>
                <a:latin typeface="Open Sans" panose="020B0606030504020204" pitchFamily="34" charset="0"/>
              </a:rPr>
              <a:t>PEMAHAMAN</a:t>
            </a:r>
            <a:endParaRPr lang="en-US" sz="1350" dirty="0">
              <a:solidFill>
                <a:schemeClr val="bg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467544" y="3193138"/>
            <a:ext cx="2376264" cy="519992"/>
          </a:xfrm>
          <a:prstGeom prst="rect">
            <a:avLst/>
          </a:prstGeom>
          <a:solidFill>
            <a:srgbClr val="297F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id-ID" sz="2100" b="1" dirty="0" smtClean="0">
                <a:solidFill>
                  <a:prstClr val="white"/>
                </a:solidFill>
                <a:latin typeface="Open Sans" panose="020B0606030504020204" pitchFamily="34" charset="0"/>
              </a:rPr>
              <a:t>PENALARAN</a:t>
            </a:r>
            <a:endParaRPr lang="en-US" sz="1350" dirty="0"/>
          </a:p>
        </p:txBody>
      </p:sp>
      <p:sp>
        <p:nvSpPr>
          <p:cNvPr id="69" name="Rectangle 68"/>
          <p:cNvSpPr/>
          <p:nvPr/>
        </p:nvSpPr>
        <p:spPr>
          <a:xfrm>
            <a:off x="6228184" y="3143586"/>
            <a:ext cx="2448272" cy="519992"/>
          </a:xfrm>
          <a:prstGeom prst="rect">
            <a:avLst/>
          </a:prstGeom>
          <a:solidFill>
            <a:srgbClr val="E84C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id-ID" sz="2100" b="1" dirty="0" smtClean="0">
                <a:solidFill>
                  <a:prstClr val="whit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PREDIKSI</a:t>
            </a:r>
            <a:endParaRPr lang="en-US" sz="135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 smtClean="0"/>
              <a:t>DOMAIN MODEL MENTAL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327C5-B821-4FE9-A59A-A60D9EB59A9A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1287063" y="3645024"/>
            <a:ext cx="89154" cy="89154"/>
          </a:xfrm>
          <a:prstGeom prst="ellipse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16" name="Oval 15"/>
          <p:cNvSpPr/>
          <p:nvPr/>
        </p:nvSpPr>
        <p:spPr>
          <a:xfrm>
            <a:off x="2567006" y="3125032"/>
            <a:ext cx="89154" cy="89154"/>
          </a:xfrm>
          <a:prstGeom prst="ellipse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60" name="TextBox 59"/>
          <p:cNvSpPr txBox="1"/>
          <p:nvPr/>
        </p:nvSpPr>
        <p:spPr>
          <a:xfrm>
            <a:off x="1655676" y="1689093"/>
            <a:ext cx="5364595" cy="121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id-ID" sz="1600" dirty="0"/>
              <a:t>Pemahaman konsep yang dimaksud </a:t>
            </a:r>
            <a:r>
              <a:rPr lang="id-ID" sz="1600" dirty="0" smtClean="0"/>
              <a:t>adalah </a:t>
            </a:r>
            <a:r>
              <a:rPr lang="en-US" sz="1600" dirty="0" err="1"/>
              <a:t>kemampuan</a:t>
            </a:r>
            <a:r>
              <a:rPr lang="en-US" sz="1600" dirty="0"/>
              <a:t> </a:t>
            </a:r>
            <a:r>
              <a:rPr lang="id-ID" sz="1600" dirty="0" smtClean="0"/>
              <a:t>siswa/ </a:t>
            </a:r>
            <a:r>
              <a:rPr lang="id-ID" sz="1600" dirty="0" smtClean="0"/>
              <a:t>maha</a:t>
            </a:r>
            <a:r>
              <a:rPr lang="en-US" sz="1600" dirty="0" err="1"/>
              <a:t>siswa</a:t>
            </a:r>
            <a:r>
              <a:rPr lang="en-US" sz="1600" dirty="0"/>
              <a:t> </a:t>
            </a:r>
            <a:r>
              <a:rPr lang="en-US" sz="1600" dirty="0" err="1"/>
              <a:t>untuk</a:t>
            </a:r>
            <a:r>
              <a:rPr lang="en-US" sz="1600" dirty="0"/>
              <a:t> </a:t>
            </a:r>
            <a:r>
              <a:rPr lang="en-US" sz="1600" dirty="0" err="1"/>
              <a:t>mengidentifikasi</a:t>
            </a:r>
            <a:r>
              <a:rPr lang="en-US" sz="1600" dirty="0"/>
              <a:t> </a:t>
            </a:r>
            <a:r>
              <a:rPr lang="en-US" sz="1600" dirty="0" err="1"/>
              <a:t>sebuah</a:t>
            </a:r>
            <a:r>
              <a:rPr lang="en-US" sz="1600" dirty="0"/>
              <a:t> </a:t>
            </a:r>
            <a:r>
              <a:rPr lang="en-US" sz="1600" dirty="0" err="1"/>
              <a:t>pola</a:t>
            </a:r>
            <a:r>
              <a:rPr lang="en-US" sz="1600" dirty="0"/>
              <a:t> </a:t>
            </a:r>
            <a:r>
              <a:rPr lang="en-US" sz="1600" dirty="0" err="1"/>
              <a:t>untuk</a:t>
            </a:r>
            <a:r>
              <a:rPr lang="en-US" sz="1600" dirty="0"/>
              <a:t> </a:t>
            </a:r>
            <a:r>
              <a:rPr lang="en-US" sz="1600" dirty="0" err="1"/>
              <a:t>memahami</a:t>
            </a:r>
            <a:r>
              <a:rPr lang="en-US" sz="1600" dirty="0"/>
              <a:t> </a:t>
            </a:r>
            <a:r>
              <a:rPr lang="en-US" sz="1600" dirty="0" err="1"/>
              <a:t>sebuah</a:t>
            </a:r>
            <a:r>
              <a:rPr lang="en-US" sz="1600" dirty="0"/>
              <a:t> </a:t>
            </a:r>
            <a:r>
              <a:rPr lang="en-US" sz="1600" dirty="0" err="1"/>
              <a:t>konsep</a:t>
            </a:r>
            <a:r>
              <a:rPr lang="en-US" sz="1600" dirty="0"/>
              <a:t> </a:t>
            </a:r>
            <a:r>
              <a:rPr lang="en-US" sz="1600" dirty="0" err="1"/>
              <a:t>tertentu</a:t>
            </a:r>
            <a:r>
              <a:rPr lang="en-US" sz="1600" dirty="0"/>
              <a:t> </a:t>
            </a:r>
            <a:r>
              <a:rPr lang="en-US" sz="1600" dirty="0" err="1"/>
              <a:t>serta</a:t>
            </a:r>
            <a:r>
              <a:rPr lang="en-US" sz="1600" dirty="0"/>
              <a:t> </a:t>
            </a:r>
            <a:r>
              <a:rPr lang="en-US" sz="1600" dirty="0" err="1"/>
              <a:t>mengaitkan</a:t>
            </a:r>
            <a:r>
              <a:rPr lang="en-US" sz="1600" dirty="0"/>
              <a:t> </a:t>
            </a:r>
            <a:r>
              <a:rPr lang="en-US" sz="1600" dirty="0" err="1"/>
              <a:t>sebuah</a:t>
            </a:r>
            <a:r>
              <a:rPr lang="en-US" sz="1600" dirty="0"/>
              <a:t> </a:t>
            </a:r>
            <a:r>
              <a:rPr lang="en-US" sz="1600" dirty="0" err="1"/>
              <a:t>konsep</a:t>
            </a:r>
            <a:r>
              <a:rPr lang="en-US" sz="1600" dirty="0"/>
              <a:t> </a:t>
            </a:r>
            <a:r>
              <a:rPr lang="en-US" sz="1600" dirty="0" err="1"/>
              <a:t>dengan</a:t>
            </a:r>
            <a:r>
              <a:rPr lang="en-US" sz="1600" dirty="0"/>
              <a:t> </a:t>
            </a:r>
            <a:r>
              <a:rPr lang="en-US" sz="1600" dirty="0" err="1"/>
              <a:t>konsep</a:t>
            </a:r>
            <a:r>
              <a:rPr lang="en-US" sz="1600" dirty="0"/>
              <a:t> </a:t>
            </a:r>
            <a:r>
              <a:rPr lang="en-US" sz="1600" dirty="0" err="1"/>
              <a:t>lainnya</a:t>
            </a:r>
            <a:r>
              <a:rPr lang="en-US" sz="1600" dirty="0"/>
              <a:t>.</a:t>
            </a:r>
            <a:endParaRPr lang="id-ID" sz="1600" dirty="0"/>
          </a:p>
          <a:p>
            <a:endParaRPr lang="en-US" sz="900" dirty="0">
              <a:solidFill>
                <a:srgbClr val="7E8C8D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035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7" grpId="0" animBg="1"/>
      <p:bldP spid="69" grpId="0" animBg="1"/>
      <p:bldP spid="2" grpId="0"/>
      <p:bldP spid="6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sz="2800" dirty="0" smtClean="0"/>
              <a:t>KAJIAN PELEVELAN MODEL MENTAL</a:t>
            </a:r>
            <a:endParaRPr lang="en-US" sz="2800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684610" y="3726452"/>
            <a:ext cx="7774781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Group 16"/>
          <p:cNvGrpSpPr/>
          <p:nvPr/>
        </p:nvGrpSpPr>
        <p:grpSpPr>
          <a:xfrm>
            <a:off x="684610" y="2549374"/>
            <a:ext cx="1507638" cy="1166323"/>
            <a:chOff x="1803981" y="3531700"/>
            <a:chExt cx="2010184" cy="1555097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2799166" y="4242295"/>
              <a:ext cx="0" cy="785066"/>
            </a:xfrm>
            <a:prstGeom prst="line">
              <a:avLst/>
            </a:prstGeom>
            <a:ln>
              <a:solidFill>
                <a:srgbClr val="8D44AD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Oval 18"/>
            <p:cNvSpPr/>
            <p:nvPr/>
          </p:nvSpPr>
          <p:spPr>
            <a:xfrm>
              <a:off x="2907285" y="4967925"/>
              <a:ext cx="118872" cy="118872"/>
            </a:xfrm>
            <a:prstGeom prst="ellipse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350"/>
            </a:p>
          </p:txBody>
        </p:sp>
        <p:sp>
          <p:nvSpPr>
            <p:cNvPr id="20" name="Oval 19"/>
            <p:cNvSpPr/>
            <p:nvPr/>
          </p:nvSpPr>
          <p:spPr>
            <a:xfrm>
              <a:off x="1803981" y="3531700"/>
              <a:ext cx="2010184" cy="795964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8D44A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d-ID" sz="1600" b="1" dirty="0" smtClean="0">
                  <a:solidFill>
                    <a:schemeClr val="tx1"/>
                  </a:solidFill>
                  <a:latin typeface="+mj-lt"/>
                </a:rPr>
                <a:t>Vosniadou</a:t>
              </a:r>
              <a:endParaRPr lang="en-US" sz="1600" b="1" dirty="0">
                <a:solidFill>
                  <a:schemeClr val="tx1"/>
                </a:solidFill>
                <a:latin typeface="+mj-lt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2635668" y="3628019"/>
            <a:ext cx="1720308" cy="1027324"/>
            <a:chOff x="771351" y="3717032"/>
            <a:chExt cx="2293743" cy="1369765"/>
          </a:xfrm>
        </p:grpSpPr>
        <p:cxnSp>
          <p:nvCxnSpPr>
            <p:cNvPr id="22" name="Straight Connector 21"/>
            <p:cNvCxnSpPr/>
            <p:nvPr/>
          </p:nvCxnSpPr>
          <p:spPr>
            <a:xfrm>
              <a:off x="1775520" y="3789040"/>
              <a:ext cx="0" cy="720080"/>
            </a:xfrm>
            <a:prstGeom prst="line">
              <a:avLst/>
            </a:prstGeom>
            <a:ln>
              <a:solidFill>
                <a:srgbClr val="297FB8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Oval 22"/>
            <p:cNvSpPr/>
            <p:nvPr/>
          </p:nvSpPr>
          <p:spPr>
            <a:xfrm>
              <a:off x="1716084" y="3717032"/>
              <a:ext cx="118872" cy="118872"/>
            </a:xfrm>
            <a:prstGeom prst="ellipse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350"/>
            </a:p>
          </p:txBody>
        </p:sp>
        <p:sp>
          <p:nvSpPr>
            <p:cNvPr id="24" name="Oval 23"/>
            <p:cNvSpPr/>
            <p:nvPr/>
          </p:nvSpPr>
          <p:spPr>
            <a:xfrm>
              <a:off x="771351" y="4294709"/>
              <a:ext cx="2293743" cy="79208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297FB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d-ID" sz="1600" b="1" dirty="0" smtClean="0">
                  <a:solidFill>
                    <a:schemeClr val="tx1"/>
                  </a:solidFill>
                  <a:latin typeface="+mj-lt"/>
                </a:rPr>
                <a:t>Bofferding</a:t>
              </a:r>
              <a:endParaRPr lang="en-US" sz="1600" b="1" dirty="0">
                <a:solidFill>
                  <a:schemeClr val="tx1"/>
                </a:solidFill>
                <a:latin typeface="+mj-lt"/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3995935" y="2659083"/>
            <a:ext cx="1819892" cy="1027324"/>
            <a:chOff x="1856710" y="3717032"/>
            <a:chExt cx="2426523" cy="1369765"/>
          </a:xfrm>
        </p:grpSpPr>
        <p:cxnSp>
          <p:nvCxnSpPr>
            <p:cNvPr id="26" name="Straight Connector 25"/>
            <p:cNvCxnSpPr/>
            <p:nvPr/>
          </p:nvCxnSpPr>
          <p:spPr>
            <a:xfrm>
              <a:off x="2966721" y="4366717"/>
              <a:ext cx="0" cy="720080"/>
            </a:xfrm>
            <a:prstGeom prst="line">
              <a:avLst/>
            </a:prstGeom>
            <a:ln>
              <a:solidFill>
                <a:srgbClr val="27AE6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Oval 26"/>
            <p:cNvSpPr/>
            <p:nvPr/>
          </p:nvSpPr>
          <p:spPr>
            <a:xfrm>
              <a:off x="2907285" y="4967925"/>
              <a:ext cx="118872" cy="118872"/>
            </a:xfrm>
            <a:prstGeom prst="ellipse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350"/>
            </a:p>
          </p:txBody>
        </p:sp>
        <p:sp>
          <p:nvSpPr>
            <p:cNvPr id="28" name="Oval 27"/>
            <p:cNvSpPr/>
            <p:nvPr/>
          </p:nvSpPr>
          <p:spPr>
            <a:xfrm>
              <a:off x="1856710" y="3717032"/>
              <a:ext cx="2426523" cy="79208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27AE6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d-ID" sz="1600" b="1" dirty="0" smtClean="0">
                  <a:solidFill>
                    <a:schemeClr val="tx1"/>
                  </a:solidFill>
                  <a:latin typeface="+mj-lt"/>
                </a:rPr>
                <a:t>Utami, dkk</a:t>
              </a:r>
              <a:endParaRPr lang="en-US" sz="1600" b="1" dirty="0">
                <a:solidFill>
                  <a:schemeClr val="tx1"/>
                </a:solidFill>
                <a:latin typeface="+mj-lt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5443535" y="3671120"/>
            <a:ext cx="1897324" cy="1027324"/>
            <a:chOff x="431687" y="3717032"/>
            <a:chExt cx="2529765" cy="1369765"/>
          </a:xfrm>
        </p:grpSpPr>
        <p:cxnSp>
          <p:nvCxnSpPr>
            <p:cNvPr id="30" name="Straight Connector 29"/>
            <p:cNvCxnSpPr/>
            <p:nvPr/>
          </p:nvCxnSpPr>
          <p:spPr>
            <a:xfrm>
              <a:off x="1775520" y="3789040"/>
              <a:ext cx="0" cy="720080"/>
            </a:xfrm>
            <a:prstGeom prst="line">
              <a:avLst/>
            </a:prstGeom>
            <a:ln>
              <a:solidFill>
                <a:srgbClr val="E84C3D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Oval 30"/>
            <p:cNvSpPr/>
            <p:nvPr/>
          </p:nvSpPr>
          <p:spPr>
            <a:xfrm>
              <a:off x="1716084" y="3717032"/>
              <a:ext cx="118872" cy="118872"/>
            </a:xfrm>
            <a:prstGeom prst="ellipse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350"/>
            </a:p>
          </p:txBody>
        </p:sp>
        <p:sp>
          <p:nvSpPr>
            <p:cNvPr id="32" name="Oval 31"/>
            <p:cNvSpPr/>
            <p:nvPr/>
          </p:nvSpPr>
          <p:spPr>
            <a:xfrm>
              <a:off x="431687" y="4294709"/>
              <a:ext cx="2529765" cy="79208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E84C3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d-ID" sz="1600" b="1" dirty="0">
                  <a:solidFill>
                    <a:schemeClr val="tx1"/>
                  </a:solidFill>
                </a:rPr>
                <a:t>Utami, </a:t>
              </a:r>
              <a:r>
                <a:rPr lang="id-ID" sz="1600" b="1" dirty="0" smtClean="0">
                  <a:solidFill>
                    <a:schemeClr val="tx1"/>
                  </a:solidFill>
                </a:rPr>
                <a:t>dkk</a:t>
              </a:r>
              <a:endParaRPr lang="en-US" sz="16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6843275" y="2741169"/>
            <a:ext cx="1616116" cy="1027324"/>
            <a:chOff x="1782620" y="3717032"/>
            <a:chExt cx="2154821" cy="1369765"/>
          </a:xfrm>
        </p:grpSpPr>
        <p:cxnSp>
          <p:nvCxnSpPr>
            <p:cNvPr id="34" name="Straight Connector 33"/>
            <p:cNvCxnSpPr/>
            <p:nvPr/>
          </p:nvCxnSpPr>
          <p:spPr>
            <a:xfrm>
              <a:off x="2966721" y="4366717"/>
              <a:ext cx="0" cy="720080"/>
            </a:xfrm>
            <a:prstGeom prst="line">
              <a:avLst/>
            </a:prstGeom>
            <a:ln>
              <a:solidFill>
                <a:srgbClr val="F39C1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Oval 34"/>
            <p:cNvSpPr/>
            <p:nvPr/>
          </p:nvSpPr>
          <p:spPr>
            <a:xfrm>
              <a:off x="2907285" y="4967925"/>
              <a:ext cx="118872" cy="118872"/>
            </a:xfrm>
            <a:prstGeom prst="ellipse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350"/>
            </a:p>
          </p:txBody>
        </p:sp>
        <p:sp>
          <p:nvSpPr>
            <p:cNvPr id="36" name="Oval 35"/>
            <p:cNvSpPr/>
            <p:nvPr/>
          </p:nvSpPr>
          <p:spPr>
            <a:xfrm>
              <a:off x="1782620" y="3717032"/>
              <a:ext cx="2154821" cy="79208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F39C1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d-ID" sz="1600" b="1" dirty="0">
                  <a:solidFill>
                    <a:schemeClr val="tx1"/>
                  </a:solidFill>
                </a:rPr>
                <a:t>Utami, </a:t>
              </a:r>
              <a:r>
                <a:rPr lang="id-ID" sz="1600" b="1" dirty="0" smtClean="0">
                  <a:solidFill>
                    <a:schemeClr val="tx1"/>
                  </a:solidFill>
                </a:rPr>
                <a:t>dkk</a:t>
              </a:r>
              <a:endParaRPr lang="en-US" sz="16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2904844" y="4729451"/>
            <a:ext cx="18473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350" b="1" dirty="0">
              <a:solidFill>
                <a:srgbClr val="297FB8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62362" y="991257"/>
            <a:ext cx="3001218" cy="15465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350" b="1" dirty="0" smtClean="0">
                <a:solidFill>
                  <a:srgbClr val="8D44A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Melevelkan Model Mental siswa dalam</a:t>
            </a:r>
          </a:p>
          <a:p>
            <a:r>
              <a:rPr lang="id-ID" sz="1350" b="1" dirty="0" smtClean="0">
                <a:solidFill>
                  <a:srgbClr val="8D44A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Memahami konsep bentuk bumi menajadi 3 level model mental yaitu: level M.M. </a:t>
            </a:r>
            <a:r>
              <a:rPr lang="id-ID" sz="1350" b="1" dirty="0">
                <a:solidFill>
                  <a:srgbClr val="8D44A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</a:t>
            </a:r>
            <a:r>
              <a:rPr lang="id-ID" sz="1350" b="1" dirty="0" smtClean="0">
                <a:solidFill>
                  <a:srgbClr val="8D44A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nisial, level M.M.  Sintesis, dan level model Mental Formal</a:t>
            </a:r>
            <a:endParaRPr lang="en-US" sz="1350" b="1" dirty="0">
              <a:solidFill>
                <a:srgbClr val="8D44AD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1195016" y="3787407"/>
            <a:ext cx="780984" cy="415498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id-ID" sz="2100" b="1" dirty="0" smtClean="0">
                <a:solidFill>
                  <a:schemeClr val="tx2"/>
                </a:solidFill>
                <a:latin typeface="Open Sans" panose="020B0606030504020204" pitchFamily="34" charset="0"/>
              </a:rPr>
              <a:t>1992</a:t>
            </a:r>
            <a:endParaRPr lang="en-US" sz="2100" dirty="0">
              <a:solidFill>
                <a:schemeClr val="tx2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2904844" y="3206882"/>
            <a:ext cx="780984" cy="415498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en-US" sz="2100" b="1" dirty="0" smtClean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201</a:t>
            </a:r>
            <a:r>
              <a:rPr lang="id-ID" sz="2100" b="1" dirty="0" smtClean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4</a:t>
            </a:r>
            <a:endParaRPr lang="en-US" sz="2100" dirty="0">
              <a:solidFill>
                <a:schemeClr val="tx2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4572000" y="3744306"/>
            <a:ext cx="780984" cy="415498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en-US" sz="2100" b="1" dirty="0" smtClean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201</a:t>
            </a:r>
            <a:r>
              <a:rPr lang="id-ID" sz="2100" b="1" dirty="0" smtClean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8</a:t>
            </a:r>
            <a:endParaRPr lang="en-US" sz="2100" dirty="0">
              <a:solidFill>
                <a:schemeClr val="tx2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6062291" y="3252918"/>
            <a:ext cx="780984" cy="415498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en-US" sz="2100" b="1" dirty="0" smtClean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201</a:t>
            </a:r>
            <a:r>
              <a:rPr lang="id-ID" sz="2100" b="1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9</a:t>
            </a:r>
            <a:endParaRPr lang="en-US" sz="2100" dirty="0">
              <a:solidFill>
                <a:schemeClr val="tx2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6930876" y="3793926"/>
            <a:ext cx="1600952" cy="415498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id-ID" sz="2100" b="1" dirty="0" smtClean="0">
                <a:solidFill>
                  <a:schemeClr val="tx2"/>
                </a:solidFill>
                <a:latin typeface="Open Sans" panose="020B0606030504020204" pitchFamily="34" charset="0"/>
              </a:rPr>
              <a:t>DISERTASI</a:t>
            </a:r>
            <a:endParaRPr lang="en-US" sz="2100" dirty="0">
              <a:solidFill>
                <a:schemeClr val="tx2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311782" y="1055620"/>
            <a:ext cx="3531493" cy="15465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350" b="1" dirty="0" smtClean="0">
                <a:solidFill>
                  <a:srgbClr val="8D44A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Melevelkan Model Mental siswa dalam</a:t>
            </a:r>
          </a:p>
          <a:p>
            <a:r>
              <a:rPr lang="id-ID" sz="1350" b="1" dirty="0" smtClean="0">
                <a:solidFill>
                  <a:srgbClr val="8D44A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Memahami konsep bilangan bulat menajadi 6 level model mental yaitu: level M.M. Pra inisial, level M.M.  Inisial, level M.M. Transisi 1, Level M.M. Sintesis, level M.M. Transisi 2 dan level model Mental Formal</a:t>
            </a:r>
            <a:endParaRPr lang="en-US" sz="1350" b="1" dirty="0">
              <a:solidFill>
                <a:srgbClr val="8D44AD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430999" y="4660438"/>
            <a:ext cx="3531493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350" b="1" dirty="0" smtClean="0">
                <a:solidFill>
                  <a:srgbClr val="8D44A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Melevelkan Model Mental siswa dalam</a:t>
            </a:r>
          </a:p>
          <a:p>
            <a:r>
              <a:rPr lang="id-ID" sz="1350" b="1" dirty="0" smtClean="0">
                <a:solidFill>
                  <a:srgbClr val="8D44A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Memahami konsep bilangan bulat menajadi 5 level model mental yaitu: level M.M.  Inisial, level M.M. Transisi 1, Level M.M. Sintesis, level M.M. Transisi 2 dan level model Mental Formal</a:t>
            </a:r>
            <a:endParaRPr lang="en-US" sz="1350" b="1" dirty="0">
              <a:solidFill>
                <a:srgbClr val="8D44AD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330023" y="4710266"/>
            <a:ext cx="3531493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350" b="1" dirty="0" smtClean="0">
                <a:solidFill>
                  <a:srgbClr val="8D44A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Mengkaji level Model Mental </a:t>
            </a:r>
            <a:r>
              <a:rPr lang="id-ID" sz="1350" b="1" dirty="0" smtClean="0">
                <a:solidFill>
                  <a:srgbClr val="8D44A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Pra-inisial </a:t>
            </a:r>
            <a:r>
              <a:rPr lang="id-ID" sz="1350" b="1" dirty="0" smtClean="0">
                <a:solidFill>
                  <a:srgbClr val="8D44A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mahasiswa dalam</a:t>
            </a:r>
          </a:p>
          <a:p>
            <a:r>
              <a:rPr lang="id-ID" sz="1350" b="1" dirty="0" smtClean="0">
                <a:solidFill>
                  <a:srgbClr val="8D44A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Memahami konsep Fungsi. </a:t>
            </a:r>
            <a:endParaRPr lang="en-US" sz="1350" b="1" dirty="0">
              <a:solidFill>
                <a:srgbClr val="8D44AD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683593" y="1768664"/>
            <a:ext cx="21846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350" b="1" dirty="0" smtClean="0">
                <a:solidFill>
                  <a:srgbClr val="8D44A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Melevelkan Model Mental siswa dalam</a:t>
            </a:r>
          </a:p>
          <a:p>
            <a:r>
              <a:rPr lang="id-ID" sz="1350" b="1" dirty="0" smtClean="0">
                <a:solidFill>
                  <a:srgbClr val="8D44A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Memahami konsep Fungsi menjadi 7 level.</a:t>
            </a:r>
            <a:endParaRPr lang="en-US" sz="1350" b="1" dirty="0">
              <a:solidFill>
                <a:srgbClr val="8D44AD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28166" y="6237312"/>
            <a:ext cx="439241" cy="390437"/>
          </a:xfrm>
        </p:spPr>
        <p:txBody>
          <a:bodyPr/>
          <a:lstStyle/>
          <a:p>
            <a:fld id="{F68327C5-B821-4FE9-A59A-A60D9EB59A9A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182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7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2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7" grpId="0"/>
      <p:bldP spid="60" grpId="0"/>
      <p:bldP spid="61" grpId="0"/>
      <p:bldP spid="62" grpId="0"/>
      <p:bldP spid="63" grpId="0"/>
      <p:bldP spid="64" grpId="0"/>
      <p:bldP spid="55" grpId="0"/>
      <p:bldP spid="56" grpId="0"/>
      <p:bldP spid="57" grpId="0"/>
      <p:bldP spid="5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200" y="1052736"/>
            <a:ext cx="6902231" cy="617612"/>
          </a:xfrm>
        </p:spPr>
        <p:txBody>
          <a:bodyPr/>
          <a:lstStyle/>
          <a:p>
            <a:pPr algn="ctr"/>
            <a:r>
              <a:rPr lang="id-ID" dirty="0" smtClean="0"/>
              <a:t>VOSNIADOU 1992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327C5-B821-4FE9-A59A-A60D9EB59A9A}" type="slidenum">
              <a:rPr lang="en-US" smtClean="0"/>
              <a:pPr/>
              <a:t>6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684610" y="3445027"/>
            <a:ext cx="7774781" cy="0"/>
          </a:xfrm>
          <a:prstGeom prst="line">
            <a:avLst/>
          </a:prstGeom>
          <a:ln w="19050">
            <a:headEnd type="oval" w="lg" len="lg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2314550" y="3147994"/>
            <a:ext cx="594066" cy="594066"/>
          </a:xfrm>
          <a:prstGeom prst="ellipse">
            <a:avLst/>
          </a:prstGeom>
          <a:solidFill>
            <a:schemeClr val="bg1"/>
          </a:solidFill>
          <a:ln w="28575">
            <a:solidFill>
              <a:srgbClr val="8D44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id-ID" sz="3000" dirty="0">
                <a:solidFill>
                  <a:srgbClr val="8D44AD"/>
                </a:solidFill>
                <a:latin typeface="FontAwesome" pitchFamily="2" charset="0"/>
              </a:rPr>
              <a:t>1</a:t>
            </a:r>
            <a:endParaRPr lang="en-US" sz="3000" dirty="0">
              <a:solidFill>
                <a:srgbClr val="8D44AD"/>
              </a:solidFill>
              <a:latin typeface="FontAwesome" pitchFamily="2" charset="0"/>
            </a:endParaRPr>
          </a:p>
        </p:txBody>
      </p:sp>
      <p:sp>
        <p:nvSpPr>
          <p:cNvPr id="28" name="Oval 27"/>
          <p:cNvSpPr/>
          <p:nvPr/>
        </p:nvSpPr>
        <p:spPr>
          <a:xfrm>
            <a:off x="4874435" y="3147994"/>
            <a:ext cx="594066" cy="594066"/>
          </a:xfrm>
          <a:prstGeom prst="ellipse">
            <a:avLst/>
          </a:prstGeom>
          <a:solidFill>
            <a:schemeClr val="bg1"/>
          </a:solidFill>
          <a:ln w="28575">
            <a:solidFill>
              <a:srgbClr val="27AE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id-ID" sz="3000" dirty="0">
                <a:solidFill>
                  <a:srgbClr val="27AE61"/>
                </a:solidFill>
                <a:latin typeface="FontAwesome" pitchFamily="2" charset="0"/>
              </a:rPr>
              <a:t>2</a:t>
            </a:r>
            <a:endParaRPr lang="en-US" sz="3000" dirty="0">
              <a:solidFill>
                <a:srgbClr val="27AE61"/>
              </a:solidFill>
              <a:latin typeface="FontAwesome" pitchFamily="2" charset="0"/>
            </a:endParaRPr>
          </a:p>
        </p:txBody>
      </p:sp>
      <p:sp>
        <p:nvSpPr>
          <p:cNvPr id="36" name="Oval 35"/>
          <p:cNvSpPr/>
          <p:nvPr/>
        </p:nvSpPr>
        <p:spPr>
          <a:xfrm>
            <a:off x="7434318" y="3147994"/>
            <a:ext cx="594066" cy="594066"/>
          </a:xfrm>
          <a:prstGeom prst="ellipse">
            <a:avLst/>
          </a:prstGeom>
          <a:solidFill>
            <a:schemeClr val="bg1"/>
          </a:solidFill>
          <a:ln w="28575">
            <a:solidFill>
              <a:srgbClr val="F39C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id-ID" sz="3000" dirty="0">
                <a:solidFill>
                  <a:srgbClr val="F39C11"/>
                </a:solidFill>
                <a:latin typeface="FontAwesome" pitchFamily="2" charset="0"/>
              </a:rPr>
              <a:t>3</a:t>
            </a:r>
            <a:endParaRPr lang="en-US" sz="3000" dirty="0">
              <a:solidFill>
                <a:srgbClr val="F39C11"/>
              </a:solidFill>
              <a:latin typeface="FontAwesome" pitchFamily="2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1429212" y="2618604"/>
            <a:ext cx="2364750" cy="369332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id-ID" b="1" dirty="0" smtClean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Model Mental Inisial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3873681" y="2618604"/>
            <a:ext cx="2595582" cy="369332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id-ID" b="1" dirty="0" smtClean="0">
                <a:solidFill>
                  <a:schemeClr val="tx2"/>
                </a:solidFill>
                <a:latin typeface="Open Sans" panose="020B0606030504020204" pitchFamily="34" charset="0"/>
              </a:rPr>
              <a:t>Model Mental Sintesis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6491271" y="2618604"/>
            <a:ext cx="2480167" cy="369332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id-ID" b="1" dirty="0" smtClean="0">
                <a:solidFill>
                  <a:schemeClr val="tx2"/>
                </a:solidFill>
                <a:latin typeface="Open Sans" panose="020B0606030504020204" pitchFamily="34" charset="0"/>
              </a:rPr>
              <a:t>Model Mental Formal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4166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0" grpId="0" animBg="1"/>
      <p:bldP spid="28" grpId="0" animBg="1"/>
      <p:bldP spid="36" grpId="0" animBg="1"/>
      <p:bldP spid="60" grpId="0"/>
      <p:bldP spid="62" grpId="0"/>
      <p:bldP spid="6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 smtClean="0"/>
              <a:t>BOFFERDING 2014</a:t>
            </a:r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509629" y="2346768"/>
            <a:ext cx="655031" cy="1157083"/>
            <a:chOff x="3110127" y="4118768"/>
            <a:chExt cx="1012826" cy="1789113"/>
          </a:xfrm>
        </p:grpSpPr>
        <p:grpSp>
          <p:nvGrpSpPr>
            <p:cNvPr id="8" name="Group 7"/>
            <p:cNvGrpSpPr/>
            <p:nvPr/>
          </p:nvGrpSpPr>
          <p:grpSpPr>
            <a:xfrm>
              <a:off x="3110127" y="4118768"/>
              <a:ext cx="1012826" cy="1789113"/>
              <a:chOff x="3110127" y="4185196"/>
              <a:chExt cx="1012826" cy="1789113"/>
            </a:xfrm>
          </p:grpSpPr>
          <p:sp>
            <p:nvSpPr>
              <p:cNvPr id="72" name="Freeform 998"/>
              <p:cNvSpPr>
                <a:spLocks/>
              </p:cNvSpPr>
              <p:nvPr/>
            </p:nvSpPr>
            <p:spPr bwMode="auto">
              <a:xfrm>
                <a:off x="3110127" y="4185196"/>
                <a:ext cx="1012825" cy="1789113"/>
              </a:xfrm>
              <a:custGeom>
                <a:avLst/>
                <a:gdLst>
                  <a:gd name="T0" fmla="*/ 1277 w 2555"/>
                  <a:gd name="T1" fmla="*/ 0 h 4505"/>
                  <a:gd name="T2" fmla="*/ 1212 w 2555"/>
                  <a:gd name="T3" fmla="*/ 1 h 4505"/>
                  <a:gd name="T4" fmla="*/ 1082 w 2555"/>
                  <a:gd name="T5" fmla="*/ 14 h 4505"/>
                  <a:gd name="T6" fmla="*/ 958 w 2555"/>
                  <a:gd name="T7" fmla="*/ 40 h 4505"/>
                  <a:gd name="T8" fmla="*/ 837 w 2555"/>
                  <a:gd name="T9" fmla="*/ 78 h 4505"/>
                  <a:gd name="T10" fmla="*/ 723 w 2555"/>
                  <a:gd name="T11" fmla="*/ 126 h 4505"/>
                  <a:gd name="T12" fmla="*/ 614 w 2555"/>
                  <a:gd name="T13" fmla="*/ 185 h 4505"/>
                  <a:gd name="T14" fmla="*/ 512 w 2555"/>
                  <a:gd name="T15" fmla="*/ 254 h 4505"/>
                  <a:gd name="T16" fmla="*/ 417 w 2555"/>
                  <a:gd name="T17" fmla="*/ 332 h 4505"/>
                  <a:gd name="T18" fmla="*/ 330 w 2555"/>
                  <a:gd name="T19" fmla="*/ 418 h 4505"/>
                  <a:gd name="T20" fmla="*/ 253 w 2555"/>
                  <a:gd name="T21" fmla="*/ 513 h 4505"/>
                  <a:gd name="T22" fmla="*/ 184 w 2555"/>
                  <a:gd name="T23" fmla="*/ 615 h 4505"/>
                  <a:gd name="T24" fmla="*/ 126 w 2555"/>
                  <a:gd name="T25" fmla="*/ 724 h 4505"/>
                  <a:gd name="T26" fmla="*/ 76 w 2555"/>
                  <a:gd name="T27" fmla="*/ 838 h 4505"/>
                  <a:gd name="T28" fmla="*/ 39 w 2555"/>
                  <a:gd name="T29" fmla="*/ 959 h 4505"/>
                  <a:gd name="T30" fmla="*/ 14 w 2555"/>
                  <a:gd name="T31" fmla="*/ 1083 h 4505"/>
                  <a:gd name="T32" fmla="*/ 1 w 2555"/>
                  <a:gd name="T33" fmla="*/ 1212 h 4505"/>
                  <a:gd name="T34" fmla="*/ 0 w 2555"/>
                  <a:gd name="T35" fmla="*/ 1278 h 4505"/>
                  <a:gd name="T36" fmla="*/ 1 w 2555"/>
                  <a:gd name="T37" fmla="*/ 1336 h 4505"/>
                  <a:gd name="T38" fmla="*/ 14 w 2555"/>
                  <a:gd name="T39" fmla="*/ 1463 h 4505"/>
                  <a:gd name="T40" fmla="*/ 40 w 2555"/>
                  <a:gd name="T41" fmla="*/ 1594 h 4505"/>
                  <a:gd name="T42" fmla="*/ 75 w 2555"/>
                  <a:gd name="T43" fmla="*/ 1716 h 4505"/>
                  <a:gd name="T44" fmla="*/ 97 w 2555"/>
                  <a:gd name="T45" fmla="*/ 1768 h 4505"/>
                  <a:gd name="T46" fmla="*/ 1277 w 2555"/>
                  <a:gd name="T47" fmla="*/ 4505 h 4505"/>
                  <a:gd name="T48" fmla="*/ 2463 w 2555"/>
                  <a:gd name="T49" fmla="*/ 1755 h 4505"/>
                  <a:gd name="T50" fmla="*/ 2482 w 2555"/>
                  <a:gd name="T51" fmla="*/ 1707 h 4505"/>
                  <a:gd name="T52" fmla="*/ 2516 w 2555"/>
                  <a:gd name="T53" fmla="*/ 1590 h 4505"/>
                  <a:gd name="T54" fmla="*/ 2540 w 2555"/>
                  <a:gd name="T55" fmla="*/ 1463 h 4505"/>
                  <a:gd name="T56" fmla="*/ 2553 w 2555"/>
                  <a:gd name="T57" fmla="*/ 1336 h 4505"/>
                  <a:gd name="T58" fmla="*/ 2555 w 2555"/>
                  <a:gd name="T59" fmla="*/ 1278 h 4505"/>
                  <a:gd name="T60" fmla="*/ 2553 w 2555"/>
                  <a:gd name="T61" fmla="*/ 1212 h 4505"/>
                  <a:gd name="T62" fmla="*/ 2540 w 2555"/>
                  <a:gd name="T63" fmla="*/ 1083 h 4505"/>
                  <a:gd name="T64" fmla="*/ 2514 w 2555"/>
                  <a:gd name="T65" fmla="*/ 959 h 4505"/>
                  <a:gd name="T66" fmla="*/ 2478 w 2555"/>
                  <a:gd name="T67" fmla="*/ 838 h 4505"/>
                  <a:gd name="T68" fmla="*/ 2429 w 2555"/>
                  <a:gd name="T69" fmla="*/ 724 h 4505"/>
                  <a:gd name="T70" fmla="*/ 2371 w 2555"/>
                  <a:gd name="T71" fmla="*/ 615 h 4505"/>
                  <a:gd name="T72" fmla="*/ 2302 w 2555"/>
                  <a:gd name="T73" fmla="*/ 513 h 4505"/>
                  <a:gd name="T74" fmla="*/ 2223 w 2555"/>
                  <a:gd name="T75" fmla="*/ 418 h 4505"/>
                  <a:gd name="T76" fmla="*/ 2136 w 2555"/>
                  <a:gd name="T77" fmla="*/ 332 h 4505"/>
                  <a:gd name="T78" fmla="*/ 2041 w 2555"/>
                  <a:gd name="T79" fmla="*/ 254 h 4505"/>
                  <a:gd name="T80" fmla="*/ 1940 w 2555"/>
                  <a:gd name="T81" fmla="*/ 185 h 4505"/>
                  <a:gd name="T82" fmla="*/ 1831 w 2555"/>
                  <a:gd name="T83" fmla="*/ 126 h 4505"/>
                  <a:gd name="T84" fmla="*/ 1717 w 2555"/>
                  <a:gd name="T85" fmla="*/ 78 h 4505"/>
                  <a:gd name="T86" fmla="*/ 1597 w 2555"/>
                  <a:gd name="T87" fmla="*/ 40 h 4505"/>
                  <a:gd name="T88" fmla="*/ 1472 w 2555"/>
                  <a:gd name="T89" fmla="*/ 14 h 4505"/>
                  <a:gd name="T90" fmla="*/ 1343 w 2555"/>
                  <a:gd name="T91" fmla="*/ 1 h 4505"/>
                  <a:gd name="T92" fmla="*/ 1277 w 2555"/>
                  <a:gd name="T93" fmla="*/ 0 h 45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555" h="4505">
                    <a:moveTo>
                      <a:pt x="1277" y="0"/>
                    </a:moveTo>
                    <a:lnTo>
                      <a:pt x="1212" y="1"/>
                    </a:lnTo>
                    <a:lnTo>
                      <a:pt x="1082" y="14"/>
                    </a:lnTo>
                    <a:lnTo>
                      <a:pt x="958" y="40"/>
                    </a:lnTo>
                    <a:lnTo>
                      <a:pt x="837" y="78"/>
                    </a:lnTo>
                    <a:lnTo>
                      <a:pt x="723" y="126"/>
                    </a:lnTo>
                    <a:lnTo>
                      <a:pt x="614" y="185"/>
                    </a:lnTo>
                    <a:lnTo>
                      <a:pt x="512" y="254"/>
                    </a:lnTo>
                    <a:lnTo>
                      <a:pt x="417" y="332"/>
                    </a:lnTo>
                    <a:lnTo>
                      <a:pt x="330" y="418"/>
                    </a:lnTo>
                    <a:lnTo>
                      <a:pt x="253" y="513"/>
                    </a:lnTo>
                    <a:lnTo>
                      <a:pt x="184" y="615"/>
                    </a:lnTo>
                    <a:lnTo>
                      <a:pt x="126" y="724"/>
                    </a:lnTo>
                    <a:lnTo>
                      <a:pt x="76" y="838"/>
                    </a:lnTo>
                    <a:lnTo>
                      <a:pt x="39" y="959"/>
                    </a:lnTo>
                    <a:lnTo>
                      <a:pt x="14" y="1083"/>
                    </a:lnTo>
                    <a:lnTo>
                      <a:pt x="1" y="1212"/>
                    </a:lnTo>
                    <a:lnTo>
                      <a:pt x="0" y="1278"/>
                    </a:lnTo>
                    <a:lnTo>
                      <a:pt x="1" y="1336"/>
                    </a:lnTo>
                    <a:lnTo>
                      <a:pt x="14" y="1463"/>
                    </a:lnTo>
                    <a:lnTo>
                      <a:pt x="40" y="1594"/>
                    </a:lnTo>
                    <a:lnTo>
                      <a:pt x="75" y="1716"/>
                    </a:lnTo>
                    <a:lnTo>
                      <a:pt x="97" y="1768"/>
                    </a:lnTo>
                    <a:lnTo>
                      <a:pt x="1277" y="4505"/>
                    </a:lnTo>
                    <a:lnTo>
                      <a:pt x="2463" y="1755"/>
                    </a:lnTo>
                    <a:lnTo>
                      <a:pt x="2482" y="1707"/>
                    </a:lnTo>
                    <a:lnTo>
                      <a:pt x="2516" y="1590"/>
                    </a:lnTo>
                    <a:lnTo>
                      <a:pt x="2540" y="1463"/>
                    </a:lnTo>
                    <a:lnTo>
                      <a:pt x="2553" y="1336"/>
                    </a:lnTo>
                    <a:lnTo>
                      <a:pt x="2555" y="1278"/>
                    </a:lnTo>
                    <a:lnTo>
                      <a:pt x="2553" y="1212"/>
                    </a:lnTo>
                    <a:lnTo>
                      <a:pt x="2540" y="1083"/>
                    </a:lnTo>
                    <a:lnTo>
                      <a:pt x="2514" y="959"/>
                    </a:lnTo>
                    <a:lnTo>
                      <a:pt x="2478" y="838"/>
                    </a:lnTo>
                    <a:lnTo>
                      <a:pt x="2429" y="724"/>
                    </a:lnTo>
                    <a:lnTo>
                      <a:pt x="2371" y="615"/>
                    </a:lnTo>
                    <a:lnTo>
                      <a:pt x="2302" y="513"/>
                    </a:lnTo>
                    <a:lnTo>
                      <a:pt x="2223" y="418"/>
                    </a:lnTo>
                    <a:lnTo>
                      <a:pt x="2136" y="332"/>
                    </a:lnTo>
                    <a:lnTo>
                      <a:pt x="2041" y="254"/>
                    </a:lnTo>
                    <a:lnTo>
                      <a:pt x="1940" y="185"/>
                    </a:lnTo>
                    <a:lnTo>
                      <a:pt x="1831" y="126"/>
                    </a:lnTo>
                    <a:lnTo>
                      <a:pt x="1717" y="78"/>
                    </a:lnTo>
                    <a:lnTo>
                      <a:pt x="1597" y="40"/>
                    </a:lnTo>
                    <a:lnTo>
                      <a:pt x="1472" y="14"/>
                    </a:lnTo>
                    <a:lnTo>
                      <a:pt x="1343" y="1"/>
                    </a:lnTo>
                    <a:lnTo>
                      <a:pt x="1277" y="0"/>
                    </a:lnTo>
                    <a:close/>
                  </a:path>
                </a:pathLst>
              </a:custGeom>
              <a:solidFill>
                <a:srgbClr val="8D44A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73" name="Freeform 999"/>
              <p:cNvSpPr>
                <a:spLocks/>
              </p:cNvSpPr>
              <p:nvPr/>
            </p:nvSpPr>
            <p:spPr bwMode="auto">
              <a:xfrm>
                <a:off x="3616540" y="4185196"/>
                <a:ext cx="506413" cy="1789113"/>
              </a:xfrm>
              <a:custGeom>
                <a:avLst/>
                <a:gdLst>
                  <a:gd name="T0" fmla="*/ 0 w 1278"/>
                  <a:gd name="T1" fmla="*/ 0 h 4505"/>
                  <a:gd name="T2" fmla="*/ 0 w 1278"/>
                  <a:gd name="T3" fmla="*/ 0 h 4505"/>
                  <a:gd name="T4" fmla="*/ 0 w 1278"/>
                  <a:gd name="T5" fmla="*/ 4505 h 4505"/>
                  <a:gd name="T6" fmla="*/ 1186 w 1278"/>
                  <a:gd name="T7" fmla="*/ 1755 h 4505"/>
                  <a:gd name="T8" fmla="*/ 1205 w 1278"/>
                  <a:gd name="T9" fmla="*/ 1707 h 4505"/>
                  <a:gd name="T10" fmla="*/ 1239 w 1278"/>
                  <a:gd name="T11" fmla="*/ 1590 h 4505"/>
                  <a:gd name="T12" fmla="*/ 1263 w 1278"/>
                  <a:gd name="T13" fmla="*/ 1463 h 4505"/>
                  <a:gd name="T14" fmla="*/ 1276 w 1278"/>
                  <a:gd name="T15" fmla="*/ 1336 h 4505"/>
                  <a:gd name="T16" fmla="*/ 1278 w 1278"/>
                  <a:gd name="T17" fmla="*/ 1278 h 4505"/>
                  <a:gd name="T18" fmla="*/ 1276 w 1278"/>
                  <a:gd name="T19" fmla="*/ 1212 h 4505"/>
                  <a:gd name="T20" fmla="*/ 1263 w 1278"/>
                  <a:gd name="T21" fmla="*/ 1083 h 4505"/>
                  <a:gd name="T22" fmla="*/ 1237 w 1278"/>
                  <a:gd name="T23" fmla="*/ 959 h 4505"/>
                  <a:gd name="T24" fmla="*/ 1201 w 1278"/>
                  <a:gd name="T25" fmla="*/ 838 h 4505"/>
                  <a:gd name="T26" fmla="*/ 1152 w 1278"/>
                  <a:gd name="T27" fmla="*/ 724 h 4505"/>
                  <a:gd name="T28" fmla="*/ 1094 w 1278"/>
                  <a:gd name="T29" fmla="*/ 615 h 4505"/>
                  <a:gd name="T30" fmla="*/ 1025 w 1278"/>
                  <a:gd name="T31" fmla="*/ 513 h 4505"/>
                  <a:gd name="T32" fmla="*/ 946 w 1278"/>
                  <a:gd name="T33" fmla="*/ 418 h 4505"/>
                  <a:gd name="T34" fmla="*/ 859 w 1278"/>
                  <a:gd name="T35" fmla="*/ 332 h 4505"/>
                  <a:gd name="T36" fmla="*/ 764 w 1278"/>
                  <a:gd name="T37" fmla="*/ 254 h 4505"/>
                  <a:gd name="T38" fmla="*/ 663 w 1278"/>
                  <a:gd name="T39" fmla="*/ 185 h 4505"/>
                  <a:gd name="T40" fmla="*/ 554 w 1278"/>
                  <a:gd name="T41" fmla="*/ 126 h 4505"/>
                  <a:gd name="T42" fmla="*/ 440 w 1278"/>
                  <a:gd name="T43" fmla="*/ 78 h 4505"/>
                  <a:gd name="T44" fmla="*/ 320 w 1278"/>
                  <a:gd name="T45" fmla="*/ 40 h 4505"/>
                  <a:gd name="T46" fmla="*/ 195 w 1278"/>
                  <a:gd name="T47" fmla="*/ 14 h 4505"/>
                  <a:gd name="T48" fmla="*/ 66 w 1278"/>
                  <a:gd name="T49" fmla="*/ 1 h 4505"/>
                  <a:gd name="T50" fmla="*/ 0 w 1278"/>
                  <a:gd name="T51" fmla="*/ 0 h 45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278" h="4505">
                    <a:moveTo>
                      <a:pt x="0" y="0"/>
                    </a:moveTo>
                    <a:lnTo>
                      <a:pt x="0" y="0"/>
                    </a:lnTo>
                    <a:lnTo>
                      <a:pt x="0" y="4505"/>
                    </a:lnTo>
                    <a:lnTo>
                      <a:pt x="1186" y="1755"/>
                    </a:lnTo>
                    <a:lnTo>
                      <a:pt x="1205" y="1707"/>
                    </a:lnTo>
                    <a:lnTo>
                      <a:pt x="1239" y="1590"/>
                    </a:lnTo>
                    <a:lnTo>
                      <a:pt x="1263" y="1463"/>
                    </a:lnTo>
                    <a:lnTo>
                      <a:pt x="1276" y="1336"/>
                    </a:lnTo>
                    <a:lnTo>
                      <a:pt x="1278" y="1278"/>
                    </a:lnTo>
                    <a:lnTo>
                      <a:pt x="1276" y="1212"/>
                    </a:lnTo>
                    <a:lnTo>
                      <a:pt x="1263" y="1083"/>
                    </a:lnTo>
                    <a:lnTo>
                      <a:pt x="1237" y="959"/>
                    </a:lnTo>
                    <a:lnTo>
                      <a:pt x="1201" y="838"/>
                    </a:lnTo>
                    <a:lnTo>
                      <a:pt x="1152" y="724"/>
                    </a:lnTo>
                    <a:lnTo>
                      <a:pt x="1094" y="615"/>
                    </a:lnTo>
                    <a:lnTo>
                      <a:pt x="1025" y="513"/>
                    </a:lnTo>
                    <a:lnTo>
                      <a:pt x="946" y="418"/>
                    </a:lnTo>
                    <a:lnTo>
                      <a:pt x="859" y="332"/>
                    </a:lnTo>
                    <a:lnTo>
                      <a:pt x="764" y="254"/>
                    </a:lnTo>
                    <a:lnTo>
                      <a:pt x="663" y="185"/>
                    </a:lnTo>
                    <a:lnTo>
                      <a:pt x="554" y="126"/>
                    </a:lnTo>
                    <a:lnTo>
                      <a:pt x="440" y="78"/>
                    </a:lnTo>
                    <a:lnTo>
                      <a:pt x="320" y="40"/>
                    </a:lnTo>
                    <a:lnTo>
                      <a:pt x="195" y="14"/>
                    </a:lnTo>
                    <a:lnTo>
                      <a:pt x="66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alpha val="30000"/>
                </a:schemeClr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</p:grpSp>
        <p:sp>
          <p:nvSpPr>
            <p:cNvPr id="38" name="Oval 37"/>
            <p:cNvSpPr/>
            <p:nvPr/>
          </p:nvSpPr>
          <p:spPr>
            <a:xfrm>
              <a:off x="3200361" y="4210589"/>
              <a:ext cx="832104" cy="832104"/>
            </a:xfrm>
            <a:prstGeom prst="ellipse">
              <a:avLst/>
            </a:prstGeom>
            <a:solidFill>
              <a:schemeClr val="bg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d-ID" sz="3000" dirty="0">
                  <a:solidFill>
                    <a:srgbClr val="8D44AD"/>
                  </a:solidFill>
                  <a:latin typeface="FontAwesome" pitchFamily="2" charset="0"/>
                </a:rPr>
                <a:t>1</a:t>
              </a:r>
              <a:endParaRPr lang="en-US" sz="3000" dirty="0">
                <a:solidFill>
                  <a:srgbClr val="8D44AD"/>
                </a:solidFill>
                <a:latin typeface="FontAwesome" pitchFamily="2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2498010" y="2335687"/>
            <a:ext cx="814894" cy="1180740"/>
            <a:chOff x="3149367" y="4247890"/>
            <a:chExt cx="1260010" cy="1825692"/>
          </a:xfrm>
        </p:grpSpPr>
        <p:grpSp>
          <p:nvGrpSpPr>
            <p:cNvPr id="9" name="Group 8"/>
            <p:cNvGrpSpPr/>
            <p:nvPr/>
          </p:nvGrpSpPr>
          <p:grpSpPr>
            <a:xfrm>
              <a:off x="3149367" y="4247890"/>
              <a:ext cx="1260010" cy="1825692"/>
              <a:chOff x="3149367" y="4363634"/>
              <a:chExt cx="1260010" cy="1825692"/>
            </a:xfrm>
          </p:grpSpPr>
          <p:sp>
            <p:nvSpPr>
              <p:cNvPr id="75" name="Freeform 998"/>
              <p:cNvSpPr>
                <a:spLocks/>
              </p:cNvSpPr>
              <p:nvPr/>
            </p:nvSpPr>
            <p:spPr bwMode="auto">
              <a:xfrm>
                <a:off x="3149367" y="4400213"/>
                <a:ext cx="1012825" cy="1789113"/>
              </a:xfrm>
              <a:custGeom>
                <a:avLst/>
                <a:gdLst>
                  <a:gd name="T0" fmla="*/ 1277 w 2555"/>
                  <a:gd name="T1" fmla="*/ 0 h 4505"/>
                  <a:gd name="T2" fmla="*/ 1212 w 2555"/>
                  <a:gd name="T3" fmla="*/ 1 h 4505"/>
                  <a:gd name="T4" fmla="*/ 1082 w 2555"/>
                  <a:gd name="T5" fmla="*/ 14 h 4505"/>
                  <a:gd name="T6" fmla="*/ 958 w 2555"/>
                  <a:gd name="T7" fmla="*/ 40 h 4505"/>
                  <a:gd name="T8" fmla="*/ 837 w 2555"/>
                  <a:gd name="T9" fmla="*/ 78 h 4505"/>
                  <a:gd name="T10" fmla="*/ 723 w 2555"/>
                  <a:gd name="T11" fmla="*/ 126 h 4505"/>
                  <a:gd name="T12" fmla="*/ 614 w 2555"/>
                  <a:gd name="T13" fmla="*/ 185 h 4505"/>
                  <a:gd name="T14" fmla="*/ 512 w 2555"/>
                  <a:gd name="T15" fmla="*/ 254 h 4505"/>
                  <a:gd name="T16" fmla="*/ 417 w 2555"/>
                  <a:gd name="T17" fmla="*/ 332 h 4505"/>
                  <a:gd name="T18" fmla="*/ 330 w 2555"/>
                  <a:gd name="T19" fmla="*/ 418 h 4505"/>
                  <a:gd name="T20" fmla="*/ 253 w 2555"/>
                  <a:gd name="T21" fmla="*/ 513 h 4505"/>
                  <a:gd name="T22" fmla="*/ 184 w 2555"/>
                  <a:gd name="T23" fmla="*/ 615 h 4505"/>
                  <a:gd name="T24" fmla="*/ 126 w 2555"/>
                  <a:gd name="T25" fmla="*/ 724 h 4505"/>
                  <a:gd name="T26" fmla="*/ 76 w 2555"/>
                  <a:gd name="T27" fmla="*/ 838 h 4505"/>
                  <a:gd name="T28" fmla="*/ 39 w 2555"/>
                  <a:gd name="T29" fmla="*/ 959 h 4505"/>
                  <a:gd name="T30" fmla="*/ 14 w 2555"/>
                  <a:gd name="T31" fmla="*/ 1083 h 4505"/>
                  <a:gd name="T32" fmla="*/ 1 w 2555"/>
                  <a:gd name="T33" fmla="*/ 1212 h 4505"/>
                  <a:gd name="T34" fmla="*/ 0 w 2555"/>
                  <a:gd name="T35" fmla="*/ 1278 h 4505"/>
                  <a:gd name="T36" fmla="*/ 1 w 2555"/>
                  <a:gd name="T37" fmla="*/ 1336 h 4505"/>
                  <a:gd name="T38" fmla="*/ 14 w 2555"/>
                  <a:gd name="T39" fmla="*/ 1463 h 4505"/>
                  <a:gd name="T40" fmla="*/ 40 w 2555"/>
                  <a:gd name="T41" fmla="*/ 1594 h 4505"/>
                  <a:gd name="T42" fmla="*/ 75 w 2555"/>
                  <a:gd name="T43" fmla="*/ 1716 h 4505"/>
                  <a:gd name="T44" fmla="*/ 97 w 2555"/>
                  <a:gd name="T45" fmla="*/ 1768 h 4505"/>
                  <a:gd name="T46" fmla="*/ 1277 w 2555"/>
                  <a:gd name="T47" fmla="*/ 4505 h 4505"/>
                  <a:gd name="T48" fmla="*/ 2463 w 2555"/>
                  <a:gd name="T49" fmla="*/ 1755 h 4505"/>
                  <a:gd name="T50" fmla="*/ 2482 w 2555"/>
                  <a:gd name="T51" fmla="*/ 1707 h 4505"/>
                  <a:gd name="T52" fmla="*/ 2516 w 2555"/>
                  <a:gd name="T53" fmla="*/ 1590 h 4505"/>
                  <a:gd name="T54" fmla="*/ 2540 w 2555"/>
                  <a:gd name="T55" fmla="*/ 1463 h 4505"/>
                  <a:gd name="T56" fmla="*/ 2553 w 2555"/>
                  <a:gd name="T57" fmla="*/ 1336 h 4505"/>
                  <a:gd name="T58" fmla="*/ 2555 w 2555"/>
                  <a:gd name="T59" fmla="*/ 1278 h 4505"/>
                  <a:gd name="T60" fmla="*/ 2553 w 2555"/>
                  <a:gd name="T61" fmla="*/ 1212 h 4505"/>
                  <a:gd name="T62" fmla="*/ 2540 w 2555"/>
                  <a:gd name="T63" fmla="*/ 1083 h 4505"/>
                  <a:gd name="T64" fmla="*/ 2514 w 2555"/>
                  <a:gd name="T65" fmla="*/ 959 h 4505"/>
                  <a:gd name="T66" fmla="*/ 2478 w 2555"/>
                  <a:gd name="T67" fmla="*/ 838 h 4505"/>
                  <a:gd name="T68" fmla="*/ 2429 w 2555"/>
                  <a:gd name="T69" fmla="*/ 724 h 4505"/>
                  <a:gd name="T70" fmla="*/ 2371 w 2555"/>
                  <a:gd name="T71" fmla="*/ 615 h 4505"/>
                  <a:gd name="T72" fmla="*/ 2302 w 2555"/>
                  <a:gd name="T73" fmla="*/ 513 h 4505"/>
                  <a:gd name="T74" fmla="*/ 2223 w 2555"/>
                  <a:gd name="T75" fmla="*/ 418 h 4505"/>
                  <a:gd name="T76" fmla="*/ 2136 w 2555"/>
                  <a:gd name="T77" fmla="*/ 332 h 4505"/>
                  <a:gd name="T78" fmla="*/ 2041 w 2555"/>
                  <a:gd name="T79" fmla="*/ 254 h 4505"/>
                  <a:gd name="T80" fmla="*/ 1940 w 2555"/>
                  <a:gd name="T81" fmla="*/ 185 h 4505"/>
                  <a:gd name="T82" fmla="*/ 1831 w 2555"/>
                  <a:gd name="T83" fmla="*/ 126 h 4505"/>
                  <a:gd name="T84" fmla="*/ 1717 w 2555"/>
                  <a:gd name="T85" fmla="*/ 78 h 4505"/>
                  <a:gd name="T86" fmla="*/ 1597 w 2555"/>
                  <a:gd name="T87" fmla="*/ 40 h 4505"/>
                  <a:gd name="T88" fmla="*/ 1472 w 2555"/>
                  <a:gd name="T89" fmla="*/ 14 h 4505"/>
                  <a:gd name="T90" fmla="*/ 1343 w 2555"/>
                  <a:gd name="T91" fmla="*/ 1 h 4505"/>
                  <a:gd name="T92" fmla="*/ 1277 w 2555"/>
                  <a:gd name="T93" fmla="*/ 0 h 45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555" h="4505">
                    <a:moveTo>
                      <a:pt x="1277" y="0"/>
                    </a:moveTo>
                    <a:lnTo>
                      <a:pt x="1212" y="1"/>
                    </a:lnTo>
                    <a:lnTo>
                      <a:pt x="1082" y="14"/>
                    </a:lnTo>
                    <a:lnTo>
                      <a:pt x="958" y="40"/>
                    </a:lnTo>
                    <a:lnTo>
                      <a:pt x="837" y="78"/>
                    </a:lnTo>
                    <a:lnTo>
                      <a:pt x="723" y="126"/>
                    </a:lnTo>
                    <a:lnTo>
                      <a:pt x="614" y="185"/>
                    </a:lnTo>
                    <a:lnTo>
                      <a:pt x="512" y="254"/>
                    </a:lnTo>
                    <a:lnTo>
                      <a:pt x="417" y="332"/>
                    </a:lnTo>
                    <a:lnTo>
                      <a:pt x="330" y="418"/>
                    </a:lnTo>
                    <a:lnTo>
                      <a:pt x="253" y="513"/>
                    </a:lnTo>
                    <a:lnTo>
                      <a:pt x="184" y="615"/>
                    </a:lnTo>
                    <a:lnTo>
                      <a:pt x="126" y="724"/>
                    </a:lnTo>
                    <a:lnTo>
                      <a:pt x="76" y="838"/>
                    </a:lnTo>
                    <a:lnTo>
                      <a:pt x="39" y="959"/>
                    </a:lnTo>
                    <a:lnTo>
                      <a:pt x="14" y="1083"/>
                    </a:lnTo>
                    <a:lnTo>
                      <a:pt x="1" y="1212"/>
                    </a:lnTo>
                    <a:lnTo>
                      <a:pt x="0" y="1278"/>
                    </a:lnTo>
                    <a:lnTo>
                      <a:pt x="1" y="1336"/>
                    </a:lnTo>
                    <a:lnTo>
                      <a:pt x="14" y="1463"/>
                    </a:lnTo>
                    <a:lnTo>
                      <a:pt x="40" y="1594"/>
                    </a:lnTo>
                    <a:lnTo>
                      <a:pt x="75" y="1716"/>
                    </a:lnTo>
                    <a:lnTo>
                      <a:pt x="97" y="1768"/>
                    </a:lnTo>
                    <a:lnTo>
                      <a:pt x="1277" y="4505"/>
                    </a:lnTo>
                    <a:lnTo>
                      <a:pt x="2463" y="1755"/>
                    </a:lnTo>
                    <a:lnTo>
                      <a:pt x="2482" y="1707"/>
                    </a:lnTo>
                    <a:lnTo>
                      <a:pt x="2516" y="1590"/>
                    </a:lnTo>
                    <a:lnTo>
                      <a:pt x="2540" y="1463"/>
                    </a:lnTo>
                    <a:lnTo>
                      <a:pt x="2553" y="1336"/>
                    </a:lnTo>
                    <a:lnTo>
                      <a:pt x="2555" y="1278"/>
                    </a:lnTo>
                    <a:lnTo>
                      <a:pt x="2553" y="1212"/>
                    </a:lnTo>
                    <a:lnTo>
                      <a:pt x="2540" y="1083"/>
                    </a:lnTo>
                    <a:lnTo>
                      <a:pt x="2514" y="959"/>
                    </a:lnTo>
                    <a:lnTo>
                      <a:pt x="2478" y="838"/>
                    </a:lnTo>
                    <a:lnTo>
                      <a:pt x="2429" y="724"/>
                    </a:lnTo>
                    <a:lnTo>
                      <a:pt x="2371" y="615"/>
                    </a:lnTo>
                    <a:lnTo>
                      <a:pt x="2302" y="513"/>
                    </a:lnTo>
                    <a:lnTo>
                      <a:pt x="2223" y="418"/>
                    </a:lnTo>
                    <a:lnTo>
                      <a:pt x="2136" y="332"/>
                    </a:lnTo>
                    <a:lnTo>
                      <a:pt x="2041" y="254"/>
                    </a:lnTo>
                    <a:lnTo>
                      <a:pt x="1940" y="185"/>
                    </a:lnTo>
                    <a:lnTo>
                      <a:pt x="1831" y="126"/>
                    </a:lnTo>
                    <a:lnTo>
                      <a:pt x="1717" y="78"/>
                    </a:lnTo>
                    <a:lnTo>
                      <a:pt x="1597" y="40"/>
                    </a:lnTo>
                    <a:lnTo>
                      <a:pt x="1472" y="14"/>
                    </a:lnTo>
                    <a:lnTo>
                      <a:pt x="1343" y="1"/>
                    </a:lnTo>
                    <a:lnTo>
                      <a:pt x="1277" y="0"/>
                    </a:lnTo>
                    <a:close/>
                  </a:path>
                </a:pathLst>
              </a:custGeom>
              <a:solidFill>
                <a:srgbClr val="297F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76" name="Freeform 999"/>
              <p:cNvSpPr>
                <a:spLocks/>
              </p:cNvSpPr>
              <p:nvPr/>
            </p:nvSpPr>
            <p:spPr bwMode="auto">
              <a:xfrm>
                <a:off x="3902963" y="4363634"/>
                <a:ext cx="506414" cy="1789113"/>
              </a:xfrm>
              <a:custGeom>
                <a:avLst/>
                <a:gdLst>
                  <a:gd name="T0" fmla="*/ 0 w 1278"/>
                  <a:gd name="T1" fmla="*/ 0 h 4505"/>
                  <a:gd name="T2" fmla="*/ 0 w 1278"/>
                  <a:gd name="T3" fmla="*/ 0 h 4505"/>
                  <a:gd name="T4" fmla="*/ 0 w 1278"/>
                  <a:gd name="T5" fmla="*/ 4505 h 4505"/>
                  <a:gd name="T6" fmla="*/ 1186 w 1278"/>
                  <a:gd name="T7" fmla="*/ 1755 h 4505"/>
                  <a:gd name="T8" fmla="*/ 1205 w 1278"/>
                  <a:gd name="T9" fmla="*/ 1707 h 4505"/>
                  <a:gd name="T10" fmla="*/ 1239 w 1278"/>
                  <a:gd name="T11" fmla="*/ 1590 h 4505"/>
                  <a:gd name="T12" fmla="*/ 1263 w 1278"/>
                  <a:gd name="T13" fmla="*/ 1463 h 4505"/>
                  <a:gd name="T14" fmla="*/ 1276 w 1278"/>
                  <a:gd name="T15" fmla="*/ 1336 h 4505"/>
                  <a:gd name="T16" fmla="*/ 1278 w 1278"/>
                  <a:gd name="T17" fmla="*/ 1278 h 4505"/>
                  <a:gd name="T18" fmla="*/ 1276 w 1278"/>
                  <a:gd name="T19" fmla="*/ 1212 h 4505"/>
                  <a:gd name="T20" fmla="*/ 1263 w 1278"/>
                  <a:gd name="T21" fmla="*/ 1083 h 4505"/>
                  <a:gd name="T22" fmla="*/ 1237 w 1278"/>
                  <a:gd name="T23" fmla="*/ 959 h 4505"/>
                  <a:gd name="T24" fmla="*/ 1201 w 1278"/>
                  <a:gd name="T25" fmla="*/ 838 h 4505"/>
                  <a:gd name="T26" fmla="*/ 1152 w 1278"/>
                  <a:gd name="T27" fmla="*/ 724 h 4505"/>
                  <a:gd name="T28" fmla="*/ 1094 w 1278"/>
                  <a:gd name="T29" fmla="*/ 615 h 4505"/>
                  <a:gd name="T30" fmla="*/ 1025 w 1278"/>
                  <a:gd name="T31" fmla="*/ 513 h 4505"/>
                  <a:gd name="T32" fmla="*/ 946 w 1278"/>
                  <a:gd name="T33" fmla="*/ 418 h 4505"/>
                  <a:gd name="T34" fmla="*/ 859 w 1278"/>
                  <a:gd name="T35" fmla="*/ 332 h 4505"/>
                  <a:gd name="T36" fmla="*/ 764 w 1278"/>
                  <a:gd name="T37" fmla="*/ 254 h 4505"/>
                  <a:gd name="T38" fmla="*/ 663 w 1278"/>
                  <a:gd name="T39" fmla="*/ 185 h 4505"/>
                  <a:gd name="T40" fmla="*/ 554 w 1278"/>
                  <a:gd name="T41" fmla="*/ 126 h 4505"/>
                  <a:gd name="T42" fmla="*/ 440 w 1278"/>
                  <a:gd name="T43" fmla="*/ 78 h 4505"/>
                  <a:gd name="T44" fmla="*/ 320 w 1278"/>
                  <a:gd name="T45" fmla="*/ 40 h 4505"/>
                  <a:gd name="T46" fmla="*/ 195 w 1278"/>
                  <a:gd name="T47" fmla="*/ 14 h 4505"/>
                  <a:gd name="T48" fmla="*/ 66 w 1278"/>
                  <a:gd name="T49" fmla="*/ 1 h 4505"/>
                  <a:gd name="T50" fmla="*/ 0 w 1278"/>
                  <a:gd name="T51" fmla="*/ 0 h 45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278" h="4505">
                    <a:moveTo>
                      <a:pt x="0" y="0"/>
                    </a:moveTo>
                    <a:lnTo>
                      <a:pt x="0" y="0"/>
                    </a:lnTo>
                    <a:lnTo>
                      <a:pt x="0" y="4505"/>
                    </a:lnTo>
                    <a:lnTo>
                      <a:pt x="1186" y="1755"/>
                    </a:lnTo>
                    <a:lnTo>
                      <a:pt x="1205" y="1707"/>
                    </a:lnTo>
                    <a:lnTo>
                      <a:pt x="1239" y="1590"/>
                    </a:lnTo>
                    <a:lnTo>
                      <a:pt x="1263" y="1463"/>
                    </a:lnTo>
                    <a:lnTo>
                      <a:pt x="1276" y="1336"/>
                    </a:lnTo>
                    <a:lnTo>
                      <a:pt x="1278" y="1278"/>
                    </a:lnTo>
                    <a:lnTo>
                      <a:pt x="1276" y="1212"/>
                    </a:lnTo>
                    <a:lnTo>
                      <a:pt x="1263" y="1083"/>
                    </a:lnTo>
                    <a:lnTo>
                      <a:pt x="1237" y="959"/>
                    </a:lnTo>
                    <a:lnTo>
                      <a:pt x="1201" y="838"/>
                    </a:lnTo>
                    <a:lnTo>
                      <a:pt x="1152" y="724"/>
                    </a:lnTo>
                    <a:lnTo>
                      <a:pt x="1094" y="615"/>
                    </a:lnTo>
                    <a:lnTo>
                      <a:pt x="1025" y="513"/>
                    </a:lnTo>
                    <a:lnTo>
                      <a:pt x="946" y="418"/>
                    </a:lnTo>
                    <a:lnTo>
                      <a:pt x="859" y="332"/>
                    </a:lnTo>
                    <a:lnTo>
                      <a:pt x="764" y="254"/>
                    </a:lnTo>
                    <a:lnTo>
                      <a:pt x="663" y="185"/>
                    </a:lnTo>
                    <a:lnTo>
                      <a:pt x="554" y="126"/>
                    </a:lnTo>
                    <a:lnTo>
                      <a:pt x="440" y="78"/>
                    </a:lnTo>
                    <a:lnTo>
                      <a:pt x="320" y="40"/>
                    </a:lnTo>
                    <a:lnTo>
                      <a:pt x="195" y="14"/>
                    </a:lnTo>
                    <a:lnTo>
                      <a:pt x="66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alpha val="30000"/>
                </a:schemeClr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</p:grpSp>
        <p:sp>
          <p:nvSpPr>
            <p:cNvPr id="39" name="Oval 38"/>
            <p:cNvSpPr/>
            <p:nvPr/>
          </p:nvSpPr>
          <p:spPr>
            <a:xfrm>
              <a:off x="3267929" y="4346921"/>
              <a:ext cx="832105" cy="832104"/>
            </a:xfrm>
            <a:prstGeom prst="ellipse">
              <a:avLst/>
            </a:prstGeom>
            <a:solidFill>
              <a:schemeClr val="bg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d-ID" sz="3000" dirty="0">
                  <a:solidFill>
                    <a:srgbClr val="297FB8"/>
                  </a:solidFill>
                  <a:latin typeface="FontAwesome" pitchFamily="2" charset="0"/>
                </a:rPr>
                <a:t>2</a:t>
              </a:r>
              <a:endParaRPr lang="en-US" sz="3000" dirty="0">
                <a:solidFill>
                  <a:srgbClr val="297FB8"/>
                </a:solidFill>
                <a:latin typeface="FontAwesome" pitchFamily="2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212738" y="2271171"/>
            <a:ext cx="655031" cy="1157083"/>
            <a:chOff x="6843713" y="4118768"/>
            <a:chExt cx="1012826" cy="1789113"/>
          </a:xfrm>
        </p:grpSpPr>
        <p:grpSp>
          <p:nvGrpSpPr>
            <p:cNvPr id="10" name="Group 9"/>
            <p:cNvGrpSpPr/>
            <p:nvPr/>
          </p:nvGrpSpPr>
          <p:grpSpPr>
            <a:xfrm>
              <a:off x="6843713" y="4118768"/>
              <a:ext cx="1012826" cy="1789113"/>
              <a:chOff x="6843713" y="4189413"/>
              <a:chExt cx="1012826" cy="1789113"/>
            </a:xfrm>
          </p:grpSpPr>
          <p:sp>
            <p:nvSpPr>
              <p:cNvPr id="66" name="Freeform 998"/>
              <p:cNvSpPr>
                <a:spLocks/>
              </p:cNvSpPr>
              <p:nvPr/>
            </p:nvSpPr>
            <p:spPr bwMode="auto">
              <a:xfrm>
                <a:off x="6843713" y="4189413"/>
                <a:ext cx="1012825" cy="1789113"/>
              </a:xfrm>
              <a:custGeom>
                <a:avLst/>
                <a:gdLst>
                  <a:gd name="T0" fmla="*/ 1277 w 2555"/>
                  <a:gd name="T1" fmla="*/ 0 h 4505"/>
                  <a:gd name="T2" fmla="*/ 1212 w 2555"/>
                  <a:gd name="T3" fmla="*/ 1 h 4505"/>
                  <a:gd name="T4" fmla="*/ 1082 w 2555"/>
                  <a:gd name="T5" fmla="*/ 14 h 4505"/>
                  <a:gd name="T6" fmla="*/ 958 w 2555"/>
                  <a:gd name="T7" fmla="*/ 40 h 4505"/>
                  <a:gd name="T8" fmla="*/ 837 w 2555"/>
                  <a:gd name="T9" fmla="*/ 78 h 4505"/>
                  <a:gd name="T10" fmla="*/ 723 w 2555"/>
                  <a:gd name="T11" fmla="*/ 126 h 4505"/>
                  <a:gd name="T12" fmla="*/ 614 w 2555"/>
                  <a:gd name="T13" fmla="*/ 185 h 4505"/>
                  <a:gd name="T14" fmla="*/ 512 w 2555"/>
                  <a:gd name="T15" fmla="*/ 254 h 4505"/>
                  <a:gd name="T16" fmla="*/ 417 w 2555"/>
                  <a:gd name="T17" fmla="*/ 332 h 4505"/>
                  <a:gd name="T18" fmla="*/ 330 w 2555"/>
                  <a:gd name="T19" fmla="*/ 418 h 4505"/>
                  <a:gd name="T20" fmla="*/ 253 w 2555"/>
                  <a:gd name="T21" fmla="*/ 513 h 4505"/>
                  <a:gd name="T22" fmla="*/ 184 w 2555"/>
                  <a:gd name="T23" fmla="*/ 615 h 4505"/>
                  <a:gd name="T24" fmla="*/ 126 w 2555"/>
                  <a:gd name="T25" fmla="*/ 724 h 4505"/>
                  <a:gd name="T26" fmla="*/ 76 w 2555"/>
                  <a:gd name="T27" fmla="*/ 838 h 4505"/>
                  <a:gd name="T28" fmla="*/ 39 w 2555"/>
                  <a:gd name="T29" fmla="*/ 959 h 4505"/>
                  <a:gd name="T30" fmla="*/ 14 w 2555"/>
                  <a:gd name="T31" fmla="*/ 1083 h 4505"/>
                  <a:gd name="T32" fmla="*/ 1 w 2555"/>
                  <a:gd name="T33" fmla="*/ 1212 h 4505"/>
                  <a:gd name="T34" fmla="*/ 0 w 2555"/>
                  <a:gd name="T35" fmla="*/ 1278 h 4505"/>
                  <a:gd name="T36" fmla="*/ 1 w 2555"/>
                  <a:gd name="T37" fmla="*/ 1336 h 4505"/>
                  <a:gd name="T38" fmla="*/ 14 w 2555"/>
                  <a:gd name="T39" fmla="*/ 1463 h 4505"/>
                  <a:gd name="T40" fmla="*/ 40 w 2555"/>
                  <a:gd name="T41" fmla="*/ 1594 h 4505"/>
                  <a:gd name="T42" fmla="*/ 75 w 2555"/>
                  <a:gd name="T43" fmla="*/ 1716 h 4505"/>
                  <a:gd name="T44" fmla="*/ 97 w 2555"/>
                  <a:gd name="T45" fmla="*/ 1768 h 4505"/>
                  <a:gd name="T46" fmla="*/ 1277 w 2555"/>
                  <a:gd name="T47" fmla="*/ 4505 h 4505"/>
                  <a:gd name="T48" fmla="*/ 2463 w 2555"/>
                  <a:gd name="T49" fmla="*/ 1755 h 4505"/>
                  <a:gd name="T50" fmla="*/ 2482 w 2555"/>
                  <a:gd name="T51" fmla="*/ 1707 h 4505"/>
                  <a:gd name="T52" fmla="*/ 2516 w 2555"/>
                  <a:gd name="T53" fmla="*/ 1590 h 4505"/>
                  <a:gd name="T54" fmla="*/ 2540 w 2555"/>
                  <a:gd name="T55" fmla="*/ 1463 h 4505"/>
                  <a:gd name="T56" fmla="*/ 2553 w 2555"/>
                  <a:gd name="T57" fmla="*/ 1336 h 4505"/>
                  <a:gd name="T58" fmla="*/ 2555 w 2555"/>
                  <a:gd name="T59" fmla="*/ 1278 h 4505"/>
                  <a:gd name="T60" fmla="*/ 2553 w 2555"/>
                  <a:gd name="T61" fmla="*/ 1212 h 4505"/>
                  <a:gd name="T62" fmla="*/ 2540 w 2555"/>
                  <a:gd name="T63" fmla="*/ 1083 h 4505"/>
                  <a:gd name="T64" fmla="*/ 2514 w 2555"/>
                  <a:gd name="T65" fmla="*/ 959 h 4505"/>
                  <a:gd name="T66" fmla="*/ 2478 w 2555"/>
                  <a:gd name="T67" fmla="*/ 838 h 4505"/>
                  <a:gd name="T68" fmla="*/ 2429 w 2555"/>
                  <a:gd name="T69" fmla="*/ 724 h 4505"/>
                  <a:gd name="T70" fmla="*/ 2371 w 2555"/>
                  <a:gd name="T71" fmla="*/ 615 h 4505"/>
                  <a:gd name="T72" fmla="*/ 2302 w 2555"/>
                  <a:gd name="T73" fmla="*/ 513 h 4505"/>
                  <a:gd name="T74" fmla="*/ 2223 w 2555"/>
                  <a:gd name="T75" fmla="*/ 418 h 4505"/>
                  <a:gd name="T76" fmla="*/ 2136 w 2555"/>
                  <a:gd name="T77" fmla="*/ 332 h 4505"/>
                  <a:gd name="T78" fmla="*/ 2041 w 2555"/>
                  <a:gd name="T79" fmla="*/ 254 h 4505"/>
                  <a:gd name="T80" fmla="*/ 1940 w 2555"/>
                  <a:gd name="T81" fmla="*/ 185 h 4505"/>
                  <a:gd name="T82" fmla="*/ 1831 w 2555"/>
                  <a:gd name="T83" fmla="*/ 126 h 4505"/>
                  <a:gd name="T84" fmla="*/ 1717 w 2555"/>
                  <a:gd name="T85" fmla="*/ 78 h 4505"/>
                  <a:gd name="T86" fmla="*/ 1597 w 2555"/>
                  <a:gd name="T87" fmla="*/ 40 h 4505"/>
                  <a:gd name="T88" fmla="*/ 1472 w 2555"/>
                  <a:gd name="T89" fmla="*/ 14 h 4505"/>
                  <a:gd name="T90" fmla="*/ 1343 w 2555"/>
                  <a:gd name="T91" fmla="*/ 1 h 4505"/>
                  <a:gd name="T92" fmla="*/ 1277 w 2555"/>
                  <a:gd name="T93" fmla="*/ 0 h 45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555" h="4505">
                    <a:moveTo>
                      <a:pt x="1277" y="0"/>
                    </a:moveTo>
                    <a:lnTo>
                      <a:pt x="1212" y="1"/>
                    </a:lnTo>
                    <a:lnTo>
                      <a:pt x="1082" y="14"/>
                    </a:lnTo>
                    <a:lnTo>
                      <a:pt x="958" y="40"/>
                    </a:lnTo>
                    <a:lnTo>
                      <a:pt x="837" y="78"/>
                    </a:lnTo>
                    <a:lnTo>
                      <a:pt x="723" y="126"/>
                    </a:lnTo>
                    <a:lnTo>
                      <a:pt x="614" y="185"/>
                    </a:lnTo>
                    <a:lnTo>
                      <a:pt x="512" y="254"/>
                    </a:lnTo>
                    <a:lnTo>
                      <a:pt x="417" y="332"/>
                    </a:lnTo>
                    <a:lnTo>
                      <a:pt x="330" y="418"/>
                    </a:lnTo>
                    <a:lnTo>
                      <a:pt x="253" y="513"/>
                    </a:lnTo>
                    <a:lnTo>
                      <a:pt x="184" y="615"/>
                    </a:lnTo>
                    <a:lnTo>
                      <a:pt x="126" y="724"/>
                    </a:lnTo>
                    <a:lnTo>
                      <a:pt x="76" y="838"/>
                    </a:lnTo>
                    <a:lnTo>
                      <a:pt x="39" y="959"/>
                    </a:lnTo>
                    <a:lnTo>
                      <a:pt x="14" y="1083"/>
                    </a:lnTo>
                    <a:lnTo>
                      <a:pt x="1" y="1212"/>
                    </a:lnTo>
                    <a:lnTo>
                      <a:pt x="0" y="1278"/>
                    </a:lnTo>
                    <a:lnTo>
                      <a:pt x="1" y="1336"/>
                    </a:lnTo>
                    <a:lnTo>
                      <a:pt x="14" y="1463"/>
                    </a:lnTo>
                    <a:lnTo>
                      <a:pt x="40" y="1594"/>
                    </a:lnTo>
                    <a:lnTo>
                      <a:pt x="75" y="1716"/>
                    </a:lnTo>
                    <a:lnTo>
                      <a:pt x="97" y="1768"/>
                    </a:lnTo>
                    <a:lnTo>
                      <a:pt x="1277" y="4505"/>
                    </a:lnTo>
                    <a:lnTo>
                      <a:pt x="2463" y="1755"/>
                    </a:lnTo>
                    <a:lnTo>
                      <a:pt x="2482" y="1707"/>
                    </a:lnTo>
                    <a:lnTo>
                      <a:pt x="2516" y="1590"/>
                    </a:lnTo>
                    <a:lnTo>
                      <a:pt x="2540" y="1463"/>
                    </a:lnTo>
                    <a:lnTo>
                      <a:pt x="2553" y="1336"/>
                    </a:lnTo>
                    <a:lnTo>
                      <a:pt x="2555" y="1278"/>
                    </a:lnTo>
                    <a:lnTo>
                      <a:pt x="2553" y="1212"/>
                    </a:lnTo>
                    <a:lnTo>
                      <a:pt x="2540" y="1083"/>
                    </a:lnTo>
                    <a:lnTo>
                      <a:pt x="2514" y="959"/>
                    </a:lnTo>
                    <a:lnTo>
                      <a:pt x="2478" y="838"/>
                    </a:lnTo>
                    <a:lnTo>
                      <a:pt x="2429" y="724"/>
                    </a:lnTo>
                    <a:lnTo>
                      <a:pt x="2371" y="615"/>
                    </a:lnTo>
                    <a:lnTo>
                      <a:pt x="2302" y="513"/>
                    </a:lnTo>
                    <a:lnTo>
                      <a:pt x="2223" y="418"/>
                    </a:lnTo>
                    <a:lnTo>
                      <a:pt x="2136" y="332"/>
                    </a:lnTo>
                    <a:lnTo>
                      <a:pt x="2041" y="254"/>
                    </a:lnTo>
                    <a:lnTo>
                      <a:pt x="1940" y="185"/>
                    </a:lnTo>
                    <a:lnTo>
                      <a:pt x="1831" y="126"/>
                    </a:lnTo>
                    <a:lnTo>
                      <a:pt x="1717" y="78"/>
                    </a:lnTo>
                    <a:lnTo>
                      <a:pt x="1597" y="40"/>
                    </a:lnTo>
                    <a:lnTo>
                      <a:pt x="1472" y="14"/>
                    </a:lnTo>
                    <a:lnTo>
                      <a:pt x="1343" y="1"/>
                    </a:lnTo>
                    <a:lnTo>
                      <a:pt x="1277" y="0"/>
                    </a:lnTo>
                    <a:close/>
                  </a:path>
                </a:pathLst>
              </a:custGeom>
              <a:solidFill>
                <a:srgbClr val="27AE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67" name="Freeform 999"/>
              <p:cNvSpPr>
                <a:spLocks/>
              </p:cNvSpPr>
              <p:nvPr/>
            </p:nvSpPr>
            <p:spPr bwMode="auto">
              <a:xfrm>
                <a:off x="7350126" y="4189413"/>
                <a:ext cx="506413" cy="1789113"/>
              </a:xfrm>
              <a:custGeom>
                <a:avLst/>
                <a:gdLst>
                  <a:gd name="T0" fmla="*/ 0 w 1278"/>
                  <a:gd name="T1" fmla="*/ 0 h 4505"/>
                  <a:gd name="T2" fmla="*/ 0 w 1278"/>
                  <a:gd name="T3" fmla="*/ 0 h 4505"/>
                  <a:gd name="T4" fmla="*/ 0 w 1278"/>
                  <a:gd name="T5" fmla="*/ 4505 h 4505"/>
                  <a:gd name="T6" fmla="*/ 1186 w 1278"/>
                  <a:gd name="T7" fmla="*/ 1755 h 4505"/>
                  <a:gd name="T8" fmla="*/ 1205 w 1278"/>
                  <a:gd name="T9" fmla="*/ 1707 h 4505"/>
                  <a:gd name="T10" fmla="*/ 1239 w 1278"/>
                  <a:gd name="T11" fmla="*/ 1590 h 4505"/>
                  <a:gd name="T12" fmla="*/ 1263 w 1278"/>
                  <a:gd name="T13" fmla="*/ 1463 h 4505"/>
                  <a:gd name="T14" fmla="*/ 1276 w 1278"/>
                  <a:gd name="T15" fmla="*/ 1336 h 4505"/>
                  <a:gd name="T16" fmla="*/ 1278 w 1278"/>
                  <a:gd name="T17" fmla="*/ 1278 h 4505"/>
                  <a:gd name="T18" fmla="*/ 1276 w 1278"/>
                  <a:gd name="T19" fmla="*/ 1212 h 4505"/>
                  <a:gd name="T20" fmla="*/ 1263 w 1278"/>
                  <a:gd name="T21" fmla="*/ 1083 h 4505"/>
                  <a:gd name="T22" fmla="*/ 1237 w 1278"/>
                  <a:gd name="T23" fmla="*/ 959 h 4505"/>
                  <a:gd name="T24" fmla="*/ 1201 w 1278"/>
                  <a:gd name="T25" fmla="*/ 838 h 4505"/>
                  <a:gd name="T26" fmla="*/ 1152 w 1278"/>
                  <a:gd name="T27" fmla="*/ 724 h 4505"/>
                  <a:gd name="T28" fmla="*/ 1094 w 1278"/>
                  <a:gd name="T29" fmla="*/ 615 h 4505"/>
                  <a:gd name="T30" fmla="*/ 1025 w 1278"/>
                  <a:gd name="T31" fmla="*/ 513 h 4505"/>
                  <a:gd name="T32" fmla="*/ 946 w 1278"/>
                  <a:gd name="T33" fmla="*/ 418 h 4505"/>
                  <a:gd name="T34" fmla="*/ 859 w 1278"/>
                  <a:gd name="T35" fmla="*/ 332 h 4505"/>
                  <a:gd name="T36" fmla="*/ 764 w 1278"/>
                  <a:gd name="T37" fmla="*/ 254 h 4505"/>
                  <a:gd name="T38" fmla="*/ 663 w 1278"/>
                  <a:gd name="T39" fmla="*/ 185 h 4505"/>
                  <a:gd name="T40" fmla="*/ 554 w 1278"/>
                  <a:gd name="T41" fmla="*/ 126 h 4505"/>
                  <a:gd name="T42" fmla="*/ 440 w 1278"/>
                  <a:gd name="T43" fmla="*/ 78 h 4505"/>
                  <a:gd name="T44" fmla="*/ 320 w 1278"/>
                  <a:gd name="T45" fmla="*/ 40 h 4505"/>
                  <a:gd name="T46" fmla="*/ 195 w 1278"/>
                  <a:gd name="T47" fmla="*/ 14 h 4505"/>
                  <a:gd name="T48" fmla="*/ 66 w 1278"/>
                  <a:gd name="T49" fmla="*/ 1 h 4505"/>
                  <a:gd name="T50" fmla="*/ 0 w 1278"/>
                  <a:gd name="T51" fmla="*/ 0 h 45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278" h="4505">
                    <a:moveTo>
                      <a:pt x="0" y="0"/>
                    </a:moveTo>
                    <a:lnTo>
                      <a:pt x="0" y="0"/>
                    </a:lnTo>
                    <a:lnTo>
                      <a:pt x="0" y="4505"/>
                    </a:lnTo>
                    <a:lnTo>
                      <a:pt x="1186" y="1755"/>
                    </a:lnTo>
                    <a:lnTo>
                      <a:pt x="1205" y="1707"/>
                    </a:lnTo>
                    <a:lnTo>
                      <a:pt x="1239" y="1590"/>
                    </a:lnTo>
                    <a:lnTo>
                      <a:pt x="1263" y="1463"/>
                    </a:lnTo>
                    <a:lnTo>
                      <a:pt x="1276" y="1336"/>
                    </a:lnTo>
                    <a:lnTo>
                      <a:pt x="1278" y="1278"/>
                    </a:lnTo>
                    <a:lnTo>
                      <a:pt x="1276" y="1212"/>
                    </a:lnTo>
                    <a:lnTo>
                      <a:pt x="1263" y="1083"/>
                    </a:lnTo>
                    <a:lnTo>
                      <a:pt x="1237" y="959"/>
                    </a:lnTo>
                    <a:lnTo>
                      <a:pt x="1201" y="838"/>
                    </a:lnTo>
                    <a:lnTo>
                      <a:pt x="1152" y="724"/>
                    </a:lnTo>
                    <a:lnTo>
                      <a:pt x="1094" y="615"/>
                    </a:lnTo>
                    <a:lnTo>
                      <a:pt x="1025" y="513"/>
                    </a:lnTo>
                    <a:lnTo>
                      <a:pt x="946" y="418"/>
                    </a:lnTo>
                    <a:lnTo>
                      <a:pt x="859" y="332"/>
                    </a:lnTo>
                    <a:lnTo>
                      <a:pt x="764" y="254"/>
                    </a:lnTo>
                    <a:lnTo>
                      <a:pt x="663" y="185"/>
                    </a:lnTo>
                    <a:lnTo>
                      <a:pt x="554" y="126"/>
                    </a:lnTo>
                    <a:lnTo>
                      <a:pt x="440" y="78"/>
                    </a:lnTo>
                    <a:lnTo>
                      <a:pt x="320" y="40"/>
                    </a:lnTo>
                    <a:lnTo>
                      <a:pt x="195" y="14"/>
                    </a:lnTo>
                    <a:lnTo>
                      <a:pt x="66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alpha val="30000"/>
                </a:schemeClr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</p:grpSp>
        <p:sp>
          <p:nvSpPr>
            <p:cNvPr id="58" name="Oval 57"/>
            <p:cNvSpPr/>
            <p:nvPr/>
          </p:nvSpPr>
          <p:spPr>
            <a:xfrm>
              <a:off x="6933947" y="4210589"/>
              <a:ext cx="832104" cy="832104"/>
            </a:xfrm>
            <a:prstGeom prst="ellipse">
              <a:avLst/>
            </a:prstGeom>
            <a:solidFill>
              <a:schemeClr val="bg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d-ID" sz="3000" dirty="0">
                  <a:solidFill>
                    <a:srgbClr val="27AE61"/>
                  </a:solidFill>
                  <a:latin typeface="FontAwesome" pitchFamily="2" charset="0"/>
                </a:rPr>
                <a:t>3</a:t>
              </a:r>
              <a:endParaRPr lang="en-US" sz="3000" dirty="0">
                <a:solidFill>
                  <a:srgbClr val="27AE61"/>
                </a:solidFill>
                <a:latin typeface="FontAwesome" pitchFamily="2" charset="0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5779750" y="2280834"/>
            <a:ext cx="655031" cy="1157083"/>
            <a:chOff x="8238183" y="4118768"/>
            <a:chExt cx="1012826" cy="1789113"/>
          </a:xfrm>
        </p:grpSpPr>
        <p:grpSp>
          <p:nvGrpSpPr>
            <p:cNvPr id="11" name="Group 10"/>
            <p:cNvGrpSpPr/>
            <p:nvPr/>
          </p:nvGrpSpPr>
          <p:grpSpPr>
            <a:xfrm>
              <a:off x="8238183" y="4118768"/>
              <a:ext cx="1012826" cy="1789113"/>
              <a:chOff x="8238183" y="4277271"/>
              <a:chExt cx="1012826" cy="1789113"/>
            </a:xfrm>
          </p:grpSpPr>
          <p:sp>
            <p:nvSpPr>
              <p:cNvPr id="78" name="Freeform 998"/>
              <p:cNvSpPr>
                <a:spLocks/>
              </p:cNvSpPr>
              <p:nvPr/>
            </p:nvSpPr>
            <p:spPr bwMode="auto">
              <a:xfrm>
                <a:off x="8238183" y="4277271"/>
                <a:ext cx="1012825" cy="1789113"/>
              </a:xfrm>
              <a:custGeom>
                <a:avLst/>
                <a:gdLst>
                  <a:gd name="T0" fmla="*/ 1277 w 2555"/>
                  <a:gd name="T1" fmla="*/ 0 h 4505"/>
                  <a:gd name="T2" fmla="*/ 1212 w 2555"/>
                  <a:gd name="T3" fmla="*/ 1 h 4505"/>
                  <a:gd name="T4" fmla="*/ 1082 w 2555"/>
                  <a:gd name="T5" fmla="*/ 14 h 4505"/>
                  <a:gd name="T6" fmla="*/ 958 w 2555"/>
                  <a:gd name="T7" fmla="*/ 40 h 4505"/>
                  <a:gd name="T8" fmla="*/ 837 w 2555"/>
                  <a:gd name="T9" fmla="*/ 78 h 4505"/>
                  <a:gd name="T10" fmla="*/ 723 w 2555"/>
                  <a:gd name="T11" fmla="*/ 126 h 4505"/>
                  <a:gd name="T12" fmla="*/ 614 w 2555"/>
                  <a:gd name="T13" fmla="*/ 185 h 4505"/>
                  <a:gd name="T14" fmla="*/ 512 w 2555"/>
                  <a:gd name="T15" fmla="*/ 254 h 4505"/>
                  <a:gd name="T16" fmla="*/ 417 w 2555"/>
                  <a:gd name="T17" fmla="*/ 332 h 4505"/>
                  <a:gd name="T18" fmla="*/ 330 w 2555"/>
                  <a:gd name="T19" fmla="*/ 418 h 4505"/>
                  <a:gd name="T20" fmla="*/ 253 w 2555"/>
                  <a:gd name="T21" fmla="*/ 513 h 4505"/>
                  <a:gd name="T22" fmla="*/ 184 w 2555"/>
                  <a:gd name="T23" fmla="*/ 615 h 4505"/>
                  <a:gd name="T24" fmla="*/ 126 w 2555"/>
                  <a:gd name="T25" fmla="*/ 724 h 4505"/>
                  <a:gd name="T26" fmla="*/ 76 w 2555"/>
                  <a:gd name="T27" fmla="*/ 838 h 4505"/>
                  <a:gd name="T28" fmla="*/ 39 w 2555"/>
                  <a:gd name="T29" fmla="*/ 959 h 4505"/>
                  <a:gd name="T30" fmla="*/ 14 w 2555"/>
                  <a:gd name="T31" fmla="*/ 1083 h 4505"/>
                  <a:gd name="T32" fmla="*/ 1 w 2555"/>
                  <a:gd name="T33" fmla="*/ 1212 h 4505"/>
                  <a:gd name="T34" fmla="*/ 0 w 2555"/>
                  <a:gd name="T35" fmla="*/ 1278 h 4505"/>
                  <a:gd name="T36" fmla="*/ 1 w 2555"/>
                  <a:gd name="T37" fmla="*/ 1336 h 4505"/>
                  <a:gd name="T38" fmla="*/ 14 w 2555"/>
                  <a:gd name="T39" fmla="*/ 1463 h 4505"/>
                  <a:gd name="T40" fmla="*/ 40 w 2555"/>
                  <a:gd name="T41" fmla="*/ 1594 h 4505"/>
                  <a:gd name="T42" fmla="*/ 75 w 2555"/>
                  <a:gd name="T43" fmla="*/ 1716 h 4505"/>
                  <a:gd name="T44" fmla="*/ 97 w 2555"/>
                  <a:gd name="T45" fmla="*/ 1768 h 4505"/>
                  <a:gd name="T46" fmla="*/ 1277 w 2555"/>
                  <a:gd name="T47" fmla="*/ 4505 h 4505"/>
                  <a:gd name="T48" fmla="*/ 2463 w 2555"/>
                  <a:gd name="T49" fmla="*/ 1755 h 4505"/>
                  <a:gd name="T50" fmla="*/ 2482 w 2555"/>
                  <a:gd name="T51" fmla="*/ 1707 h 4505"/>
                  <a:gd name="T52" fmla="*/ 2516 w 2555"/>
                  <a:gd name="T53" fmla="*/ 1590 h 4505"/>
                  <a:gd name="T54" fmla="*/ 2540 w 2555"/>
                  <a:gd name="T55" fmla="*/ 1463 h 4505"/>
                  <a:gd name="T56" fmla="*/ 2553 w 2555"/>
                  <a:gd name="T57" fmla="*/ 1336 h 4505"/>
                  <a:gd name="T58" fmla="*/ 2555 w 2555"/>
                  <a:gd name="T59" fmla="*/ 1278 h 4505"/>
                  <a:gd name="T60" fmla="*/ 2553 w 2555"/>
                  <a:gd name="T61" fmla="*/ 1212 h 4505"/>
                  <a:gd name="T62" fmla="*/ 2540 w 2555"/>
                  <a:gd name="T63" fmla="*/ 1083 h 4505"/>
                  <a:gd name="T64" fmla="*/ 2514 w 2555"/>
                  <a:gd name="T65" fmla="*/ 959 h 4505"/>
                  <a:gd name="T66" fmla="*/ 2478 w 2555"/>
                  <a:gd name="T67" fmla="*/ 838 h 4505"/>
                  <a:gd name="T68" fmla="*/ 2429 w 2555"/>
                  <a:gd name="T69" fmla="*/ 724 h 4505"/>
                  <a:gd name="T70" fmla="*/ 2371 w 2555"/>
                  <a:gd name="T71" fmla="*/ 615 h 4505"/>
                  <a:gd name="T72" fmla="*/ 2302 w 2555"/>
                  <a:gd name="T73" fmla="*/ 513 h 4505"/>
                  <a:gd name="T74" fmla="*/ 2223 w 2555"/>
                  <a:gd name="T75" fmla="*/ 418 h 4505"/>
                  <a:gd name="T76" fmla="*/ 2136 w 2555"/>
                  <a:gd name="T77" fmla="*/ 332 h 4505"/>
                  <a:gd name="T78" fmla="*/ 2041 w 2555"/>
                  <a:gd name="T79" fmla="*/ 254 h 4505"/>
                  <a:gd name="T80" fmla="*/ 1940 w 2555"/>
                  <a:gd name="T81" fmla="*/ 185 h 4505"/>
                  <a:gd name="T82" fmla="*/ 1831 w 2555"/>
                  <a:gd name="T83" fmla="*/ 126 h 4505"/>
                  <a:gd name="T84" fmla="*/ 1717 w 2555"/>
                  <a:gd name="T85" fmla="*/ 78 h 4505"/>
                  <a:gd name="T86" fmla="*/ 1597 w 2555"/>
                  <a:gd name="T87" fmla="*/ 40 h 4505"/>
                  <a:gd name="T88" fmla="*/ 1472 w 2555"/>
                  <a:gd name="T89" fmla="*/ 14 h 4505"/>
                  <a:gd name="T90" fmla="*/ 1343 w 2555"/>
                  <a:gd name="T91" fmla="*/ 1 h 4505"/>
                  <a:gd name="T92" fmla="*/ 1277 w 2555"/>
                  <a:gd name="T93" fmla="*/ 0 h 45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555" h="4505">
                    <a:moveTo>
                      <a:pt x="1277" y="0"/>
                    </a:moveTo>
                    <a:lnTo>
                      <a:pt x="1212" y="1"/>
                    </a:lnTo>
                    <a:lnTo>
                      <a:pt x="1082" y="14"/>
                    </a:lnTo>
                    <a:lnTo>
                      <a:pt x="958" y="40"/>
                    </a:lnTo>
                    <a:lnTo>
                      <a:pt x="837" y="78"/>
                    </a:lnTo>
                    <a:lnTo>
                      <a:pt x="723" y="126"/>
                    </a:lnTo>
                    <a:lnTo>
                      <a:pt x="614" y="185"/>
                    </a:lnTo>
                    <a:lnTo>
                      <a:pt x="512" y="254"/>
                    </a:lnTo>
                    <a:lnTo>
                      <a:pt x="417" y="332"/>
                    </a:lnTo>
                    <a:lnTo>
                      <a:pt x="330" y="418"/>
                    </a:lnTo>
                    <a:lnTo>
                      <a:pt x="253" y="513"/>
                    </a:lnTo>
                    <a:lnTo>
                      <a:pt x="184" y="615"/>
                    </a:lnTo>
                    <a:lnTo>
                      <a:pt x="126" y="724"/>
                    </a:lnTo>
                    <a:lnTo>
                      <a:pt x="76" y="838"/>
                    </a:lnTo>
                    <a:lnTo>
                      <a:pt x="39" y="959"/>
                    </a:lnTo>
                    <a:lnTo>
                      <a:pt x="14" y="1083"/>
                    </a:lnTo>
                    <a:lnTo>
                      <a:pt x="1" y="1212"/>
                    </a:lnTo>
                    <a:lnTo>
                      <a:pt x="0" y="1278"/>
                    </a:lnTo>
                    <a:lnTo>
                      <a:pt x="1" y="1336"/>
                    </a:lnTo>
                    <a:lnTo>
                      <a:pt x="14" y="1463"/>
                    </a:lnTo>
                    <a:lnTo>
                      <a:pt x="40" y="1594"/>
                    </a:lnTo>
                    <a:lnTo>
                      <a:pt x="75" y="1716"/>
                    </a:lnTo>
                    <a:lnTo>
                      <a:pt x="97" y="1768"/>
                    </a:lnTo>
                    <a:lnTo>
                      <a:pt x="1277" y="4505"/>
                    </a:lnTo>
                    <a:lnTo>
                      <a:pt x="2463" y="1755"/>
                    </a:lnTo>
                    <a:lnTo>
                      <a:pt x="2482" y="1707"/>
                    </a:lnTo>
                    <a:lnTo>
                      <a:pt x="2516" y="1590"/>
                    </a:lnTo>
                    <a:lnTo>
                      <a:pt x="2540" y="1463"/>
                    </a:lnTo>
                    <a:lnTo>
                      <a:pt x="2553" y="1336"/>
                    </a:lnTo>
                    <a:lnTo>
                      <a:pt x="2555" y="1278"/>
                    </a:lnTo>
                    <a:lnTo>
                      <a:pt x="2553" y="1212"/>
                    </a:lnTo>
                    <a:lnTo>
                      <a:pt x="2540" y="1083"/>
                    </a:lnTo>
                    <a:lnTo>
                      <a:pt x="2514" y="959"/>
                    </a:lnTo>
                    <a:lnTo>
                      <a:pt x="2478" y="838"/>
                    </a:lnTo>
                    <a:lnTo>
                      <a:pt x="2429" y="724"/>
                    </a:lnTo>
                    <a:lnTo>
                      <a:pt x="2371" y="615"/>
                    </a:lnTo>
                    <a:lnTo>
                      <a:pt x="2302" y="513"/>
                    </a:lnTo>
                    <a:lnTo>
                      <a:pt x="2223" y="418"/>
                    </a:lnTo>
                    <a:lnTo>
                      <a:pt x="2136" y="332"/>
                    </a:lnTo>
                    <a:lnTo>
                      <a:pt x="2041" y="254"/>
                    </a:lnTo>
                    <a:lnTo>
                      <a:pt x="1940" y="185"/>
                    </a:lnTo>
                    <a:lnTo>
                      <a:pt x="1831" y="126"/>
                    </a:lnTo>
                    <a:lnTo>
                      <a:pt x="1717" y="78"/>
                    </a:lnTo>
                    <a:lnTo>
                      <a:pt x="1597" y="40"/>
                    </a:lnTo>
                    <a:lnTo>
                      <a:pt x="1472" y="14"/>
                    </a:lnTo>
                    <a:lnTo>
                      <a:pt x="1343" y="1"/>
                    </a:lnTo>
                    <a:lnTo>
                      <a:pt x="1277" y="0"/>
                    </a:lnTo>
                    <a:close/>
                  </a:path>
                </a:pathLst>
              </a:custGeom>
              <a:solidFill>
                <a:srgbClr val="E84C3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79" name="Freeform 999"/>
              <p:cNvSpPr>
                <a:spLocks/>
              </p:cNvSpPr>
              <p:nvPr/>
            </p:nvSpPr>
            <p:spPr bwMode="auto">
              <a:xfrm>
                <a:off x="8744596" y="4277271"/>
                <a:ext cx="506413" cy="1789113"/>
              </a:xfrm>
              <a:custGeom>
                <a:avLst/>
                <a:gdLst>
                  <a:gd name="T0" fmla="*/ 0 w 1278"/>
                  <a:gd name="T1" fmla="*/ 0 h 4505"/>
                  <a:gd name="T2" fmla="*/ 0 w 1278"/>
                  <a:gd name="T3" fmla="*/ 0 h 4505"/>
                  <a:gd name="T4" fmla="*/ 0 w 1278"/>
                  <a:gd name="T5" fmla="*/ 4505 h 4505"/>
                  <a:gd name="T6" fmla="*/ 1186 w 1278"/>
                  <a:gd name="T7" fmla="*/ 1755 h 4505"/>
                  <a:gd name="T8" fmla="*/ 1205 w 1278"/>
                  <a:gd name="T9" fmla="*/ 1707 h 4505"/>
                  <a:gd name="T10" fmla="*/ 1239 w 1278"/>
                  <a:gd name="T11" fmla="*/ 1590 h 4505"/>
                  <a:gd name="T12" fmla="*/ 1263 w 1278"/>
                  <a:gd name="T13" fmla="*/ 1463 h 4505"/>
                  <a:gd name="T14" fmla="*/ 1276 w 1278"/>
                  <a:gd name="T15" fmla="*/ 1336 h 4505"/>
                  <a:gd name="T16" fmla="*/ 1278 w 1278"/>
                  <a:gd name="T17" fmla="*/ 1278 h 4505"/>
                  <a:gd name="T18" fmla="*/ 1276 w 1278"/>
                  <a:gd name="T19" fmla="*/ 1212 h 4505"/>
                  <a:gd name="T20" fmla="*/ 1263 w 1278"/>
                  <a:gd name="T21" fmla="*/ 1083 h 4505"/>
                  <a:gd name="T22" fmla="*/ 1237 w 1278"/>
                  <a:gd name="T23" fmla="*/ 959 h 4505"/>
                  <a:gd name="T24" fmla="*/ 1201 w 1278"/>
                  <a:gd name="T25" fmla="*/ 838 h 4505"/>
                  <a:gd name="T26" fmla="*/ 1152 w 1278"/>
                  <a:gd name="T27" fmla="*/ 724 h 4505"/>
                  <a:gd name="T28" fmla="*/ 1094 w 1278"/>
                  <a:gd name="T29" fmla="*/ 615 h 4505"/>
                  <a:gd name="T30" fmla="*/ 1025 w 1278"/>
                  <a:gd name="T31" fmla="*/ 513 h 4505"/>
                  <a:gd name="T32" fmla="*/ 946 w 1278"/>
                  <a:gd name="T33" fmla="*/ 418 h 4505"/>
                  <a:gd name="T34" fmla="*/ 859 w 1278"/>
                  <a:gd name="T35" fmla="*/ 332 h 4505"/>
                  <a:gd name="T36" fmla="*/ 764 w 1278"/>
                  <a:gd name="T37" fmla="*/ 254 h 4505"/>
                  <a:gd name="T38" fmla="*/ 663 w 1278"/>
                  <a:gd name="T39" fmla="*/ 185 h 4505"/>
                  <a:gd name="T40" fmla="*/ 554 w 1278"/>
                  <a:gd name="T41" fmla="*/ 126 h 4505"/>
                  <a:gd name="T42" fmla="*/ 440 w 1278"/>
                  <a:gd name="T43" fmla="*/ 78 h 4505"/>
                  <a:gd name="T44" fmla="*/ 320 w 1278"/>
                  <a:gd name="T45" fmla="*/ 40 h 4505"/>
                  <a:gd name="T46" fmla="*/ 195 w 1278"/>
                  <a:gd name="T47" fmla="*/ 14 h 4505"/>
                  <a:gd name="T48" fmla="*/ 66 w 1278"/>
                  <a:gd name="T49" fmla="*/ 1 h 4505"/>
                  <a:gd name="T50" fmla="*/ 0 w 1278"/>
                  <a:gd name="T51" fmla="*/ 0 h 45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278" h="4505">
                    <a:moveTo>
                      <a:pt x="0" y="0"/>
                    </a:moveTo>
                    <a:lnTo>
                      <a:pt x="0" y="0"/>
                    </a:lnTo>
                    <a:lnTo>
                      <a:pt x="0" y="4505"/>
                    </a:lnTo>
                    <a:lnTo>
                      <a:pt x="1186" y="1755"/>
                    </a:lnTo>
                    <a:lnTo>
                      <a:pt x="1205" y="1707"/>
                    </a:lnTo>
                    <a:lnTo>
                      <a:pt x="1239" y="1590"/>
                    </a:lnTo>
                    <a:lnTo>
                      <a:pt x="1263" y="1463"/>
                    </a:lnTo>
                    <a:lnTo>
                      <a:pt x="1276" y="1336"/>
                    </a:lnTo>
                    <a:lnTo>
                      <a:pt x="1278" y="1278"/>
                    </a:lnTo>
                    <a:lnTo>
                      <a:pt x="1276" y="1212"/>
                    </a:lnTo>
                    <a:lnTo>
                      <a:pt x="1263" y="1083"/>
                    </a:lnTo>
                    <a:lnTo>
                      <a:pt x="1237" y="959"/>
                    </a:lnTo>
                    <a:lnTo>
                      <a:pt x="1201" y="838"/>
                    </a:lnTo>
                    <a:lnTo>
                      <a:pt x="1152" y="724"/>
                    </a:lnTo>
                    <a:lnTo>
                      <a:pt x="1094" y="615"/>
                    </a:lnTo>
                    <a:lnTo>
                      <a:pt x="1025" y="513"/>
                    </a:lnTo>
                    <a:lnTo>
                      <a:pt x="946" y="418"/>
                    </a:lnTo>
                    <a:lnTo>
                      <a:pt x="859" y="332"/>
                    </a:lnTo>
                    <a:lnTo>
                      <a:pt x="764" y="254"/>
                    </a:lnTo>
                    <a:lnTo>
                      <a:pt x="663" y="185"/>
                    </a:lnTo>
                    <a:lnTo>
                      <a:pt x="554" y="126"/>
                    </a:lnTo>
                    <a:lnTo>
                      <a:pt x="440" y="78"/>
                    </a:lnTo>
                    <a:lnTo>
                      <a:pt x="320" y="40"/>
                    </a:lnTo>
                    <a:lnTo>
                      <a:pt x="195" y="14"/>
                    </a:lnTo>
                    <a:lnTo>
                      <a:pt x="66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alpha val="30000"/>
                </a:schemeClr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</p:grpSp>
        <p:sp>
          <p:nvSpPr>
            <p:cNvPr id="59" name="Oval 58"/>
            <p:cNvSpPr/>
            <p:nvPr/>
          </p:nvSpPr>
          <p:spPr>
            <a:xfrm>
              <a:off x="8328417" y="4210589"/>
              <a:ext cx="832104" cy="832104"/>
            </a:xfrm>
            <a:prstGeom prst="ellipse">
              <a:avLst/>
            </a:prstGeom>
            <a:solidFill>
              <a:schemeClr val="bg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d-ID" sz="3000" dirty="0">
                  <a:solidFill>
                    <a:srgbClr val="E84C3D"/>
                  </a:solidFill>
                  <a:latin typeface="FontAwesome" pitchFamily="2" charset="0"/>
                </a:rPr>
                <a:t>4</a:t>
              </a:r>
              <a:endParaRPr lang="en-US" sz="3000" dirty="0">
                <a:solidFill>
                  <a:srgbClr val="E84C3D"/>
                </a:solidFill>
                <a:latin typeface="FontAwesome" pitchFamily="2" charset="0"/>
              </a:endParaRPr>
            </a:p>
          </p:txBody>
        </p:sp>
      </p:grpSp>
      <p:cxnSp>
        <p:nvCxnSpPr>
          <p:cNvPr id="88" name="Straight Connector 87"/>
          <p:cNvCxnSpPr/>
          <p:nvPr/>
        </p:nvCxnSpPr>
        <p:spPr>
          <a:xfrm flipV="1">
            <a:off x="100791" y="3503851"/>
            <a:ext cx="8934947" cy="56450"/>
          </a:xfrm>
          <a:prstGeom prst="line">
            <a:avLst/>
          </a:prstGeom>
          <a:ln w="19050">
            <a:headEnd type="oval" w="lg" len="lg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5" name="Group 94"/>
          <p:cNvGrpSpPr/>
          <p:nvPr/>
        </p:nvGrpSpPr>
        <p:grpSpPr>
          <a:xfrm>
            <a:off x="7895109" y="2271172"/>
            <a:ext cx="655031" cy="1157083"/>
            <a:chOff x="10414123" y="4118768"/>
            <a:chExt cx="1012826" cy="1789113"/>
          </a:xfrm>
        </p:grpSpPr>
        <p:grpSp>
          <p:nvGrpSpPr>
            <p:cNvPr id="96" name="Group 95"/>
            <p:cNvGrpSpPr/>
            <p:nvPr/>
          </p:nvGrpSpPr>
          <p:grpSpPr>
            <a:xfrm>
              <a:off x="10414123" y="4118768"/>
              <a:ext cx="1012826" cy="1789113"/>
              <a:chOff x="10414123" y="4581128"/>
              <a:chExt cx="1012826" cy="1789113"/>
            </a:xfrm>
          </p:grpSpPr>
          <p:sp>
            <p:nvSpPr>
              <p:cNvPr id="98" name="Freeform 998"/>
              <p:cNvSpPr>
                <a:spLocks/>
              </p:cNvSpPr>
              <p:nvPr/>
            </p:nvSpPr>
            <p:spPr bwMode="auto">
              <a:xfrm>
                <a:off x="10414123" y="4581128"/>
                <a:ext cx="1012825" cy="1789113"/>
              </a:xfrm>
              <a:custGeom>
                <a:avLst/>
                <a:gdLst>
                  <a:gd name="T0" fmla="*/ 1277 w 2555"/>
                  <a:gd name="T1" fmla="*/ 0 h 4505"/>
                  <a:gd name="T2" fmla="*/ 1212 w 2555"/>
                  <a:gd name="T3" fmla="*/ 1 h 4505"/>
                  <a:gd name="T4" fmla="*/ 1082 w 2555"/>
                  <a:gd name="T5" fmla="*/ 14 h 4505"/>
                  <a:gd name="T6" fmla="*/ 958 w 2555"/>
                  <a:gd name="T7" fmla="*/ 40 h 4505"/>
                  <a:gd name="T8" fmla="*/ 837 w 2555"/>
                  <a:gd name="T9" fmla="*/ 78 h 4505"/>
                  <a:gd name="T10" fmla="*/ 723 w 2555"/>
                  <a:gd name="T11" fmla="*/ 126 h 4505"/>
                  <a:gd name="T12" fmla="*/ 614 w 2555"/>
                  <a:gd name="T13" fmla="*/ 185 h 4505"/>
                  <a:gd name="T14" fmla="*/ 512 w 2555"/>
                  <a:gd name="T15" fmla="*/ 254 h 4505"/>
                  <a:gd name="T16" fmla="*/ 417 w 2555"/>
                  <a:gd name="T17" fmla="*/ 332 h 4505"/>
                  <a:gd name="T18" fmla="*/ 330 w 2555"/>
                  <a:gd name="T19" fmla="*/ 418 h 4505"/>
                  <a:gd name="T20" fmla="*/ 253 w 2555"/>
                  <a:gd name="T21" fmla="*/ 513 h 4505"/>
                  <a:gd name="T22" fmla="*/ 184 w 2555"/>
                  <a:gd name="T23" fmla="*/ 615 h 4505"/>
                  <a:gd name="T24" fmla="*/ 126 w 2555"/>
                  <a:gd name="T25" fmla="*/ 724 h 4505"/>
                  <a:gd name="T26" fmla="*/ 76 w 2555"/>
                  <a:gd name="T27" fmla="*/ 838 h 4505"/>
                  <a:gd name="T28" fmla="*/ 39 w 2555"/>
                  <a:gd name="T29" fmla="*/ 959 h 4505"/>
                  <a:gd name="T30" fmla="*/ 14 w 2555"/>
                  <a:gd name="T31" fmla="*/ 1083 h 4505"/>
                  <a:gd name="T32" fmla="*/ 1 w 2555"/>
                  <a:gd name="T33" fmla="*/ 1212 h 4505"/>
                  <a:gd name="T34" fmla="*/ 0 w 2555"/>
                  <a:gd name="T35" fmla="*/ 1278 h 4505"/>
                  <a:gd name="T36" fmla="*/ 1 w 2555"/>
                  <a:gd name="T37" fmla="*/ 1336 h 4505"/>
                  <a:gd name="T38" fmla="*/ 14 w 2555"/>
                  <a:gd name="T39" fmla="*/ 1463 h 4505"/>
                  <a:gd name="T40" fmla="*/ 40 w 2555"/>
                  <a:gd name="T41" fmla="*/ 1594 h 4505"/>
                  <a:gd name="T42" fmla="*/ 75 w 2555"/>
                  <a:gd name="T43" fmla="*/ 1716 h 4505"/>
                  <a:gd name="T44" fmla="*/ 97 w 2555"/>
                  <a:gd name="T45" fmla="*/ 1768 h 4505"/>
                  <a:gd name="T46" fmla="*/ 1277 w 2555"/>
                  <a:gd name="T47" fmla="*/ 4505 h 4505"/>
                  <a:gd name="T48" fmla="*/ 2463 w 2555"/>
                  <a:gd name="T49" fmla="*/ 1755 h 4505"/>
                  <a:gd name="T50" fmla="*/ 2482 w 2555"/>
                  <a:gd name="T51" fmla="*/ 1707 h 4505"/>
                  <a:gd name="T52" fmla="*/ 2516 w 2555"/>
                  <a:gd name="T53" fmla="*/ 1590 h 4505"/>
                  <a:gd name="T54" fmla="*/ 2540 w 2555"/>
                  <a:gd name="T55" fmla="*/ 1463 h 4505"/>
                  <a:gd name="T56" fmla="*/ 2553 w 2555"/>
                  <a:gd name="T57" fmla="*/ 1336 h 4505"/>
                  <a:gd name="T58" fmla="*/ 2555 w 2555"/>
                  <a:gd name="T59" fmla="*/ 1278 h 4505"/>
                  <a:gd name="T60" fmla="*/ 2553 w 2555"/>
                  <a:gd name="T61" fmla="*/ 1212 h 4505"/>
                  <a:gd name="T62" fmla="*/ 2540 w 2555"/>
                  <a:gd name="T63" fmla="*/ 1083 h 4505"/>
                  <a:gd name="T64" fmla="*/ 2514 w 2555"/>
                  <a:gd name="T65" fmla="*/ 959 h 4505"/>
                  <a:gd name="T66" fmla="*/ 2478 w 2555"/>
                  <a:gd name="T67" fmla="*/ 838 h 4505"/>
                  <a:gd name="T68" fmla="*/ 2429 w 2555"/>
                  <a:gd name="T69" fmla="*/ 724 h 4505"/>
                  <a:gd name="T70" fmla="*/ 2371 w 2555"/>
                  <a:gd name="T71" fmla="*/ 615 h 4505"/>
                  <a:gd name="T72" fmla="*/ 2302 w 2555"/>
                  <a:gd name="T73" fmla="*/ 513 h 4505"/>
                  <a:gd name="T74" fmla="*/ 2223 w 2555"/>
                  <a:gd name="T75" fmla="*/ 418 h 4505"/>
                  <a:gd name="T76" fmla="*/ 2136 w 2555"/>
                  <a:gd name="T77" fmla="*/ 332 h 4505"/>
                  <a:gd name="T78" fmla="*/ 2041 w 2555"/>
                  <a:gd name="T79" fmla="*/ 254 h 4505"/>
                  <a:gd name="T80" fmla="*/ 1940 w 2555"/>
                  <a:gd name="T81" fmla="*/ 185 h 4505"/>
                  <a:gd name="T82" fmla="*/ 1831 w 2555"/>
                  <a:gd name="T83" fmla="*/ 126 h 4505"/>
                  <a:gd name="T84" fmla="*/ 1717 w 2555"/>
                  <a:gd name="T85" fmla="*/ 78 h 4505"/>
                  <a:gd name="T86" fmla="*/ 1597 w 2555"/>
                  <a:gd name="T87" fmla="*/ 40 h 4505"/>
                  <a:gd name="T88" fmla="*/ 1472 w 2555"/>
                  <a:gd name="T89" fmla="*/ 14 h 4505"/>
                  <a:gd name="T90" fmla="*/ 1343 w 2555"/>
                  <a:gd name="T91" fmla="*/ 1 h 4505"/>
                  <a:gd name="T92" fmla="*/ 1277 w 2555"/>
                  <a:gd name="T93" fmla="*/ 0 h 45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555" h="4505">
                    <a:moveTo>
                      <a:pt x="1277" y="0"/>
                    </a:moveTo>
                    <a:lnTo>
                      <a:pt x="1212" y="1"/>
                    </a:lnTo>
                    <a:lnTo>
                      <a:pt x="1082" y="14"/>
                    </a:lnTo>
                    <a:lnTo>
                      <a:pt x="958" y="40"/>
                    </a:lnTo>
                    <a:lnTo>
                      <a:pt x="837" y="78"/>
                    </a:lnTo>
                    <a:lnTo>
                      <a:pt x="723" y="126"/>
                    </a:lnTo>
                    <a:lnTo>
                      <a:pt x="614" y="185"/>
                    </a:lnTo>
                    <a:lnTo>
                      <a:pt x="512" y="254"/>
                    </a:lnTo>
                    <a:lnTo>
                      <a:pt x="417" y="332"/>
                    </a:lnTo>
                    <a:lnTo>
                      <a:pt x="330" y="418"/>
                    </a:lnTo>
                    <a:lnTo>
                      <a:pt x="253" y="513"/>
                    </a:lnTo>
                    <a:lnTo>
                      <a:pt x="184" y="615"/>
                    </a:lnTo>
                    <a:lnTo>
                      <a:pt x="126" y="724"/>
                    </a:lnTo>
                    <a:lnTo>
                      <a:pt x="76" y="838"/>
                    </a:lnTo>
                    <a:lnTo>
                      <a:pt x="39" y="959"/>
                    </a:lnTo>
                    <a:lnTo>
                      <a:pt x="14" y="1083"/>
                    </a:lnTo>
                    <a:lnTo>
                      <a:pt x="1" y="1212"/>
                    </a:lnTo>
                    <a:lnTo>
                      <a:pt x="0" y="1278"/>
                    </a:lnTo>
                    <a:lnTo>
                      <a:pt x="1" y="1336"/>
                    </a:lnTo>
                    <a:lnTo>
                      <a:pt x="14" y="1463"/>
                    </a:lnTo>
                    <a:lnTo>
                      <a:pt x="40" y="1594"/>
                    </a:lnTo>
                    <a:lnTo>
                      <a:pt x="75" y="1716"/>
                    </a:lnTo>
                    <a:lnTo>
                      <a:pt x="97" y="1768"/>
                    </a:lnTo>
                    <a:lnTo>
                      <a:pt x="1277" y="4505"/>
                    </a:lnTo>
                    <a:lnTo>
                      <a:pt x="2463" y="1755"/>
                    </a:lnTo>
                    <a:lnTo>
                      <a:pt x="2482" y="1707"/>
                    </a:lnTo>
                    <a:lnTo>
                      <a:pt x="2516" y="1590"/>
                    </a:lnTo>
                    <a:lnTo>
                      <a:pt x="2540" y="1463"/>
                    </a:lnTo>
                    <a:lnTo>
                      <a:pt x="2553" y="1336"/>
                    </a:lnTo>
                    <a:lnTo>
                      <a:pt x="2555" y="1278"/>
                    </a:lnTo>
                    <a:lnTo>
                      <a:pt x="2553" y="1212"/>
                    </a:lnTo>
                    <a:lnTo>
                      <a:pt x="2540" y="1083"/>
                    </a:lnTo>
                    <a:lnTo>
                      <a:pt x="2514" y="959"/>
                    </a:lnTo>
                    <a:lnTo>
                      <a:pt x="2478" y="838"/>
                    </a:lnTo>
                    <a:lnTo>
                      <a:pt x="2429" y="724"/>
                    </a:lnTo>
                    <a:lnTo>
                      <a:pt x="2371" y="615"/>
                    </a:lnTo>
                    <a:lnTo>
                      <a:pt x="2302" y="513"/>
                    </a:lnTo>
                    <a:lnTo>
                      <a:pt x="2223" y="418"/>
                    </a:lnTo>
                    <a:lnTo>
                      <a:pt x="2136" y="332"/>
                    </a:lnTo>
                    <a:lnTo>
                      <a:pt x="2041" y="254"/>
                    </a:lnTo>
                    <a:lnTo>
                      <a:pt x="1940" y="185"/>
                    </a:lnTo>
                    <a:lnTo>
                      <a:pt x="1831" y="126"/>
                    </a:lnTo>
                    <a:lnTo>
                      <a:pt x="1717" y="78"/>
                    </a:lnTo>
                    <a:lnTo>
                      <a:pt x="1597" y="40"/>
                    </a:lnTo>
                    <a:lnTo>
                      <a:pt x="1472" y="14"/>
                    </a:lnTo>
                    <a:lnTo>
                      <a:pt x="1343" y="1"/>
                    </a:lnTo>
                    <a:lnTo>
                      <a:pt x="1277" y="0"/>
                    </a:lnTo>
                    <a:close/>
                  </a:path>
                </a:pathLst>
              </a:custGeom>
              <a:solidFill>
                <a:srgbClr val="F39C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9" name="Freeform 999"/>
              <p:cNvSpPr>
                <a:spLocks/>
              </p:cNvSpPr>
              <p:nvPr/>
            </p:nvSpPr>
            <p:spPr bwMode="auto">
              <a:xfrm>
                <a:off x="10920536" y="4581128"/>
                <a:ext cx="506413" cy="1789113"/>
              </a:xfrm>
              <a:custGeom>
                <a:avLst/>
                <a:gdLst>
                  <a:gd name="T0" fmla="*/ 0 w 1278"/>
                  <a:gd name="T1" fmla="*/ 0 h 4505"/>
                  <a:gd name="T2" fmla="*/ 0 w 1278"/>
                  <a:gd name="T3" fmla="*/ 0 h 4505"/>
                  <a:gd name="T4" fmla="*/ 0 w 1278"/>
                  <a:gd name="T5" fmla="*/ 4505 h 4505"/>
                  <a:gd name="T6" fmla="*/ 1186 w 1278"/>
                  <a:gd name="T7" fmla="*/ 1755 h 4505"/>
                  <a:gd name="T8" fmla="*/ 1205 w 1278"/>
                  <a:gd name="T9" fmla="*/ 1707 h 4505"/>
                  <a:gd name="T10" fmla="*/ 1239 w 1278"/>
                  <a:gd name="T11" fmla="*/ 1590 h 4505"/>
                  <a:gd name="T12" fmla="*/ 1263 w 1278"/>
                  <a:gd name="T13" fmla="*/ 1463 h 4505"/>
                  <a:gd name="T14" fmla="*/ 1276 w 1278"/>
                  <a:gd name="T15" fmla="*/ 1336 h 4505"/>
                  <a:gd name="T16" fmla="*/ 1278 w 1278"/>
                  <a:gd name="T17" fmla="*/ 1278 h 4505"/>
                  <a:gd name="T18" fmla="*/ 1276 w 1278"/>
                  <a:gd name="T19" fmla="*/ 1212 h 4505"/>
                  <a:gd name="T20" fmla="*/ 1263 w 1278"/>
                  <a:gd name="T21" fmla="*/ 1083 h 4505"/>
                  <a:gd name="T22" fmla="*/ 1237 w 1278"/>
                  <a:gd name="T23" fmla="*/ 959 h 4505"/>
                  <a:gd name="T24" fmla="*/ 1201 w 1278"/>
                  <a:gd name="T25" fmla="*/ 838 h 4505"/>
                  <a:gd name="T26" fmla="*/ 1152 w 1278"/>
                  <a:gd name="T27" fmla="*/ 724 h 4505"/>
                  <a:gd name="T28" fmla="*/ 1094 w 1278"/>
                  <a:gd name="T29" fmla="*/ 615 h 4505"/>
                  <a:gd name="T30" fmla="*/ 1025 w 1278"/>
                  <a:gd name="T31" fmla="*/ 513 h 4505"/>
                  <a:gd name="T32" fmla="*/ 946 w 1278"/>
                  <a:gd name="T33" fmla="*/ 418 h 4505"/>
                  <a:gd name="T34" fmla="*/ 859 w 1278"/>
                  <a:gd name="T35" fmla="*/ 332 h 4505"/>
                  <a:gd name="T36" fmla="*/ 764 w 1278"/>
                  <a:gd name="T37" fmla="*/ 254 h 4505"/>
                  <a:gd name="T38" fmla="*/ 663 w 1278"/>
                  <a:gd name="T39" fmla="*/ 185 h 4505"/>
                  <a:gd name="T40" fmla="*/ 554 w 1278"/>
                  <a:gd name="T41" fmla="*/ 126 h 4505"/>
                  <a:gd name="T42" fmla="*/ 440 w 1278"/>
                  <a:gd name="T43" fmla="*/ 78 h 4505"/>
                  <a:gd name="T44" fmla="*/ 320 w 1278"/>
                  <a:gd name="T45" fmla="*/ 40 h 4505"/>
                  <a:gd name="T46" fmla="*/ 195 w 1278"/>
                  <a:gd name="T47" fmla="*/ 14 h 4505"/>
                  <a:gd name="T48" fmla="*/ 66 w 1278"/>
                  <a:gd name="T49" fmla="*/ 1 h 4505"/>
                  <a:gd name="T50" fmla="*/ 0 w 1278"/>
                  <a:gd name="T51" fmla="*/ 0 h 45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278" h="4505">
                    <a:moveTo>
                      <a:pt x="0" y="0"/>
                    </a:moveTo>
                    <a:lnTo>
                      <a:pt x="0" y="0"/>
                    </a:lnTo>
                    <a:lnTo>
                      <a:pt x="0" y="4505"/>
                    </a:lnTo>
                    <a:lnTo>
                      <a:pt x="1186" y="1755"/>
                    </a:lnTo>
                    <a:lnTo>
                      <a:pt x="1205" y="1707"/>
                    </a:lnTo>
                    <a:lnTo>
                      <a:pt x="1239" y="1590"/>
                    </a:lnTo>
                    <a:lnTo>
                      <a:pt x="1263" y="1463"/>
                    </a:lnTo>
                    <a:lnTo>
                      <a:pt x="1276" y="1336"/>
                    </a:lnTo>
                    <a:lnTo>
                      <a:pt x="1278" y="1278"/>
                    </a:lnTo>
                    <a:lnTo>
                      <a:pt x="1276" y="1212"/>
                    </a:lnTo>
                    <a:lnTo>
                      <a:pt x="1263" y="1083"/>
                    </a:lnTo>
                    <a:lnTo>
                      <a:pt x="1237" y="959"/>
                    </a:lnTo>
                    <a:lnTo>
                      <a:pt x="1201" y="838"/>
                    </a:lnTo>
                    <a:lnTo>
                      <a:pt x="1152" y="724"/>
                    </a:lnTo>
                    <a:lnTo>
                      <a:pt x="1094" y="615"/>
                    </a:lnTo>
                    <a:lnTo>
                      <a:pt x="1025" y="513"/>
                    </a:lnTo>
                    <a:lnTo>
                      <a:pt x="946" y="418"/>
                    </a:lnTo>
                    <a:lnTo>
                      <a:pt x="859" y="332"/>
                    </a:lnTo>
                    <a:lnTo>
                      <a:pt x="764" y="254"/>
                    </a:lnTo>
                    <a:lnTo>
                      <a:pt x="663" y="185"/>
                    </a:lnTo>
                    <a:lnTo>
                      <a:pt x="554" y="126"/>
                    </a:lnTo>
                    <a:lnTo>
                      <a:pt x="440" y="78"/>
                    </a:lnTo>
                    <a:lnTo>
                      <a:pt x="320" y="40"/>
                    </a:lnTo>
                    <a:lnTo>
                      <a:pt x="195" y="14"/>
                    </a:lnTo>
                    <a:lnTo>
                      <a:pt x="66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alpha val="30000"/>
                </a:schemeClr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</p:grpSp>
        <p:sp>
          <p:nvSpPr>
            <p:cNvPr id="97" name="Oval 96"/>
            <p:cNvSpPr/>
            <p:nvPr/>
          </p:nvSpPr>
          <p:spPr>
            <a:xfrm>
              <a:off x="10504357" y="4210589"/>
              <a:ext cx="832104" cy="832104"/>
            </a:xfrm>
            <a:prstGeom prst="ellipse">
              <a:avLst/>
            </a:prstGeom>
            <a:solidFill>
              <a:schemeClr val="bg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d-ID" sz="3000" dirty="0">
                  <a:solidFill>
                    <a:srgbClr val="F39C11"/>
                  </a:solidFill>
                  <a:latin typeface="FontAwesome" pitchFamily="2" charset="0"/>
                </a:rPr>
                <a:t>5</a:t>
              </a:r>
              <a:endParaRPr lang="en-US" sz="3000" dirty="0">
                <a:solidFill>
                  <a:srgbClr val="F39C11"/>
                </a:solidFill>
                <a:latin typeface="FontAwesome" pitchFamily="2" charset="0"/>
              </a:endParaRPr>
            </a:p>
          </p:txBody>
        </p:sp>
      </p:grpSp>
      <p:sp>
        <p:nvSpPr>
          <p:cNvPr id="103" name="Oval 102"/>
          <p:cNvSpPr/>
          <p:nvPr/>
        </p:nvSpPr>
        <p:spPr>
          <a:xfrm>
            <a:off x="6406748" y="3492770"/>
            <a:ext cx="89154" cy="89154"/>
          </a:xfrm>
          <a:prstGeom prst="ellipse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104" name="Oval 103"/>
          <p:cNvSpPr/>
          <p:nvPr/>
        </p:nvSpPr>
        <p:spPr>
          <a:xfrm>
            <a:off x="7686691" y="3492770"/>
            <a:ext cx="89154" cy="89154"/>
          </a:xfrm>
          <a:prstGeom prst="ellipse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106" name="Rectangle 105"/>
          <p:cNvSpPr/>
          <p:nvPr/>
        </p:nvSpPr>
        <p:spPr>
          <a:xfrm>
            <a:off x="75920" y="3555312"/>
            <a:ext cx="1544012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id-ID" sz="1600" b="1" dirty="0" smtClean="0">
                <a:solidFill>
                  <a:schemeClr val="tx2"/>
                </a:solidFill>
                <a:latin typeface="Open Sans" panose="020B0606030504020204" pitchFamily="34" charset="0"/>
              </a:rPr>
              <a:t>Model Mental </a:t>
            </a:r>
          </a:p>
          <a:p>
            <a:pPr lvl="0" algn="ctr"/>
            <a:r>
              <a:rPr lang="id-ID" sz="1600" b="1" dirty="0" smtClean="0">
                <a:solidFill>
                  <a:schemeClr val="tx2"/>
                </a:solidFill>
                <a:latin typeface="Open Sans" panose="020B0606030504020204" pitchFamily="34" charset="0"/>
              </a:rPr>
              <a:t>Inisial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2078477" y="3556031"/>
            <a:ext cx="1486304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id-ID" sz="1600" b="1" dirty="0" smtClean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Model Mental</a:t>
            </a:r>
          </a:p>
          <a:p>
            <a:pPr lvl="0" algn="ctr"/>
            <a:r>
              <a:rPr lang="id-ID" sz="1600" b="1" dirty="0" smtClean="0">
                <a:solidFill>
                  <a:schemeClr val="tx2"/>
                </a:solidFill>
                <a:latin typeface="Open Sans" panose="020B0606030504020204" pitchFamily="34" charset="0"/>
              </a:rPr>
              <a:t>Transisi 1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3855541" y="3556031"/>
            <a:ext cx="1486304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id-ID" sz="1600" b="1" dirty="0" smtClean="0">
                <a:solidFill>
                  <a:schemeClr val="tx2"/>
                </a:solidFill>
                <a:latin typeface="Open Sans" panose="020B0606030504020204" pitchFamily="34" charset="0"/>
              </a:rPr>
              <a:t>Model Mental</a:t>
            </a:r>
          </a:p>
          <a:p>
            <a:pPr lvl="0" algn="ctr"/>
            <a:r>
              <a:rPr lang="id-ID" sz="1600" b="1" dirty="0" smtClean="0">
                <a:solidFill>
                  <a:schemeClr val="tx2"/>
                </a:solidFill>
                <a:latin typeface="Open Sans" panose="020B0606030504020204" pitchFamily="34" charset="0"/>
              </a:rPr>
              <a:t>Sintesis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5508104" y="3428255"/>
            <a:ext cx="1544012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id-ID" sz="1600" b="1" dirty="0" smtClean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Model Mental </a:t>
            </a:r>
          </a:p>
          <a:p>
            <a:pPr lvl="0" algn="ctr"/>
            <a:r>
              <a:rPr lang="id-ID" sz="1600" b="1" dirty="0" smtClean="0">
                <a:solidFill>
                  <a:schemeClr val="tx2"/>
                </a:solidFill>
                <a:latin typeface="Open Sans" panose="020B0606030504020204" pitchFamily="34" charset="0"/>
              </a:rPr>
              <a:t>Transisi 2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7491726" y="3560301"/>
            <a:ext cx="1544012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id-ID" sz="1600" b="1" dirty="0" smtClean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Model Mental </a:t>
            </a:r>
          </a:p>
          <a:p>
            <a:pPr lvl="0" algn="ctr"/>
            <a:r>
              <a:rPr lang="id-ID" sz="1600" b="1" dirty="0" smtClean="0">
                <a:solidFill>
                  <a:schemeClr val="tx2"/>
                </a:solidFill>
                <a:latin typeface="Open Sans" panose="020B0606030504020204" pitchFamily="34" charset="0"/>
              </a:rPr>
              <a:t>Formal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781448" y="4272677"/>
            <a:ext cx="189933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Siswa pada level ini Memahami bilangan </a:t>
            </a:r>
          </a:p>
          <a:p>
            <a:r>
              <a:rPr lang="id-ID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Bulat </a:t>
            </a:r>
            <a:r>
              <a:rPr lang="id-ID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positif dan bilangan </a:t>
            </a:r>
            <a:r>
              <a:rPr lang="id-ID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bulat </a:t>
            </a:r>
          </a:p>
          <a:p>
            <a:r>
              <a:rPr lang="id-ID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Serta mampu membandingkannya.</a:t>
            </a:r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28166" y="6237312"/>
            <a:ext cx="439241" cy="390437"/>
          </a:xfrm>
        </p:spPr>
        <p:txBody>
          <a:bodyPr/>
          <a:lstStyle/>
          <a:p>
            <a:fld id="{F68327C5-B821-4FE9-A59A-A60D9EB59A9A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5" name="Rectangle 54"/>
          <p:cNvSpPr/>
          <p:nvPr/>
        </p:nvSpPr>
        <p:spPr>
          <a:xfrm>
            <a:off x="100791" y="4150152"/>
            <a:ext cx="212773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Siswa pada level ini Memahami bilangan </a:t>
            </a:r>
            <a:r>
              <a:rPr lang="id-ID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nol dan bilangan</a:t>
            </a:r>
            <a:endParaRPr lang="id-ID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id-ID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Bulat </a:t>
            </a:r>
            <a:r>
              <a:rPr lang="id-ID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positif, namun belum</a:t>
            </a:r>
          </a:p>
          <a:p>
            <a:r>
              <a:rPr lang="id-ID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Memahami bilangan bulat </a:t>
            </a:r>
          </a:p>
          <a:p>
            <a:r>
              <a:rPr lang="id-ID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negatif</a:t>
            </a:r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1957977" y="4072748"/>
            <a:ext cx="189933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Siswa pada level ini Memahami bilangan </a:t>
            </a:r>
          </a:p>
          <a:p>
            <a:r>
              <a:rPr lang="id-ID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Bulat </a:t>
            </a:r>
            <a:r>
              <a:rPr lang="id-ID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positif dan bilangan </a:t>
            </a:r>
            <a:r>
              <a:rPr lang="id-ID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bulat </a:t>
            </a:r>
          </a:p>
          <a:p>
            <a:r>
              <a:rPr lang="id-ID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Negatif, namun belum </a:t>
            </a:r>
            <a:r>
              <a:rPr lang="id-ID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konsisten dalam</a:t>
            </a:r>
            <a:r>
              <a:rPr lang="id-ID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d-ID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membandingkannya.</a:t>
            </a:r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5623579" y="3934249"/>
            <a:ext cx="189933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Siswa pada level ini Memahami bilangan </a:t>
            </a:r>
          </a:p>
          <a:p>
            <a:r>
              <a:rPr lang="id-ID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Bulat </a:t>
            </a:r>
            <a:r>
              <a:rPr lang="id-ID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positif dan bilangan </a:t>
            </a:r>
            <a:r>
              <a:rPr lang="id-ID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bulat </a:t>
            </a:r>
          </a:p>
          <a:p>
            <a:r>
              <a:rPr lang="id-ID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Negatif, mampu membandingkannya, namun belum </a:t>
            </a:r>
            <a:r>
              <a:rPr lang="id-ID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konsisten dalam </a:t>
            </a:r>
            <a:r>
              <a:rPr lang="id-ID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mengurutkan.</a:t>
            </a:r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7491725" y="3995678"/>
            <a:ext cx="1680565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Siswa pada level ini Memahami bilangan </a:t>
            </a:r>
          </a:p>
          <a:p>
            <a:r>
              <a:rPr lang="id-ID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Bulat </a:t>
            </a:r>
            <a:r>
              <a:rPr lang="id-ID" sz="16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positif dan bilangan </a:t>
            </a:r>
            <a:r>
              <a:rPr lang="id-ID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bulat </a:t>
            </a:r>
          </a:p>
          <a:p>
            <a:r>
              <a:rPr lang="id-ID" sz="16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Negatif, mampu membandingkannya, dan mampu mengurutkan</a:t>
            </a:r>
            <a:r>
              <a:rPr lang="id-ID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2536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2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7" dur="2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6" grpId="0"/>
      <p:bldP spid="107" grpId="0"/>
      <p:bldP spid="108" grpId="0"/>
      <p:bldP spid="109" grpId="0"/>
      <p:bldP spid="110" grpId="0"/>
      <p:bldP spid="3" grpId="0"/>
      <p:bldP spid="55" grpId="0"/>
      <p:bldP spid="56" grpId="0"/>
      <p:bldP spid="57" grpId="0"/>
      <p:bldP spid="6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V="1">
            <a:off x="1918841" y="2470954"/>
            <a:ext cx="6886554" cy="297750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d-ID" dirty="0" smtClean="0"/>
              <a:t>UTAMI, DKK 2018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327C5-B821-4FE9-A59A-A60D9EB59A9A}" type="slidenum">
              <a:rPr lang="en-US" smtClean="0"/>
              <a:pPr/>
              <a:t>8</a:t>
            </a:fld>
            <a:endParaRPr lang="en-US" dirty="0"/>
          </a:p>
        </p:txBody>
      </p:sp>
      <p:grpSp>
        <p:nvGrpSpPr>
          <p:cNvPr id="166" name="Group 165"/>
          <p:cNvGrpSpPr/>
          <p:nvPr/>
        </p:nvGrpSpPr>
        <p:grpSpPr>
          <a:xfrm>
            <a:off x="8190403" y="1978409"/>
            <a:ext cx="480131" cy="654724"/>
            <a:chOff x="7423151" y="2651124"/>
            <a:chExt cx="2788288" cy="3802211"/>
          </a:xfrm>
          <a:effectLst>
            <a:outerShdw blurRad="127000" dir="13500000" sy="23000" kx="1200000" algn="br" rotWithShape="0">
              <a:prstClr val="black">
                <a:alpha val="15000"/>
              </a:prstClr>
            </a:outerShdw>
          </a:effectLst>
        </p:grpSpPr>
        <p:sp>
          <p:nvSpPr>
            <p:cNvPr id="167" name="Freeform 1004"/>
            <p:cNvSpPr>
              <a:spLocks/>
            </p:cNvSpPr>
            <p:nvPr/>
          </p:nvSpPr>
          <p:spPr bwMode="auto">
            <a:xfrm>
              <a:off x="7423151" y="2651124"/>
              <a:ext cx="2788288" cy="3802211"/>
            </a:xfrm>
            <a:custGeom>
              <a:avLst/>
              <a:gdLst>
                <a:gd name="T0" fmla="*/ 703 w 1407"/>
                <a:gd name="T1" fmla="*/ 1921 h 1921"/>
                <a:gd name="T2" fmla="*/ 680 w 1407"/>
                <a:gd name="T3" fmla="*/ 1909 h 1921"/>
                <a:gd name="T4" fmla="*/ 630 w 1407"/>
                <a:gd name="T5" fmla="*/ 1879 h 1921"/>
                <a:gd name="T6" fmla="*/ 548 w 1407"/>
                <a:gd name="T7" fmla="*/ 1817 h 1921"/>
                <a:gd name="T8" fmla="*/ 431 w 1407"/>
                <a:gd name="T9" fmla="*/ 1703 h 1921"/>
                <a:gd name="T10" fmla="*/ 315 w 1407"/>
                <a:gd name="T11" fmla="*/ 1562 h 1921"/>
                <a:gd name="T12" fmla="*/ 206 w 1407"/>
                <a:gd name="T13" fmla="*/ 1396 h 1921"/>
                <a:gd name="T14" fmla="*/ 134 w 1407"/>
                <a:gd name="T15" fmla="*/ 1260 h 1921"/>
                <a:gd name="T16" fmla="*/ 93 w 1407"/>
                <a:gd name="T17" fmla="*/ 1164 h 1921"/>
                <a:gd name="T18" fmla="*/ 58 w 1407"/>
                <a:gd name="T19" fmla="*/ 1065 h 1921"/>
                <a:gd name="T20" fmla="*/ 31 w 1407"/>
                <a:gd name="T21" fmla="*/ 964 h 1921"/>
                <a:gd name="T22" fmla="*/ 11 w 1407"/>
                <a:gd name="T23" fmla="*/ 860 h 1921"/>
                <a:gd name="T24" fmla="*/ 1 w 1407"/>
                <a:gd name="T25" fmla="*/ 757 h 1921"/>
                <a:gd name="T26" fmla="*/ 0 w 1407"/>
                <a:gd name="T27" fmla="*/ 704 h 1921"/>
                <a:gd name="T28" fmla="*/ 0 w 1407"/>
                <a:gd name="T29" fmla="*/ 667 h 1921"/>
                <a:gd name="T30" fmla="*/ 7 w 1407"/>
                <a:gd name="T31" fmla="*/ 597 h 1921"/>
                <a:gd name="T32" fmla="*/ 22 w 1407"/>
                <a:gd name="T33" fmla="*/ 529 h 1921"/>
                <a:gd name="T34" fmla="*/ 42 w 1407"/>
                <a:gd name="T35" fmla="*/ 461 h 1921"/>
                <a:gd name="T36" fmla="*/ 68 w 1407"/>
                <a:gd name="T37" fmla="*/ 399 h 1921"/>
                <a:gd name="T38" fmla="*/ 101 w 1407"/>
                <a:gd name="T39" fmla="*/ 339 h 1921"/>
                <a:gd name="T40" fmla="*/ 140 w 1407"/>
                <a:gd name="T41" fmla="*/ 282 h 1921"/>
                <a:gd name="T42" fmla="*/ 182 w 1407"/>
                <a:gd name="T43" fmla="*/ 230 h 1921"/>
                <a:gd name="T44" fmla="*/ 230 w 1407"/>
                <a:gd name="T45" fmla="*/ 183 h 1921"/>
                <a:gd name="T46" fmla="*/ 282 w 1407"/>
                <a:gd name="T47" fmla="*/ 140 h 1921"/>
                <a:gd name="T48" fmla="*/ 338 w 1407"/>
                <a:gd name="T49" fmla="*/ 102 h 1921"/>
                <a:gd name="T50" fmla="*/ 399 w 1407"/>
                <a:gd name="T51" fmla="*/ 70 h 1921"/>
                <a:gd name="T52" fmla="*/ 461 w 1407"/>
                <a:gd name="T53" fmla="*/ 43 h 1921"/>
                <a:gd name="T54" fmla="*/ 527 w 1407"/>
                <a:gd name="T55" fmla="*/ 22 h 1921"/>
                <a:gd name="T56" fmla="*/ 596 w 1407"/>
                <a:gd name="T57" fmla="*/ 8 h 1921"/>
                <a:gd name="T58" fmla="*/ 667 w 1407"/>
                <a:gd name="T59" fmla="*/ 1 h 1921"/>
                <a:gd name="T60" fmla="*/ 703 w 1407"/>
                <a:gd name="T61" fmla="*/ 0 h 1921"/>
                <a:gd name="T62" fmla="*/ 740 w 1407"/>
                <a:gd name="T63" fmla="*/ 1 h 1921"/>
                <a:gd name="T64" fmla="*/ 811 w 1407"/>
                <a:gd name="T65" fmla="*/ 8 h 1921"/>
                <a:gd name="T66" fmla="*/ 880 w 1407"/>
                <a:gd name="T67" fmla="*/ 22 h 1921"/>
                <a:gd name="T68" fmla="*/ 946 w 1407"/>
                <a:gd name="T69" fmla="*/ 43 h 1921"/>
                <a:gd name="T70" fmla="*/ 1009 w 1407"/>
                <a:gd name="T71" fmla="*/ 70 h 1921"/>
                <a:gd name="T72" fmla="*/ 1069 w 1407"/>
                <a:gd name="T73" fmla="*/ 102 h 1921"/>
                <a:gd name="T74" fmla="*/ 1125 w 1407"/>
                <a:gd name="T75" fmla="*/ 140 h 1921"/>
                <a:gd name="T76" fmla="*/ 1177 w 1407"/>
                <a:gd name="T77" fmla="*/ 183 h 1921"/>
                <a:gd name="T78" fmla="*/ 1225 w 1407"/>
                <a:gd name="T79" fmla="*/ 230 h 1921"/>
                <a:gd name="T80" fmla="*/ 1267 w 1407"/>
                <a:gd name="T81" fmla="*/ 282 h 1921"/>
                <a:gd name="T82" fmla="*/ 1306 w 1407"/>
                <a:gd name="T83" fmla="*/ 339 h 1921"/>
                <a:gd name="T84" fmla="*/ 1339 w 1407"/>
                <a:gd name="T85" fmla="*/ 399 h 1921"/>
                <a:gd name="T86" fmla="*/ 1365 w 1407"/>
                <a:gd name="T87" fmla="*/ 461 h 1921"/>
                <a:gd name="T88" fmla="*/ 1385 w 1407"/>
                <a:gd name="T89" fmla="*/ 529 h 1921"/>
                <a:gd name="T90" fmla="*/ 1400 w 1407"/>
                <a:gd name="T91" fmla="*/ 597 h 1921"/>
                <a:gd name="T92" fmla="*/ 1407 w 1407"/>
                <a:gd name="T93" fmla="*/ 667 h 1921"/>
                <a:gd name="T94" fmla="*/ 1407 w 1407"/>
                <a:gd name="T95" fmla="*/ 704 h 1921"/>
                <a:gd name="T96" fmla="*/ 1407 w 1407"/>
                <a:gd name="T97" fmla="*/ 757 h 1921"/>
                <a:gd name="T98" fmla="*/ 1397 w 1407"/>
                <a:gd name="T99" fmla="*/ 860 h 1921"/>
                <a:gd name="T100" fmla="*/ 1378 w 1407"/>
                <a:gd name="T101" fmla="*/ 964 h 1921"/>
                <a:gd name="T102" fmla="*/ 1349 w 1407"/>
                <a:gd name="T103" fmla="*/ 1065 h 1921"/>
                <a:gd name="T104" fmla="*/ 1314 w 1407"/>
                <a:gd name="T105" fmla="*/ 1164 h 1921"/>
                <a:gd name="T106" fmla="*/ 1273 w 1407"/>
                <a:gd name="T107" fmla="*/ 1260 h 1921"/>
                <a:gd name="T108" fmla="*/ 1201 w 1407"/>
                <a:gd name="T109" fmla="*/ 1396 h 1921"/>
                <a:gd name="T110" fmla="*/ 1092 w 1407"/>
                <a:gd name="T111" fmla="*/ 1562 h 1921"/>
                <a:gd name="T112" fmla="*/ 976 w 1407"/>
                <a:gd name="T113" fmla="*/ 1703 h 1921"/>
                <a:gd name="T114" fmla="*/ 859 w 1407"/>
                <a:gd name="T115" fmla="*/ 1817 h 1921"/>
                <a:gd name="T116" fmla="*/ 777 w 1407"/>
                <a:gd name="T117" fmla="*/ 1879 h 1921"/>
                <a:gd name="T118" fmla="*/ 727 w 1407"/>
                <a:gd name="T119" fmla="*/ 1909 h 1921"/>
                <a:gd name="T120" fmla="*/ 703 w 1407"/>
                <a:gd name="T121" fmla="*/ 1921 h 1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407" h="1921">
                  <a:moveTo>
                    <a:pt x="703" y="1921"/>
                  </a:moveTo>
                  <a:lnTo>
                    <a:pt x="680" y="1909"/>
                  </a:lnTo>
                  <a:lnTo>
                    <a:pt x="630" y="1879"/>
                  </a:lnTo>
                  <a:lnTo>
                    <a:pt x="548" y="1817"/>
                  </a:lnTo>
                  <a:lnTo>
                    <a:pt x="431" y="1703"/>
                  </a:lnTo>
                  <a:lnTo>
                    <a:pt x="315" y="1562"/>
                  </a:lnTo>
                  <a:lnTo>
                    <a:pt x="206" y="1396"/>
                  </a:lnTo>
                  <a:lnTo>
                    <a:pt x="134" y="1260"/>
                  </a:lnTo>
                  <a:lnTo>
                    <a:pt x="93" y="1164"/>
                  </a:lnTo>
                  <a:lnTo>
                    <a:pt x="58" y="1065"/>
                  </a:lnTo>
                  <a:lnTo>
                    <a:pt x="31" y="964"/>
                  </a:lnTo>
                  <a:lnTo>
                    <a:pt x="11" y="860"/>
                  </a:lnTo>
                  <a:lnTo>
                    <a:pt x="1" y="757"/>
                  </a:lnTo>
                  <a:lnTo>
                    <a:pt x="0" y="704"/>
                  </a:lnTo>
                  <a:lnTo>
                    <a:pt x="0" y="667"/>
                  </a:lnTo>
                  <a:lnTo>
                    <a:pt x="7" y="597"/>
                  </a:lnTo>
                  <a:lnTo>
                    <a:pt x="22" y="529"/>
                  </a:lnTo>
                  <a:lnTo>
                    <a:pt x="42" y="461"/>
                  </a:lnTo>
                  <a:lnTo>
                    <a:pt x="68" y="399"/>
                  </a:lnTo>
                  <a:lnTo>
                    <a:pt x="101" y="339"/>
                  </a:lnTo>
                  <a:lnTo>
                    <a:pt x="140" y="282"/>
                  </a:lnTo>
                  <a:lnTo>
                    <a:pt x="182" y="230"/>
                  </a:lnTo>
                  <a:lnTo>
                    <a:pt x="230" y="183"/>
                  </a:lnTo>
                  <a:lnTo>
                    <a:pt x="282" y="140"/>
                  </a:lnTo>
                  <a:lnTo>
                    <a:pt x="338" y="102"/>
                  </a:lnTo>
                  <a:lnTo>
                    <a:pt x="399" y="70"/>
                  </a:lnTo>
                  <a:lnTo>
                    <a:pt x="461" y="43"/>
                  </a:lnTo>
                  <a:lnTo>
                    <a:pt x="527" y="22"/>
                  </a:lnTo>
                  <a:lnTo>
                    <a:pt x="596" y="8"/>
                  </a:lnTo>
                  <a:lnTo>
                    <a:pt x="667" y="1"/>
                  </a:lnTo>
                  <a:lnTo>
                    <a:pt x="703" y="0"/>
                  </a:lnTo>
                  <a:lnTo>
                    <a:pt x="740" y="1"/>
                  </a:lnTo>
                  <a:lnTo>
                    <a:pt x="811" y="8"/>
                  </a:lnTo>
                  <a:lnTo>
                    <a:pt x="880" y="22"/>
                  </a:lnTo>
                  <a:lnTo>
                    <a:pt x="946" y="43"/>
                  </a:lnTo>
                  <a:lnTo>
                    <a:pt x="1009" y="70"/>
                  </a:lnTo>
                  <a:lnTo>
                    <a:pt x="1069" y="102"/>
                  </a:lnTo>
                  <a:lnTo>
                    <a:pt x="1125" y="140"/>
                  </a:lnTo>
                  <a:lnTo>
                    <a:pt x="1177" y="183"/>
                  </a:lnTo>
                  <a:lnTo>
                    <a:pt x="1225" y="230"/>
                  </a:lnTo>
                  <a:lnTo>
                    <a:pt x="1267" y="282"/>
                  </a:lnTo>
                  <a:lnTo>
                    <a:pt x="1306" y="339"/>
                  </a:lnTo>
                  <a:lnTo>
                    <a:pt x="1339" y="399"/>
                  </a:lnTo>
                  <a:lnTo>
                    <a:pt x="1365" y="461"/>
                  </a:lnTo>
                  <a:lnTo>
                    <a:pt x="1385" y="529"/>
                  </a:lnTo>
                  <a:lnTo>
                    <a:pt x="1400" y="597"/>
                  </a:lnTo>
                  <a:lnTo>
                    <a:pt x="1407" y="667"/>
                  </a:lnTo>
                  <a:lnTo>
                    <a:pt x="1407" y="704"/>
                  </a:lnTo>
                  <a:lnTo>
                    <a:pt x="1407" y="757"/>
                  </a:lnTo>
                  <a:lnTo>
                    <a:pt x="1397" y="860"/>
                  </a:lnTo>
                  <a:lnTo>
                    <a:pt x="1378" y="964"/>
                  </a:lnTo>
                  <a:lnTo>
                    <a:pt x="1349" y="1065"/>
                  </a:lnTo>
                  <a:lnTo>
                    <a:pt x="1314" y="1164"/>
                  </a:lnTo>
                  <a:lnTo>
                    <a:pt x="1273" y="1260"/>
                  </a:lnTo>
                  <a:lnTo>
                    <a:pt x="1201" y="1396"/>
                  </a:lnTo>
                  <a:lnTo>
                    <a:pt x="1092" y="1562"/>
                  </a:lnTo>
                  <a:lnTo>
                    <a:pt x="976" y="1703"/>
                  </a:lnTo>
                  <a:lnTo>
                    <a:pt x="859" y="1817"/>
                  </a:lnTo>
                  <a:lnTo>
                    <a:pt x="777" y="1879"/>
                  </a:lnTo>
                  <a:lnTo>
                    <a:pt x="727" y="1909"/>
                  </a:lnTo>
                  <a:lnTo>
                    <a:pt x="703" y="1921"/>
                  </a:lnTo>
                  <a:close/>
                </a:path>
              </a:pathLst>
            </a:custGeom>
            <a:solidFill>
              <a:srgbClr val="F39C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68" name="Freeform 1005"/>
            <p:cNvSpPr>
              <a:spLocks/>
            </p:cNvSpPr>
            <p:nvPr/>
          </p:nvSpPr>
          <p:spPr bwMode="auto">
            <a:xfrm>
              <a:off x="8817295" y="2651124"/>
              <a:ext cx="1394144" cy="3802211"/>
            </a:xfrm>
            <a:custGeom>
              <a:avLst/>
              <a:gdLst>
                <a:gd name="T0" fmla="*/ 0 w 704"/>
                <a:gd name="T1" fmla="*/ 0 h 1921"/>
                <a:gd name="T2" fmla="*/ 37 w 704"/>
                <a:gd name="T3" fmla="*/ 1 h 1921"/>
                <a:gd name="T4" fmla="*/ 108 w 704"/>
                <a:gd name="T5" fmla="*/ 8 h 1921"/>
                <a:gd name="T6" fmla="*/ 177 w 704"/>
                <a:gd name="T7" fmla="*/ 22 h 1921"/>
                <a:gd name="T8" fmla="*/ 243 w 704"/>
                <a:gd name="T9" fmla="*/ 43 h 1921"/>
                <a:gd name="T10" fmla="*/ 306 w 704"/>
                <a:gd name="T11" fmla="*/ 70 h 1921"/>
                <a:gd name="T12" fmla="*/ 366 w 704"/>
                <a:gd name="T13" fmla="*/ 102 h 1921"/>
                <a:gd name="T14" fmla="*/ 422 w 704"/>
                <a:gd name="T15" fmla="*/ 140 h 1921"/>
                <a:gd name="T16" fmla="*/ 474 w 704"/>
                <a:gd name="T17" fmla="*/ 183 h 1921"/>
                <a:gd name="T18" fmla="*/ 522 w 704"/>
                <a:gd name="T19" fmla="*/ 230 h 1921"/>
                <a:gd name="T20" fmla="*/ 564 w 704"/>
                <a:gd name="T21" fmla="*/ 282 h 1921"/>
                <a:gd name="T22" fmla="*/ 603 w 704"/>
                <a:gd name="T23" fmla="*/ 339 h 1921"/>
                <a:gd name="T24" fmla="*/ 636 w 704"/>
                <a:gd name="T25" fmla="*/ 399 h 1921"/>
                <a:gd name="T26" fmla="*/ 662 w 704"/>
                <a:gd name="T27" fmla="*/ 461 h 1921"/>
                <a:gd name="T28" fmla="*/ 682 w 704"/>
                <a:gd name="T29" fmla="*/ 529 h 1921"/>
                <a:gd name="T30" fmla="*/ 697 w 704"/>
                <a:gd name="T31" fmla="*/ 597 h 1921"/>
                <a:gd name="T32" fmla="*/ 704 w 704"/>
                <a:gd name="T33" fmla="*/ 667 h 1921"/>
                <a:gd name="T34" fmla="*/ 704 w 704"/>
                <a:gd name="T35" fmla="*/ 704 h 1921"/>
                <a:gd name="T36" fmla="*/ 704 w 704"/>
                <a:gd name="T37" fmla="*/ 757 h 1921"/>
                <a:gd name="T38" fmla="*/ 694 w 704"/>
                <a:gd name="T39" fmla="*/ 860 h 1921"/>
                <a:gd name="T40" fmla="*/ 675 w 704"/>
                <a:gd name="T41" fmla="*/ 964 h 1921"/>
                <a:gd name="T42" fmla="*/ 646 w 704"/>
                <a:gd name="T43" fmla="*/ 1065 h 1921"/>
                <a:gd name="T44" fmla="*/ 611 w 704"/>
                <a:gd name="T45" fmla="*/ 1164 h 1921"/>
                <a:gd name="T46" fmla="*/ 570 w 704"/>
                <a:gd name="T47" fmla="*/ 1260 h 1921"/>
                <a:gd name="T48" fmla="*/ 498 w 704"/>
                <a:gd name="T49" fmla="*/ 1396 h 1921"/>
                <a:gd name="T50" fmla="*/ 389 w 704"/>
                <a:gd name="T51" fmla="*/ 1562 h 1921"/>
                <a:gd name="T52" fmla="*/ 273 w 704"/>
                <a:gd name="T53" fmla="*/ 1703 h 1921"/>
                <a:gd name="T54" fmla="*/ 156 w 704"/>
                <a:gd name="T55" fmla="*/ 1817 h 1921"/>
                <a:gd name="T56" fmla="*/ 74 w 704"/>
                <a:gd name="T57" fmla="*/ 1879 h 1921"/>
                <a:gd name="T58" fmla="*/ 24 w 704"/>
                <a:gd name="T59" fmla="*/ 1909 h 1921"/>
                <a:gd name="T60" fmla="*/ 0 w 704"/>
                <a:gd name="T61" fmla="*/ 1921 h 1921"/>
                <a:gd name="T62" fmla="*/ 0 w 704"/>
                <a:gd name="T63" fmla="*/ 0 h 1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704" h="1921">
                  <a:moveTo>
                    <a:pt x="0" y="0"/>
                  </a:moveTo>
                  <a:lnTo>
                    <a:pt x="37" y="1"/>
                  </a:lnTo>
                  <a:lnTo>
                    <a:pt x="108" y="8"/>
                  </a:lnTo>
                  <a:lnTo>
                    <a:pt x="177" y="22"/>
                  </a:lnTo>
                  <a:lnTo>
                    <a:pt x="243" y="43"/>
                  </a:lnTo>
                  <a:lnTo>
                    <a:pt x="306" y="70"/>
                  </a:lnTo>
                  <a:lnTo>
                    <a:pt x="366" y="102"/>
                  </a:lnTo>
                  <a:lnTo>
                    <a:pt x="422" y="140"/>
                  </a:lnTo>
                  <a:lnTo>
                    <a:pt x="474" y="183"/>
                  </a:lnTo>
                  <a:lnTo>
                    <a:pt x="522" y="230"/>
                  </a:lnTo>
                  <a:lnTo>
                    <a:pt x="564" y="282"/>
                  </a:lnTo>
                  <a:lnTo>
                    <a:pt x="603" y="339"/>
                  </a:lnTo>
                  <a:lnTo>
                    <a:pt x="636" y="399"/>
                  </a:lnTo>
                  <a:lnTo>
                    <a:pt x="662" y="461"/>
                  </a:lnTo>
                  <a:lnTo>
                    <a:pt x="682" y="529"/>
                  </a:lnTo>
                  <a:lnTo>
                    <a:pt x="697" y="597"/>
                  </a:lnTo>
                  <a:lnTo>
                    <a:pt x="704" y="667"/>
                  </a:lnTo>
                  <a:lnTo>
                    <a:pt x="704" y="704"/>
                  </a:lnTo>
                  <a:lnTo>
                    <a:pt x="704" y="757"/>
                  </a:lnTo>
                  <a:lnTo>
                    <a:pt x="694" y="860"/>
                  </a:lnTo>
                  <a:lnTo>
                    <a:pt x="675" y="964"/>
                  </a:lnTo>
                  <a:lnTo>
                    <a:pt x="646" y="1065"/>
                  </a:lnTo>
                  <a:lnTo>
                    <a:pt x="611" y="1164"/>
                  </a:lnTo>
                  <a:lnTo>
                    <a:pt x="570" y="1260"/>
                  </a:lnTo>
                  <a:lnTo>
                    <a:pt x="498" y="1396"/>
                  </a:lnTo>
                  <a:lnTo>
                    <a:pt x="389" y="1562"/>
                  </a:lnTo>
                  <a:lnTo>
                    <a:pt x="273" y="1703"/>
                  </a:lnTo>
                  <a:lnTo>
                    <a:pt x="156" y="1817"/>
                  </a:lnTo>
                  <a:lnTo>
                    <a:pt x="74" y="1879"/>
                  </a:lnTo>
                  <a:lnTo>
                    <a:pt x="24" y="1909"/>
                  </a:lnTo>
                  <a:lnTo>
                    <a:pt x="0" y="19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69" name="Freeform 1006"/>
            <p:cNvSpPr>
              <a:spLocks/>
            </p:cNvSpPr>
            <p:nvPr/>
          </p:nvSpPr>
          <p:spPr bwMode="auto">
            <a:xfrm>
              <a:off x="7668708" y="2904605"/>
              <a:ext cx="2289250" cy="22892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34290" rIns="0" bIns="34290" numCol="1" anchor="ctr" anchorCtr="0" compatLnSpc="1">
              <a:prstTxWarp prst="textNoShape">
                <a:avLst/>
              </a:prstTxWarp>
            </a:bodyPr>
            <a:lstStyle/>
            <a:p>
              <a:pPr lvl="0" algn="ctr"/>
              <a:r>
                <a:rPr lang="id-ID" sz="900" b="1" dirty="0" smtClean="0">
                  <a:solidFill>
                    <a:srgbClr val="F39C1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1</a:t>
              </a:r>
              <a:endParaRPr lang="en-US" sz="900" b="1" dirty="0">
                <a:solidFill>
                  <a:srgbClr val="F39C1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33" name="Rectangle 32"/>
          <p:cNvSpPr/>
          <p:nvPr/>
        </p:nvSpPr>
        <p:spPr>
          <a:xfrm>
            <a:off x="5118793" y="3749676"/>
            <a:ext cx="3704860" cy="461665"/>
          </a:xfrm>
          <a:prstGeom prst="rect">
            <a:avLst/>
          </a:prstGeom>
        </p:spPr>
        <p:txBody>
          <a:bodyPr wrap="none" anchor="b">
            <a:spAutoFit/>
          </a:bodyPr>
          <a:lstStyle/>
          <a:p>
            <a:pPr algn="r"/>
            <a:r>
              <a:rPr lang="id-ID" sz="24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Model mental Pra-Inisial</a:t>
            </a:r>
            <a:endParaRPr lang="en-US" sz="2400" b="1" dirty="0"/>
          </a:p>
        </p:txBody>
      </p:sp>
      <p:grpSp>
        <p:nvGrpSpPr>
          <p:cNvPr id="162" name="Group 161"/>
          <p:cNvGrpSpPr/>
          <p:nvPr/>
        </p:nvGrpSpPr>
        <p:grpSpPr>
          <a:xfrm>
            <a:off x="7453646" y="2022057"/>
            <a:ext cx="658382" cy="897794"/>
            <a:chOff x="7423151" y="2651124"/>
            <a:chExt cx="2788288" cy="3802211"/>
          </a:xfrm>
          <a:effectLst>
            <a:outerShdw blurRad="127000" dir="13500000" sy="23000" kx="1200000" algn="br" rotWithShape="0">
              <a:prstClr val="black">
                <a:alpha val="15000"/>
              </a:prstClr>
            </a:outerShdw>
          </a:effectLst>
        </p:grpSpPr>
        <p:sp>
          <p:nvSpPr>
            <p:cNvPr id="163" name="Freeform 1004"/>
            <p:cNvSpPr>
              <a:spLocks/>
            </p:cNvSpPr>
            <p:nvPr/>
          </p:nvSpPr>
          <p:spPr bwMode="auto">
            <a:xfrm>
              <a:off x="7423151" y="2651124"/>
              <a:ext cx="2788288" cy="3802211"/>
            </a:xfrm>
            <a:custGeom>
              <a:avLst/>
              <a:gdLst>
                <a:gd name="T0" fmla="*/ 703 w 1407"/>
                <a:gd name="T1" fmla="*/ 1921 h 1921"/>
                <a:gd name="T2" fmla="*/ 680 w 1407"/>
                <a:gd name="T3" fmla="*/ 1909 h 1921"/>
                <a:gd name="T4" fmla="*/ 630 w 1407"/>
                <a:gd name="T5" fmla="*/ 1879 h 1921"/>
                <a:gd name="T6" fmla="*/ 548 w 1407"/>
                <a:gd name="T7" fmla="*/ 1817 h 1921"/>
                <a:gd name="T8" fmla="*/ 431 w 1407"/>
                <a:gd name="T9" fmla="*/ 1703 h 1921"/>
                <a:gd name="T10" fmla="*/ 315 w 1407"/>
                <a:gd name="T11" fmla="*/ 1562 h 1921"/>
                <a:gd name="T12" fmla="*/ 206 w 1407"/>
                <a:gd name="T13" fmla="*/ 1396 h 1921"/>
                <a:gd name="T14" fmla="*/ 134 w 1407"/>
                <a:gd name="T15" fmla="*/ 1260 h 1921"/>
                <a:gd name="T16" fmla="*/ 93 w 1407"/>
                <a:gd name="T17" fmla="*/ 1164 h 1921"/>
                <a:gd name="T18" fmla="*/ 58 w 1407"/>
                <a:gd name="T19" fmla="*/ 1065 h 1921"/>
                <a:gd name="T20" fmla="*/ 31 w 1407"/>
                <a:gd name="T21" fmla="*/ 964 h 1921"/>
                <a:gd name="T22" fmla="*/ 11 w 1407"/>
                <a:gd name="T23" fmla="*/ 860 h 1921"/>
                <a:gd name="T24" fmla="*/ 1 w 1407"/>
                <a:gd name="T25" fmla="*/ 757 h 1921"/>
                <a:gd name="T26" fmla="*/ 0 w 1407"/>
                <a:gd name="T27" fmla="*/ 704 h 1921"/>
                <a:gd name="T28" fmla="*/ 0 w 1407"/>
                <a:gd name="T29" fmla="*/ 667 h 1921"/>
                <a:gd name="T30" fmla="*/ 7 w 1407"/>
                <a:gd name="T31" fmla="*/ 597 h 1921"/>
                <a:gd name="T32" fmla="*/ 22 w 1407"/>
                <a:gd name="T33" fmla="*/ 529 h 1921"/>
                <a:gd name="T34" fmla="*/ 42 w 1407"/>
                <a:gd name="T35" fmla="*/ 461 h 1921"/>
                <a:gd name="T36" fmla="*/ 68 w 1407"/>
                <a:gd name="T37" fmla="*/ 399 h 1921"/>
                <a:gd name="T38" fmla="*/ 101 w 1407"/>
                <a:gd name="T39" fmla="*/ 339 h 1921"/>
                <a:gd name="T40" fmla="*/ 140 w 1407"/>
                <a:gd name="T41" fmla="*/ 282 h 1921"/>
                <a:gd name="T42" fmla="*/ 182 w 1407"/>
                <a:gd name="T43" fmla="*/ 230 h 1921"/>
                <a:gd name="T44" fmla="*/ 230 w 1407"/>
                <a:gd name="T45" fmla="*/ 183 h 1921"/>
                <a:gd name="T46" fmla="*/ 282 w 1407"/>
                <a:gd name="T47" fmla="*/ 140 h 1921"/>
                <a:gd name="T48" fmla="*/ 338 w 1407"/>
                <a:gd name="T49" fmla="*/ 102 h 1921"/>
                <a:gd name="T50" fmla="*/ 399 w 1407"/>
                <a:gd name="T51" fmla="*/ 70 h 1921"/>
                <a:gd name="T52" fmla="*/ 461 w 1407"/>
                <a:gd name="T53" fmla="*/ 43 h 1921"/>
                <a:gd name="T54" fmla="*/ 527 w 1407"/>
                <a:gd name="T55" fmla="*/ 22 h 1921"/>
                <a:gd name="T56" fmla="*/ 596 w 1407"/>
                <a:gd name="T57" fmla="*/ 8 h 1921"/>
                <a:gd name="T58" fmla="*/ 667 w 1407"/>
                <a:gd name="T59" fmla="*/ 1 h 1921"/>
                <a:gd name="T60" fmla="*/ 703 w 1407"/>
                <a:gd name="T61" fmla="*/ 0 h 1921"/>
                <a:gd name="T62" fmla="*/ 740 w 1407"/>
                <a:gd name="T63" fmla="*/ 1 h 1921"/>
                <a:gd name="T64" fmla="*/ 811 w 1407"/>
                <a:gd name="T65" fmla="*/ 8 h 1921"/>
                <a:gd name="T66" fmla="*/ 880 w 1407"/>
                <a:gd name="T67" fmla="*/ 22 h 1921"/>
                <a:gd name="T68" fmla="*/ 946 w 1407"/>
                <a:gd name="T69" fmla="*/ 43 h 1921"/>
                <a:gd name="T70" fmla="*/ 1009 w 1407"/>
                <a:gd name="T71" fmla="*/ 70 h 1921"/>
                <a:gd name="T72" fmla="*/ 1069 w 1407"/>
                <a:gd name="T73" fmla="*/ 102 h 1921"/>
                <a:gd name="T74" fmla="*/ 1125 w 1407"/>
                <a:gd name="T75" fmla="*/ 140 h 1921"/>
                <a:gd name="T76" fmla="*/ 1177 w 1407"/>
                <a:gd name="T77" fmla="*/ 183 h 1921"/>
                <a:gd name="T78" fmla="*/ 1225 w 1407"/>
                <a:gd name="T79" fmla="*/ 230 h 1921"/>
                <a:gd name="T80" fmla="*/ 1267 w 1407"/>
                <a:gd name="T81" fmla="*/ 282 h 1921"/>
                <a:gd name="T82" fmla="*/ 1306 w 1407"/>
                <a:gd name="T83" fmla="*/ 339 h 1921"/>
                <a:gd name="T84" fmla="*/ 1339 w 1407"/>
                <a:gd name="T85" fmla="*/ 399 h 1921"/>
                <a:gd name="T86" fmla="*/ 1365 w 1407"/>
                <a:gd name="T87" fmla="*/ 461 h 1921"/>
                <a:gd name="T88" fmla="*/ 1385 w 1407"/>
                <a:gd name="T89" fmla="*/ 529 h 1921"/>
                <a:gd name="T90" fmla="*/ 1400 w 1407"/>
                <a:gd name="T91" fmla="*/ 597 h 1921"/>
                <a:gd name="T92" fmla="*/ 1407 w 1407"/>
                <a:gd name="T93" fmla="*/ 667 h 1921"/>
                <a:gd name="T94" fmla="*/ 1407 w 1407"/>
                <a:gd name="T95" fmla="*/ 704 h 1921"/>
                <a:gd name="T96" fmla="*/ 1407 w 1407"/>
                <a:gd name="T97" fmla="*/ 757 h 1921"/>
                <a:gd name="T98" fmla="*/ 1397 w 1407"/>
                <a:gd name="T99" fmla="*/ 860 h 1921"/>
                <a:gd name="T100" fmla="*/ 1378 w 1407"/>
                <a:gd name="T101" fmla="*/ 964 h 1921"/>
                <a:gd name="T102" fmla="*/ 1349 w 1407"/>
                <a:gd name="T103" fmla="*/ 1065 h 1921"/>
                <a:gd name="T104" fmla="*/ 1314 w 1407"/>
                <a:gd name="T105" fmla="*/ 1164 h 1921"/>
                <a:gd name="T106" fmla="*/ 1273 w 1407"/>
                <a:gd name="T107" fmla="*/ 1260 h 1921"/>
                <a:gd name="T108" fmla="*/ 1201 w 1407"/>
                <a:gd name="T109" fmla="*/ 1396 h 1921"/>
                <a:gd name="T110" fmla="*/ 1092 w 1407"/>
                <a:gd name="T111" fmla="*/ 1562 h 1921"/>
                <a:gd name="T112" fmla="*/ 976 w 1407"/>
                <a:gd name="T113" fmla="*/ 1703 h 1921"/>
                <a:gd name="T114" fmla="*/ 859 w 1407"/>
                <a:gd name="T115" fmla="*/ 1817 h 1921"/>
                <a:gd name="T116" fmla="*/ 777 w 1407"/>
                <a:gd name="T117" fmla="*/ 1879 h 1921"/>
                <a:gd name="T118" fmla="*/ 727 w 1407"/>
                <a:gd name="T119" fmla="*/ 1909 h 1921"/>
                <a:gd name="T120" fmla="*/ 703 w 1407"/>
                <a:gd name="T121" fmla="*/ 1921 h 1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407" h="1921">
                  <a:moveTo>
                    <a:pt x="703" y="1921"/>
                  </a:moveTo>
                  <a:lnTo>
                    <a:pt x="680" y="1909"/>
                  </a:lnTo>
                  <a:lnTo>
                    <a:pt x="630" y="1879"/>
                  </a:lnTo>
                  <a:lnTo>
                    <a:pt x="548" y="1817"/>
                  </a:lnTo>
                  <a:lnTo>
                    <a:pt x="431" y="1703"/>
                  </a:lnTo>
                  <a:lnTo>
                    <a:pt x="315" y="1562"/>
                  </a:lnTo>
                  <a:lnTo>
                    <a:pt x="206" y="1396"/>
                  </a:lnTo>
                  <a:lnTo>
                    <a:pt x="134" y="1260"/>
                  </a:lnTo>
                  <a:lnTo>
                    <a:pt x="93" y="1164"/>
                  </a:lnTo>
                  <a:lnTo>
                    <a:pt x="58" y="1065"/>
                  </a:lnTo>
                  <a:lnTo>
                    <a:pt x="31" y="964"/>
                  </a:lnTo>
                  <a:lnTo>
                    <a:pt x="11" y="860"/>
                  </a:lnTo>
                  <a:lnTo>
                    <a:pt x="1" y="757"/>
                  </a:lnTo>
                  <a:lnTo>
                    <a:pt x="0" y="704"/>
                  </a:lnTo>
                  <a:lnTo>
                    <a:pt x="0" y="667"/>
                  </a:lnTo>
                  <a:lnTo>
                    <a:pt x="7" y="597"/>
                  </a:lnTo>
                  <a:lnTo>
                    <a:pt x="22" y="529"/>
                  </a:lnTo>
                  <a:lnTo>
                    <a:pt x="42" y="461"/>
                  </a:lnTo>
                  <a:lnTo>
                    <a:pt x="68" y="399"/>
                  </a:lnTo>
                  <a:lnTo>
                    <a:pt x="101" y="339"/>
                  </a:lnTo>
                  <a:lnTo>
                    <a:pt x="140" y="282"/>
                  </a:lnTo>
                  <a:lnTo>
                    <a:pt x="182" y="230"/>
                  </a:lnTo>
                  <a:lnTo>
                    <a:pt x="230" y="183"/>
                  </a:lnTo>
                  <a:lnTo>
                    <a:pt x="282" y="140"/>
                  </a:lnTo>
                  <a:lnTo>
                    <a:pt x="338" y="102"/>
                  </a:lnTo>
                  <a:lnTo>
                    <a:pt x="399" y="70"/>
                  </a:lnTo>
                  <a:lnTo>
                    <a:pt x="461" y="43"/>
                  </a:lnTo>
                  <a:lnTo>
                    <a:pt x="527" y="22"/>
                  </a:lnTo>
                  <a:lnTo>
                    <a:pt x="596" y="8"/>
                  </a:lnTo>
                  <a:lnTo>
                    <a:pt x="667" y="1"/>
                  </a:lnTo>
                  <a:lnTo>
                    <a:pt x="703" y="0"/>
                  </a:lnTo>
                  <a:lnTo>
                    <a:pt x="740" y="1"/>
                  </a:lnTo>
                  <a:lnTo>
                    <a:pt x="811" y="8"/>
                  </a:lnTo>
                  <a:lnTo>
                    <a:pt x="880" y="22"/>
                  </a:lnTo>
                  <a:lnTo>
                    <a:pt x="946" y="43"/>
                  </a:lnTo>
                  <a:lnTo>
                    <a:pt x="1009" y="70"/>
                  </a:lnTo>
                  <a:lnTo>
                    <a:pt x="1069" y="102"/>
                  </a:lnTo>
                  <a:lnTo>
                    <a:pt x="1125" y="140"/>
                  </a:lnTo>
                  <a:lnTo>
                    <a:pt x="1177" y="183"/>
                  </a:lnTo>
                  <a:lnTo>
                    <a:pt x="1225" y="230"/>
                  </a:lnTo>
                  <a:lnTo>
                    <a:pt x="1267" y="282"/>
                  </a:lnTo>
                  <a:lnTo>
                    <a:pt x="1306" y="339"/>
                  </a:lnTo>
                  <a:lnTo>
                    <a:pt x="1339" y="399"/>
                  </a:lnTo>
                  <a:lnTo>
                    <a:pt x="1365" y="461"/>
                  </a:lnTo>
                  <a:lnTo>
                    <a:pt x="1385" y="529"/>
                  </a:lnTo>
                  <a:lnTo>
                    <a:pt x="1400" y="597"/>
                  </a:lnTo>
                  <a:lnTo>
                    <a:pt x="1407" y="667"/>
                  </a:lnTo>
                  <a:lnTo>
                    <a:pt x="1407" y="704"/>
                  </a:lnTo>
                  <a:lnTo>
                    <a:pt x="1407" y="757"/>
                  </a:lnTo>
                  <a:lnTo>
                    <a:pt x="1397" y="860"/>
                  </a:lnTo>
                  <a:lnTo>
                    <a:pt x="1378" y="964"/>
                  </a:lnTo>
                  <a:lnTo>
                    <a:pt x="1349" y="1065"/>
                  </a:lnTo>
                  <a:lnTo>
                    <a:pt x="1314" y="1164"/>
                  </a:lnTo>
                  <a:lnTo>
                    <a:pt x="1273" y="1260"/>
                  </a:lnTo>
                  <a:lnTo>
                    <a:pt x="1201" y="1396"/>
                  </a:lnTo>
                  <a:lnTo>
                    <a:pt x="1092" y="1562"/>
                  </a:lnTo>
                  <a:lnTo>
                    <a:pt x="976" y="1703"/>
                  </a:lnTo>
                  <a:lnTo>
                    <a:pt x="859" y="1817"/>
                  </a:lnTo>
                  <a:lnTo>
                    <a:pt x="777" y="1879"/>
                  </a:lnTo>
                  <a:lnTo>
                    <a:pt x="727" y="1909"/>
                  </a:lnTo>
                  <a:lnTo>
                    <a:pt x="703" y="1921"/>
                  </a:lnTo>
                  <a:close/>
                </a:path>
              </a:pathLst>
            </a:custGeom>
            <a:solidFill>
              <a:srgbClr val="E84C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64" name="Freeform 1005"/>
            <p:cNvSpPr>
              <a:spLocks/>
            </p:cNvSpPr>
            <p:nvPr/>
          </p:nvSpPr>
          <p:spPr bwMode="auto">
            <a:xfrm>
              <a:off x="8817295" y="2651124"/>
              <a:ext cx="1394144" cy="3802211"/>
            </a:xfrm>
            <a:custGeom>
              <a:avLst/>
              <a:gdLst>
                <a:gd name="T0" fmla="*/ 0 w 704"/>
                <a:gd name="T1" fmla="*/ 0 h 1921"/>
                <a:gd name="T2" fmla="*/ 37 w 704"/>
                <a:gd name="T3" fmla="*/ 1 h 1921"/>
                <a:gd name="T4" fmla="*/ 108 w 704"/>
                <a:gd name="T5" fmla="*/ 8 h 1921"/>
                <a:gd name="T6" fmla="*/ 177 w 704"/>
                <a:gd name="T7" fmla="*/ 22 h 1921"/>
                <a:gd name="T8" fmla="*/ 243 w 704"/>
                <a:gd name="T9" fmla="*/ 43 h 1921"/>
                <a:gd name="T10" fmla="*/ 306 w 704"/>
                <a:gd name="T11" fmla="*/ 70 h 1921"/>
                <a:gd name="T12" fmla="*/ 366 w 704"/>
                <a:gd name="T13" fmla="*/ 102 h 1921"/>
                <a:gd name="T14" fmla="*/ 422 w 704"/>
                <a:gd name="T15" fmla="*/ 140 h 1921"/>
                <a:gd name="T16" fmla="*/ 474 w 704"/>
                <a:gd name="T17" fmla="*/ 183 h 1921"/>
                <a:gd name="T18" fmla="*/ 522 w 704"/>
                <a:gd name="T19" fmla="*/ 230 h 1921"/>
                <a:gd name="T20" fmla="*/ 564 w 704"/>
                <a:gd name="T21" fmla="*/ 282 h 1921"/>
                <a:gd name="T22" fmla="*/ 603 w 704"/>
                <a:gd name="T23" fmla="*/ 339 h 1921"/>
                <a:gd name="T24" fmla="*/ 636 w 704"/>
                <a:gd name="T25" fmla="*/ 399 h 1921"/>
                <a:gd name="T26" fmla="*/ 662 w 704"/>
                <a:gd name="T27" fmla="*/ 461 h 1921"/>
                <a:gd name="T28" fmla="*/ 682 w 704"/>
                <a:gd name="T29" fmla="*/ 529 h 1921"/>
                <a:gd name="T30" fmla="*/ 697 w 704"/>
                <a:gd name="T31" fmla="*/ 597 h 1921"/>
                <a:gd name="T32" fmla="*/ 704 w 704"/>
                <a:gd name="T33" fmla="*/ 667 h 1921"/>
                <a:gd name="T34" fmla="*/ 704 w 704"/>
                <a:gd name="T35" fmla="*/ 704 h 1921"/>
                <a:gd name="T36" fmla="*/ 704 w 704"/>
                <a:gd name="T37" fmla="*/ 757 h 1921"/>
                <a:gd name="T38" fmla="*/ 694 w 704"/>
                <a:gd name="T39" fmla="*/ 860 h 1921"/>
                <a:gd name="T40" fmla="*/ 675 w 704"/>
                <a:gd name="T41" fmla="*/ 964 h 1921"/>
                <a:gd name="T42" fmla="*/ 646 w 704"/>
                <a:gd name="T43" fmla="*/ 1065 h 1921"/>
                <a:gd name="T44" fmla="*/ 611 w 704"/>
                <a:gd name="T45" fmla="*/ 1164 h 1921"/>
                <a:gd name="T46" fmla="*/ 570 w 704"/>
                <a:gd name="T47" fmla="*/ 1260 h 1921"/>
                <a:gd name="T48" fmla="*/ 498 w 704"/>
                <a:gd name="T49" fmla="*/ 1396 h 1921"/>
                <a:gd name="T50" fmla="*/ 389 w 704"/>
                <a:gd name="T51" fmla="*/ 1562 h 1921"/>
                <a:gd name="T52" fmla="*/ 273 w 704"/>
                <a:gd name="T53" fmla="*/ 1703 h 1921"/>
                <a:gd name="T54" fmla="*/ 156 w 704"/>
                <a:gd name="T55" fmla="*/ 1817 h 1921"/>
                <a:gd name="T56" fmla="*/ 74 w 704"/>
                <a:gd name="T57" fmla="*/ 1879 h 1921"/>
                <a:gd name="T58" fmla="*/ 24 w 704"/>
                <a:gd name="T59" fmla="*/ 1909 h 1921"/>
                <a:gd name="T60" fmla="*/ 0 w 704"/>
                <a:gd name="T61" fmla="*/ 1921 h 1921"/>
                <a:gd name="T62" fmla="*/ 0 w 704"/>
                <a:gd name="T63" fmla="*/ 0 h 1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704" h="1921">
                  <a:moveTo>
                    <a:pt x="0" y="0"/>
                  </a:moveTo>
                  <a:lnTo>
                    <a:pt x="37" y="1"/>
                  </a:lnTo>
                  <a:lnTo>
                    <a:pt x="108" y="8"/>
                  </a:lnTo>
                  <a:lnTo>
                    <a:pt x="177" y="22"/>
                  </a:lnTo>
                  <a:lnTo>
                    <a:pt x="243" y="43"/>
                  </a:lnTo>
                  <a:lnTo>
                    <a:pt x="306" y="70"/>
                  </a:lnTo>
                  <a:lnTo>
                    <a:pt x="366" y="102"/>
                  </a:lnTo>
                  <a:lnTo>
                    <a:pt x="422" y="140"/>
                  </a:lnTo>
                  <a:lnTo>
                    <a:pt x="474" y="183"/>
                  </a:lnTo>
                  <a:lnTo>
                    <a:pt x="522" y="230"/>
                  </a:lnTo>
                  <a:lnTo>
                    <a:pt x="564" y="282"/>
                  </a:lnTo>
                  <a:lnTo>
                    <a:pt x="603" y="339"/>
                  </a:lnTo>
                  <a:lnTo>
                    <a:pt x="636" y="399"/>
                  </a:lnTo>
                  <a:lnTo>
                    <a:pt x="662" y="461"/>
                  </a:lnTo>
                  <a:lnTo>
                    <a:pt x="682" y="529"/>
                  </a:lnTo>
                  <a:lnTo>
                    <a:pt x="697" y="597"/>
                  </a:lnTo>
                  <a:lnTo>
                    <a:pt x="704" y="667"/>
                  </a:lnTo>
                  <a:lnTo>
                    <a:pt x="704" y="704"/>
                  </a:lnTo>
                  <a:lnTo>
                    <a:pt x="704" y="757"/>
                  </a:lnTo>
                  <a:lnTo>
                    <a:pt x="694" y="860"/>
                  </a:lnTo>
                  <a:lnTo>
                    <a:pt x="675" y="964"/>
                  </a:lnTo>
                  <a:lnTo>
                    <a:pt x="646" y="1065"/>
                  </a:lnTo>
                  <a:lnTo>
                    <a:pt x="611" y="1164"/>
                  </a:lnTo>
                  <a:lnTo>
                    <a:pt x="570" y="1260"/>
                  </a:lnTo>
                  <a:lnTo>
                    <a:pt x="498" y="1396"/>
                  </a:lnTo>
                  <a:lnTo>
                    <a:pt x="389" y="1562"/>
                  </a:lnTo>
                  <a:lnTo>
                    <a:pt x="273" y="1703"/>
                  </a:lnTo>
                  <a:lnTo>
                    <a:pt x="156" y="1817"/>
                  </a:lnTo>
                  <a:lnTo>
                    <a:pt x="74" y="1879"/>
                  </a:lnTo>
                  <a:lnTo>
                    <a:pt x="24" y="1909"/>
                  </a:lnTo>
                  <a:lnTo>
                    <a:pt x="0" y="19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65" name="Freeform 1006"/>
            <p:cNvSpPr>
              <a:spLocks/>
            </p:cNvSpPr>
            <p:nvPr/>
          </p:nvSpPr>
          <p:spPr bwMode="auto">
            <a:xfrm>
              <a:off x="7668708" y="2904605"/>
              <a:ext cx="2289250" cy="22892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34290" rIns="0" bIns="34290" numCol="1" anchor="ctr" anchorCtr="0" compatLnSpc="1">
              <a:prstTxWarp prst="textNoShape">
                <a:avLst/>
              </a:prstTxWarp>
            </a:bodyPr>
            <a:lstStyle/>
            <a:p>
              <a:pPr lvl="0" algn="ctr"/>
              <a:r>
                <a:rPr lang="id-ID" sz="1200" b="1" dirty="0" smtClean="0">
                  <a:solidFill>
                    <a:srgbClr val="E84C3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2</a:t>
              </a:r>
              <a:endParaRPr lang="en-US" sz="1200" b="1" dirty="0">
                <a:solidFill>
                  <a:srgbClr val="E84C3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158" name="Group 157"/>
          <p:cNvGrpSpPr/>
          <p:nvPr/>
        </p:nvGrpSpPr>
        <p:grpSpPr>
          <a:xfrm>
            <a:off x="6458780" y="2071117"/>
            <a:ext cx="895602" cy="1221275"/>
            <a:chOff x="7423151" y="2651124"/>
            <a:chExt cx="2788288" cy="3802211"/>
          </a:xfrm>
          <a:effectLst>
            <a:outerShdw blurRad="127000" dir="13500000" sy="23000" kx="1200000" algn="br" rotWithShape="0">
              <a:prstClr val="black">
                <a:alpha val="15000"/>
              </a:prstClr>
            </a:outerShdw>
          </a:effectLst>
        </p:grpSpPr>
        <p:sp>
          <p:nvSpPr>
            <p:cNvPr id="159" name="Freeform 1004"/>
            <p:cNvSpPr>
              <a:spLocks/>
            </p:cNvSpPr>
            <p:nvPr/>
          </p:nvSpPr>
          <p:spPr bwMode="auto">
            <a:xfrm>
              <a:off x="7423151" y="2651124"/>
              <a:ext cx="2788288" cy="3802211"/>
            </a:xfrm>
            <a:custGeom>
              <a:avLst/>
              <a:gdLst>
                <a:gd name="T0" fmla="*/ 703 w 1407"/>
                <a:gd name="T1" fmla="*/ 1921 h 1921"/>
                <a:gd name="T2" fmla="*/ 680 w 1407"/>
                <a:gd name="T3" fmla="*/ 1909 h 1921"/>
                <a:gd name="T4" fmla="*/ 630 w 1407"/>
                <a:gd name="T5" fmla="*/ 1879 h 1921"/>
                <a:gd name="T6" fmla="*/ 548 w 1407"/>
                <a:gd name="T7" fmla="*/ 1817 h 1921"/>
                <a:gd name="T8" fmla="*/ 431 w 1407"/>
                <a:gd name="T9" fmla="*/ 1703 h 1921"/>
                <a:gd name="T10" fmla="*/ 315 w 1407"/>
                <a:gd name="T11" fmla="*/ 1562 h 1921"/>
                <a:gd name="T12" fmla="*/ 206 w 1407"/>
                <a:gd name="T13" fmla="*/ 1396 h 1921"/>
                <a:gd name="T14" fmla="*/ 134 w 1407"/>
                <a:gd name="T15" fmla="*/ 1260 h 1921"/>
                <a:gd name="T16" fmla="*/ 93 w 1407"/>
                <a:gd name="T17" fmla="*/ 1164 h 1921"/>
                <a:gd name="T18" fmla="*/ 58 w 1407"/>
                <a:gd name="T19" fmla="*/ 1065 h 1921"/>
                <a:gd name="T20" fmla="*/ 31 w 1407"/>
                <a:gd name="T21" fmla="*/ 964 h 1921"/>
                <a:gd name="T22" fmla="*/ 11 w 1407"/>
                <a:gd name="T23" fmla="*/ 860 h 1921"/>
                <a:gd name="T24" fmla="*/ 1 w 1407"/>
                <a:gd name="T25" fmla="*/ 757 h 1921"/>
                <a:gd name="T26" fmla="*/ 0 w 1407"/>
                <a:gd name="T27" fmla="*/ 704 h 1921"/>
                <a:gd name="T28" fmla="*/ 0 w 1407"/>
                <a:gd name="T29" fmla="*/ 667 h 1921"/>
                <a:gd name="T30" fmla="*/ 7 w 1407"/>
                <a:gd name="T31" fmla="*/ 597 h 1921"/>
                <a:gd name="T32" fmla="*/ 22 w 1407"/>
                <a:gd name="T33" fmla="*/ 529 h 1921"/>
                <a:gd name="T34" fmla="*/ 42 w 1407"/>
                <a:gd name="T35" fmla="*/ 461 h 1921"/>
                <a:gd name="T36" fmla="*/ 68 w 1407"/>
                <a:gd name="T37" fmla="*/ 399 h 1921"/>
                <a:gd name="T38" fmla="*/ 101 w 1407"/>
                <a:gd name="T39" fmla="*/ 339 h 1921"/>
                <a:gd name="T40" fmla="*/ 140 w 1407"/>
                <a:gd name="T41" fmla="*/ 282 h 1921"/>
                <a:gd name="T42" fmla="*/ 182 w 1407"/>
                <a:gd name="T43" fmla="*/ 230 h 1921"/>
                <a:gd name="T44" fmla="*/ 230 w 1407"/>
                <a:gd name="T45" fmla="*/ 183 h 1921"/>
                <a:gd name="T46" fmla="*/ 282 w 1407"/>
                <a:gd name="T47" fmla="*/ 140 h 1921"/>
                <a:gd name="T48" fmla="*/ 338 w 1407"/>
                <a:gd name="T49" fmla="*/ 102 h 1921"/>
                <a:gd name="T50" fmla="*/ 399 w 1407"/>
                <a:gd name="T51" fmla="*/ 70 h 1921"/>
                <a:gd name="T52" fmla="*/ 461 w 1407"/>
                <a:gd name="T53" fmla="*/ 43 h 1921"/>
                <a:gd name="T54" fmla="*/ 527 w 1407"/>
                <a:gd name="T55" fmla="*/ 22 h 1921"/>
                <a:gd name="T56" fmla="*/ 596 w 1407"/>
                <a:gd name="T57" fmla="*/ 8 h 1921"/>
                <a:gd name="T58" fmla="*/ 667 w 1407"/>
                <a:gd name="T59" fmla="*/ 1 h 1921"/>
                <a:gd name="T60" fmla="*/ 703 w 1407"/>
                <a:gd name="T61" fmla="*/ 0 h 1921"/>
                <a:gd name="T62" fmla="*/ 740 w 1407"/>
                <a:gd name="T63" fmla="*/ 1 h 1921"/>
                <a:gd name="T64" fmla="*/ 811 w 1407"/>
                <a:gd name="T65" fmla="*/ 8 h 1921"/>
                <a:gd name="T66" fmla="*/ 880 w 1407"/>
                <a:gd name="T67" fmla="*/ 22 h 1921"/>
                <a:gd name="T68" fmla="*/ 946 w 1407"/>
                <a:gd name="T69" fmla="*/ 43 h 1921"/>
                <a:gd name="T70" fmla="*/ 1009 w 1407"/>
                <a:gd name="T71" fmla="*/ 70 h 1921"/>
                <a:gd name="T72" fmla="*/ 1069 w 1407"/>
                <a:gd name="T73" fmla="*/ 102 h 1921"/>
                <a:gd name="T74" fmla="*/ 1125 w 1407"/>
                <a:gd name="T75" fmla="*/ 140 h 1921"/>
                <a:gd name="T76" fmla="*/ 1177 w 1407"/>
                <a:gd name="T77" fmla="*/ 183 h 1921"/>
                <a:gd name="T78" fmla="*/ 1225 w 1407"/>
                <a:gd name="T79" fmla="*/ 230 h 1921"/>
                <a:gd name="T80" fmla="*/ 1267 w 1407"/>
                <a:gd name="T81" fmla="*/ 282 h 1921"/>
                <a:gd name="T82" fmla="*/ 1306 w 1407"/>
                <a:gd name="T83" fmla="*/ 339 h 1921"/>
                <a:gd name="T84" fmla="*/ 1339 w 1407"/>
                <a:gd name="T85" fmla="*/ 399 h 1921"/>
                <a:gd name="T86" fmla="*/ 1365 w 1407"/>
                <a:gd name="T87" fmla="*/ 461 h 1921"/>
                <a:gd name="T88" fmla="*/ 1385 w 1407"/>
                <a:gd name="T89" fmla="*/ 529 h 1921"/>
                <a:gd name="T90" fmla="*/ 1400 w 1407"/>
                <a:gd name="T91" fmla="*/ 597 h 1921"/>
                <a:gd name="T92" fmla="*/ 1407 w 1407"/>
                <a:gd name="T93" fmla="*/ 667 h 1921"/>
                <a:gd name="T94" fmla="*/ 1407 w 1407"/>
                <a:gd name="T95" fmla="*/ 704 h 1921"/>
                <a:gd name="T96" fmla="*/ 1407 w 1407"/>
                <a:gd name="T97" fmla="*/ 757 h 1921"/>
                <a:gd name="T98" fmla="*/ 1397 w 1407"/>
                <a:gd name="T99" fmla="*/ 860 h 1921"/>
                <a:gd name="T100" fmla="*/ 1378 w 1407"/>
                <a:gd name="T101" fmla="*/ 964 h 1921"/>
                <a:gd name="T102" fmla="*/ 1349 w 1407"/>
                <a:gd name="T103" fmla="*/ 1065 h 1921"/>
                <a:gd name="T104" fmla="*/ 1314 w 1407"/>
                <a:gd name="T105" fmla="*/ 1164 h 1921"/>
                <a:gd name="T106" fmla="*/ 1273 w 1407"/>
                <a:gd name="T107" fmla="*/ 1260 h 1921"/>
                <a:gd name="T108" fmla="*/ 1201 w 1407"/>
                <a:gd name="T109" fmla="*/ 1396 h 1921"/>
                <a:gd name="T110" fmla="*/ 1092 w 1407"/>
                <a:gd name="T111" fmla="*/ 1562 h 1921"/>
                <a:gd name="T112" fmla="*/ 976 w 1407"/>
                <a:gd name="T113" fmla="*/ 1703 h 1921"/>
                <a:gd name="T114" fmla="*/ 859 w 1407"/>
                <a:gd name="T115" fmla="*/ 1817 h 1921"/>
                <a:gd name="T116" fmla="*/ 777 w 1407"/>
                <a:gd name="T117" fmla="*/ 1879 h 1921"/>
                <a:gd name="T118" fmla="*/ 727 w 1407"/>
                <a:gd name="T119" fmla="*/ 1909 h 1921"/>
                <a:gd name="T120" fmla="*/ 703 w 1407"/>
                <a:gd name="T121" fmla="*/ 1921 h 1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407" h="1921">
                  <a:moveTo>
                    <a:pt x="703" y="1921"/>
                  </a:moveTo>
                  <a:lnTo>
                    <a:pt x="680" y="1909"/>
                  </a:lnTo>
                  <a:lnTo>
                    <a:pt x="630" y="1879"/>
                  </a:lnTo>
                  <a:lnTo>
                    <a:pt x="548" y="1817"/>
                  </a:lnTo>
                  <a:lnTo>
                    <a:pt x="431" y="1703"/>
                  </a:lnTo>
                  <a:lnTo>
                    <a:pt x="315" y="1562"/>
                  </a:lnTo>
                  <a:lnTo>
                    <a:pt x="206" y="1396"/>
                  </a:lnTo>
                  <a:lnTo>
                    <a:pt x="134" y="1260"/>
                  </a:lnTo>
                  <a:lnTo>
                    <a:pt x="93" y="1164"/>
                  </a:lnTo>
                  <a:lnTo>
                    <a:pt x="58" y="1065"/>
                  </a:lnTo>
                  <a:lnTo>
                    <a:pt x="31" y="964"/>
                  </a:lnTo>
                  <a:lnTo>
                    <a:pt x="11" y="860"/>
                  </a:lnTo>
                  <a:lnTo>
                    <a:pt x="1" y="757"/>
                  </a:lnTo>
                  <a:lnTo>
                    <a:pt x="0" y="704"/>
                  </a:lnTo>
                  <a:lnTo>
                    <a:pt x="0" y="667"/>
                  </a:lnTo>
                  <a:lnTo>
                    <a:pt x="7" y="597"/>
                  </a:lnTo>
                  <a:lnTo>
                    <a:pt x="22" y="529"/>
                  </a:lnTo>
                  <a:lnTo>
                    <a:pt x="42" y="461"/>
                  </a:lnTo>
                  <a:lnTo>
                    <a:pt x="68" y="399"/>
                  </a:lnTo>
                  <a:lnTo>
                    <a:pt x="101" y="339"/>
                  </a:lnTo>
                  <a:lnTo>
                    <a:pt x="140" y="282"/>
                  </a:lnTo>
                  <a:lnTo>
                    <a:pt x="182" y="230"/>
                  </a:lnTo>
                  <a:lnTo>
                    <a:pt x="230" y="183"/>
                  </a:lnTo>
                  <a:lnTo>
                    <a:pt x="282" y="140"/>
                  </a:lnTo>
                  <a:lnTo>
                    <a:pt x="338" y="102"/>
                  </a:lnTo>
                  <a:lnTo>
                    <a:pt x="399" y="70"/>
                  </a:lnTo>
                  <a:lnTo>
                    <a:pt x="461" y="43"/>
                  </a:lnTo>
                  <a:lnTo>
                    <a:pt x="527" y="22"/>
                  </a:lnTo>
                  <a:lnTo>
                    <a:pt x="596" y="8"/>
                  </a:lnTo>
                  <a:lnTo>
                    <a:pt x="667" y="1"/>
                  </a:lnTo>
                  <a:lnTo>
                    <a:pt x="703" y="0"/>
                  </a:lnTo>
                  <a:lnTo>
                    <a:pt x="740" y="1"/>
                  </a:lnTo>
                  <a:lnTo>
                    <a:pt x="811" y="8"/>
                  </a:lnTo>
                  <a:lnTo>
                    <a:pt x="880" y="22"/>
                  </a:lnTo>
                  <a:lnTo>
                    <a:pt x="946" y="43"/>
                  </a:lnTo>
                  <a:lnTo>
                    <a:pt x="1009" y="70"/>
                  </a:lnTo>
                  <a:lnTo>
                    <a:pt x="1069" y="102"/>
                  </a:lnTo>
                  <a:lnTo>
                    <a:pt x="1125" y="140"/>
                  </a:lnTo>
                  <a:lnTo>
                    <a:pt x="1177" y="183"/>
                  </a:lnTo>
                  <a:lnTo>
                    <a:pt x="1225" y="230"/>
                  </a:lnTo>
                  <a:lnTo>
                    <a:pt x="1267" y="282"/>
                  </a:lnTo>
                  <a:lnTo>
                    <a:pt x="1306" y="339"/>
                  </a:lnTo>
                  <a:lnTo>
                    <a:pt x="1339" y="399"/>
                  </a:lnTo>
                  <a:lnTo>
                    <a:pt x="1365" y="461"/>
                  </a:lnTo>
                  <a:lnTo>
                    <a:pt x="1385" y="529"/>
                  </a:lnTo>
                  <a:lnTo>
                    <a:pt x="1400" y="597"/>
                  </a:lnTo>
                  <a:lnTo>
                    <a:pt x="1407" y="667"/>
                  </a:lnTo>
                  <a:lnTo>
                    <a:pt x="1407" y="704"/>
                  </a:lnTo>
                  <a:lnTo>
                    <a:pt x="1407" y="757"/>
                  </a:lnTo>
                  <a:lnTo>
                    <a:pt x="1397" y="860"/>
                  </a:lnTo>
                  <a:lnTo>
                    <a:pt x="1378" y="964"/>
                  </a:lnTo>
                  <a:lnTo>
                    <a:pt x="1349" y="1065"/>
                  </a:lnTo>
                  <a:lnTo>
                    <a:pt x="1314" y="1164"/>
                  </a:lnTo>
                  <a:lnTo>
                    <a:pt x="1273" y="1260"/>
                  </a:lnTo>
                  <a:lnTo>
                    <a:pt x="1201" y="1396"/>
                  </a:lnTo>
                  <a:lnTo>
                    <a:pt x="1092" y="1562"/>
                  </a:lnTo>
                  <a:lnTo>
                    <a:pt x="976" y="1703"/>
                  </a:lnTo>
                  <a:lnTo>
                    <a:pt x="859" y="1817"/>
                  </a:lnTo>
                  <a:lnTo>
                    <a:pt x="777" y="1879"/>
                  </a:lnTo>
                  <a:lnTo>
                    <a:pt x="727" y="1909"/>
                  </a:lnTo>
                  <a:lnTo>
                    <a:pt x="703" y="1921"/>
                  </a:lnTo>
                  <a:close/>
                </a:path>
              </a:pathLst>
            </a:custGeom>
            <a:solidFill>
              <a:srgbClr val="27AE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60" name="Freeform 1005"/>
            <p:cNvSpPr>
              <a:spLocks/>
            </p:cNvSpPr>
            <p:nvPr/>
          </p:nvSpPr>
          <p:spPr bwMode="auto">
            <a:xfrm>
              <a:off x="8817295" y="2651124"/>
              <a:ext cx="1394144" cy="3802211"/>
            </a:xfrm>
            <a:custGeom>
              <a:avLst/>
              <a:gdLst>
                <a:gd name="T0" fmla="*/ 0 w 704"/>
                <a:gd name="T1" fmla="*/ 0 h 1921"/>
                <a:gd name="T2" fmla="*/ 37 w 704"/>
                <a:gd name="T3" fmla="*/ 1 h 1921"/>
                <a:gd name="T4" fmla="*/ 108 w 704"/>
                <a:gd name="T5" fmla="*/ 8 h 1921"/>
                <a:gd name="T6" fmla="*/ 177 w 704"/>
                <a:gd name="T7" fmla="*/ 22 h 1921"/>
                <a:gd name="T8" fmla="*/ 243 w 704"/>
                <a:gd name="T9" fmla="*/ 43 h 1921"/>
                <a:gd name="T10" fmla="*/ 306 w 704"/>
                <a:gd name="T11" fmla="*/ 70 h 1921"/>
                <a:gd name="T12" fmla="*/ 366 w 704"/>
                <a:gd name="T13" fmla="*/ 102 h 1921"/>
                <a:gd name="T14" fmla="*/ 422 w 704"/>
                <a:gd name="T15" fmla="*/ 140 h 1921"/>
                <a:gd name="T16" fmla="*/ 474 w 704"/>
                <a:gd name="T17" fmla="*/ 183 h 1921"/>
                <a:gd name="T18" fmla="*/ 522 w 704"/>
                <a:gd name="T19" fmla="*/ 230 h 1921"/>
                <a:gd name="T20" fmla="*/ 564 w 704"/>
                <a:gd name="T21" fmla="*/ 282 h 1921"/>
                <a:gd name="T22" fmla="*/ 603 w 704"/>
                <a:gd name="T23" fmla="*/ 339 h 1921"/>
                <a:gd name="T24" fmla="*/ 636 w 704"/>
                <a:gd name="T25" fmla="*/ 399 h 1921"/>
                <a:gd name="T26" fmla="*/ 662 w 704"/>
                <a:gd name="T27" fmla="*/ 461 h 1921"/>
                <a:gd name="T28" fmla="*/ 682 w 704"/>
                <a:gd name="T29" fmla="*/ 529 h 1921"/>
                <a:gd name="T30" fmla="*/ 697 w 704"/>
                <a:gd name="T31" fmla="*/ 597 h 1921"/>
                <a:gd name="T32" fmla="*/ 704 w 704"/>
                <a:gd name="T33" fmla="*/ 667 h 1921"/>
                <a:gd name="T34" fmla="*/ 704 w 704"/>
                <a:gd name="T35" fmla="*/ 704 h 1921"/>
                <a:gd name="T36" fmla="*/ 704 w 704"/>
                <a:gd name="T37" fmla="*/ 757 h 1921"/>
                <a:gd name="T38" fmla="*/ 694 w 704"/>
                <a:gd name="T39" fmla="*/ 860 h 1921"/>
                <a:gd name="T40" fmla="*/ 675 w 704"/>
                <a:gd name="T41" fmla="*/ 964 h 1921"/>
                <a:gd name="T42" fmla="*/ 646 w 704"/>
                <a:gd name="T43" fmla="*/ 1065 h 1921"/>
                <a:gd name="T44" fmla="*/ 611 w 704"/>
                <a:gd name="T45" fmla="*/ 1164 h 1921"/>
                <a:gd name="T46" fmla="*/ 570 w 704"/>
                <a:gd name="T47" fmla="*/ 1260 h 1921"/>
                <a:gd name="T48" fmla="*/ 498 w 704"/>
                <a:gd name="T49" fmla="*/ 1396 h 1921"/>
                <a:gd name="T50" fmla="*/ 389 w 704"/>
                <a:gd name="T51" fmla="*/ 1562 h 1921"/>
                <a:gd name="T52" fmla="*/ 273 w 704"/>
                <a:gd name="T53" fmla="*/ 1703 h 1921"/>
                <a:gd name="T54" fmla="*/ 156 w 704"/>
                <a:gd name="T55" fmla="*/ 1817 h 1921"/>
                <a:gd name="T56" fmla="*/ 74 w 704"/>
                <a:gd name="T57" fmla="*/ 1879 h 1921"/>
                <a:gd name="T58" fmla="*/ 24 w 704"/>
                <a:gd name="T59" fmla="*/ 1909 h 1921"/>
                <a:gd name="T60" fmla="*/ 0 w 704"/>
                <a:gd name="T61" fmla="*/ 1921 h 1921"/>
                <a:gd name="T62" fmla="*/ 0 w 704"/>
                <a:gd name="T63" fmla="*/ 0 h 1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704" h="1921">
                  <a:moveTo>
                    <a:pt x="0" y="0"/>
                  </a:moveTo>
                  <a:lnTo>
                    <a:pt x="37" y="1"/>
                  </a:lnTo>
                  <a:lnTo>
                    <a:pt x="108" y="8"/>
                  </a:lnTo>
                  <a:lnTo>
                    <a:pt x="177" y="22"/>
                  </a:lnTo>
                  <a:lnTo>
                    <a:pt x="243" y="43"/>
                  </a:lnTo>
                  <a:lnTo>
                    <a:pt x="306" y="70"/>
                  </a:lnTo>
                  <a:lnTo>
                    <a:pt x="366" y="102"/>
                  </a:lnTo>
                  <a:lnTo>
                    <a:pt x="422" y="140"/>
                  </a:lnTo>
                  <a:lnTo>
                    <a:pt x="474" y="183"/>
                  </a:lnTo>
                  <a:lnTo>
                    <a:pt x="522" y="230"/>
                  </a:lnTo>
                  <a:lnTo>
                    <a:pt x="564" y="282"/>
                  </a:lnTo>
                  <a:lnTo>
                    <a:pt x="603" y="339"/>
                  </a:lnTo>
                  <a:lnTo>
                    <a:pt x="636" y="399"/>
                  </a:lnTo>
                  <a:lnTo>
                    <a:pt x="662" y="461"/>
                  </a:lnTo>
                  <a:lnTo>
                    <a:pt x="682" y="529"/>
                  </a:lnTo>
                  <a:lnTo>
                    <a:pt x="697" y="597"/>
                  </a:lnTo>
                  <a:lnTo>
                    <a:pt x="704" y="667"/>
                  </a:lnTo>
                  <a:lnTo>
                    <a:pt x="704" y="704"/>
                  </a:lnTo>
                  <a:lnTo>
                    <a:pt x="704" y="757"/>
                  </a:lnTo>
                  <a:lnTo>
                    <a:pt x="694" y="860"/>
                  </a:lnTo>
                  <a:lnTo>
                    <a:pt x="675" y="964"/>
                  </a:lnTo>
                  <a:lnTo>
                    <a:pt x="646" y="1065"/>
                  </a:lnTo>
                  <a:lnTo>
                    <a:pt x="611" y="1164"/>
                  </a:lnTo>
                  <a:lnTo>
                    <a:pt x="570" y="1260"/>
                  </a:lnTo>
                  <a:lnTo>
                    <a:pt x="498" y="1396"/>
                  </a:lnTo>
                  <a:lnTo>
                    <a:pt x="389" y="1562"/>
                  </a:lnTo>
                  <a:lnTo>
                    <a:pt x="273" y="1703"/>
                  </a:lnTo>
                  <a:lnTo>
                    <a:pt x="156" y="1817"/>
                  </a:lnTo>
                  <a:lnTo>
                    <a:pt x="74" y="1879"/>
                  </a:lnTo>
                  <a:lnTo>
                    <a:pt x="24" y="1909"/>
                  </a:lnTo>
                  <a:lnTo>
                    <a:pt x="0" y="19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61" name="Freeform 1006"/>
            <p:cNvSpPr>
              <a:spLocks/>
            </p:cNvSpPr>
            <p:nvPr/>
          </p:nvSpPr>
          <p:spPr bwMode="auto">
            <a:xfrm>
              <a:off x="7668708" y="2904605"/>
              <a:ext cx="2289250" cy="22892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34290" rIns="0" bIns="34290" numCol="1" anchor="ctr" anchorCtr="0" compatLnSpc="1">
              <a:prstTxWarp prst="textNoShape">
                <a:avLst/>
              </a:prstTxWarp>
            </a:bodyPr>
            <a:lstStyle/>
            <a:p>
              <a:pPr lvl="0" algn="ctr"/>
              <a:r>
                <a:rPr lang="id-ID" sz="1500" b="1" dirty="0" smtClean="0">
                  <a:solidFill>
                    <a:srgbClr val="27AE6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3</a:t>
              </a:r>
              <a:endParaRPr lang="en-US" sz="1500" b="1" dirty="0">
                <a:solidFill>
                  <a:srgbClr val="27AE6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154" name="Group 153"/>
          <p:cNvGrpSpPr/>
          <p:nvPr/>
        </p:nvGrpSpPr>
        <p:grpSpPr>
          <a:xfrm>
            <a:off x="5112620" y="2152534"/>
            <a:ext cx="1212336" cy="1653185"/>
            <a:chOff x="7423151" y="2651124"/>
            <a:chExt cx="2788288" cy="3802211"/>
          </a:xfrm>
          <a:effectLst>
            <a:outerShdw blurRad="127000" dir="13500000" sy="23000" kx="1200000" algn="br" rotWithShape="0">
              <a:prstClr val="black">
                <a:alpha val="15000"/>
              </a:prstClr>
            </a:outerShdw>
          </a:effectLst>
        </p:grpSpPr>
        <p:sp>
          <p:nvSpPr>
            <p:cNvPr id="155" name="Freeform 1004"/>
            <p:cNvSpPr>
              <a:spLocks/>
            </p:cNvSpPr>
            <p:nvPr/>
          </p:nvSpPr>
          <p:spPr bwMode="auto">
            <a:xfrm>
              <a:off x="7423151" y="2651124"/>
              <a:ext cx="2788288" cy="3802211"/>
            </a:xfrm>
            <a:custGeom>
              <a:avLst/>
              <a:gdLst>
                <a:gd name="T0" fmla="*/ 703 w 1407"/>
                <a:gd name="T1" fmla="*/ 1921 h 1921"/>
                <a:gd name="T2" fmla="*/ 680 w 1407"/>
                <a:gd name="T3" fmla="*/ 1909 h 1921"/>
                <a:gd name="T4" fmla="*/ 630 w 1407"/>
                <a:gd name="T5" fmla="*/ 1879 h 1921"/>
                <a:gd name="T6" fmla="*/ 548 w 1407"/>
                <a:gd name="T7" fmla="*/ 1817 h 1921"/>
                <a:gd name="T8" fmla="*/ 431 w 1407"/>
                <a:gd name="T9" fmla="*/ 1703 h 1921"/>
                <a:gd name="T10" fmla="*/ 315 w 1407"/>
                <a:gd name="T11" fmla="*/ 1562 h 1921"/>
                <a:gd name="T12" fmla="*/ 206 w 1407"/>
                <a:gd name="T13" fmla="*/ 1396 h 1921"/>
                <a:gd name="T14" fmla="*/ 134 w 1407"/>
                <a:gd name="T15" fmla="*/ 1260 h 1921"/>
                <a:gd name="T16" fmla="*/ 93 w 1407"/>
                <a:gd name="T17" fmla="*/ 1164 h 1921"/>
                <a:gd name="T18" fmla="*/ 58 w 1407"/>
                <a:gd name="T19" fmla="*/ 1065 h 1921"/>
                <a:gd name="T20" fmla="*/ 31 w 1407"/>
                <a:gd name="T21" fmla="*/ 964 h 1921"/>
                <a:gd name="T22" fmla="*/ 11 w 1407"/>
                <a:gd name="T23" fmla="*/ 860 h 1921"/>
                <a:gd name="T24" fmla="*/ 1 w 1407"/>
                <a:gd name="T25" fmla="*/ 757 h 1921"/>
                <a:gd name="T26" fmla="*/ 0 w 1407"/>
                <a:gd name="T27" fmla="*/ 704 h 1921"/>
                <a:gd name="T28" fmla="*/ 0 w 1407"/>
                <a:gd name="T29" fmla="*/ 667 h 1921"/>
                <a:gd name="T30" fmla="*/ 7 w 1407"/>
                <a:gd name="T31" fmla="*/ 597 h 1921"/>
                <a:gd name="T32" fmla="*/ 22 w 1407"/>
                <a:gd name="T33" fmla="*/ 529 h 1921"/>
                <a:gd name="T34" fmla="*/ 42 w 1407"/>
                <a:gd name="T35" fmla="*/ 461 h 1921"/>
                <a:gd name="T36" fmla="*/ 68 w 1407"/>
                <a:gd name="T37" fmla="*/ 399 h 1921"/>
                <a:gd name="T38" fmla="*/ 101 w 1407"/>
                <a:gd name="T39" fmla="*/ 339 h 1921"/>
                <a:gd name="T40" fmla="*/ 140 w 1407"/>
                <a:gd name="T41" fmla="*/ 282 h 1921"/>
                <a:gd name="T42" fmla="*/ 182 w 1407"/>
                <a:gd name="T43" fmla="*/ 230 h 1921"/>
                <a:gd name="T44" fmla="*/ 230 w 1407"/>
                <a:gd name="T45" fmla="*/ 183 h 1921"/>
                <a:gd name="T46" fmla="*/ 282 w 1407"/>
                <a:gd name="T47" fmla="*/ 140 h 1921"/>
                <a:gd name="T48" fmla="*/ 338 w 1407"/>
                <a:gd name="T49" fmla="*/ 102 h 1921"/>
                <a:gd name="T50" fmla="*/ 399 w 1407"/>
                <a:gd name="T51" fmla="*/ 70 h 1921"/>
                <a:gd name="T52" fmla="*/ 461 w 1407"/>
                <a:gd name="T53" fmla="*/ 43 h 1921"/>
                <a:gd name="T54" fmla="*/ 527 w 1407"/>
                <a:gd name="T55" fmla="*/ 22 h 1921"/>
                <a:gd name="T56" fmla="*/ 596 w 1407"/>
                <a:gd name="T57" fmla="*/ 8 h 1921"/>
                <a:gd name="T58" fmla="*/ 667 w 1407"/>
                <a:gd name="T59" fmla="*/ 1 h 1921"/>
                <a:gd name="T60" fmla="*/ 703 w 1407"/>
                <a:gd name="T61" fmla="*/ 0 h 1921"/>
                <a:gd name="T62" fmla="*/ 740 w 1407"/>
                <a:gd name="T63" fmla="*/ 1 h 1921"/>
                <a:gd name="T64" fmla="*/ 811 w 1407"/>
                <a:gd name="T65" fmla="*/ 8 h 1921"/>
                <a:gd name="T66" fmla="*/ 880 w 1407"/>
                <a:gd name="T67" fmla="*/ 22 h 1921"/>
                <a:gd name="T68" fmla="*/ 946 w 1407"/>
                <a:gd name="T69" fmla="*/ 43 h 1921"/>
                <a:gd name="T70" fmla="*/ 1009 w 1407"/>
                <a:gd name="T71" fmla="*/ 70 h 1921"/>
                <a:gd name="T72" fmla="*/ 1069 w 1407"/>
                <a:gd name="T73" fmla="*/ 102 h 1921"/>
                <a:gd name="T74" fmla="*/ 1125 w 1407"/>
                <a:gd name="T75" fmla="*/ 140 h 1921"/>
                <a:gd name="T76" fmla="*/ 1177 w 1407"/>
                <a:gd name="T77" fmla="*/ 183 h 1921"/>
                <a:gd name="T78" fmla="*/ 1225 w 1407"/>
                <a:gd name="T79" fmla="*/ 230 h 1921"/>
                <a:gd name="T80" fmla="*/ 1267 w 1407"/>
                <a:gd name="T81" fmla="*/ 282 h 1921"/>
                <a:gd name="T82" fmla="*/ 1306 w 1407"/>
                <a:gd name="T83" fmla="*/ 339 h 1921"/>
                <a:gd name="T84" fmla="*/ 1339 w 1407"/>
                <a:gd name="T85" fmla="*/ 399 h 1921"/>
                <a:gd name="T86" fmla="*/ 1365 w 1407"/>
                <a:gd name="T87" fmla="*/ 461 h 1921"/>
                <a:gd name="T88" fmla="*/ 1385 w 1407"/>
                <a:gd name="T89" fmla="*/ 529 h 1921"/>
                <a:gd name="T90" fmla="*/ 1400 w 1407"/>
                <a:gd name="T91" fmla="*/ 597 h 1921"/>
                <a:gd name="T92" fmla="*/ 1407 w 1407"/>
                <a:gd name="T93" fmla="*/ 667 h 1921"/>
                <a:gd name="T94" fmla="*/ 1407 w 1407"/>
                <a:gd name="T95" fmla="*/ 704 h 1921"/>
                <a:gd name="T96" fmla="*/ 1407 w 1407"/>
                <a:gd name="T97" fmla="*/ 757 h 1921"/>
                <a:gd name="T98" fmla="*/ 1397 w 1407"/>
                <a:gd name="T99" fmla="*/ 860 h 1921"/>
                <a:gd name="T100" fmla="*/ 1378 w 1407"/>
                <a:gd name="T101" fmla="*/ 964 h 1921"/>
                <a:gd name="T102" fmla="*/ 1349 w 1407"/>
                <a:gd name="T103" fmla="*/ 1065 h 1921"/>
                <a:gd name="T104" fmla="*/ 1314 w 1407"/>
                <a:gd name="T105" fmla="*/ 1164 h 1921"/>
                <a:gd name="T106" fmla="*/ 1273 w 1407"/>
                <a:gd name="T107" fmla="*/ 1260 h 1921"/>
                <a:gd name="T108" fmla="*/ 1201 w 1407"/>
                <a:gd name="T109" fmla="*/ 1396 h 1921"/>
                <a:gd name="T110" fmla="*/ 1092 w 1407"/>
                <a:gd name="T111" fmla="*/ 1562 h 1921"/>
                <a:gd name="T112" fmla="*/ 976 w 1407"/>
                <a:gd name="T113" fmla="*/ 1703 h 1921"/>
                <a:gd name="T114" fmla="*/ 859 w 1407"/>
                <a:gd name="T115" fmla="*/ 1817 h 1921"/>
                <a:gd name="T116" fmla="*/ 777 w 1407"/>
                <a:gd name="T117" fmla="*/ 1879 h 1921"/>
                <a:gd name="T118" fmla="*/ 727 w 1407"/>
                <a:gd name="T119" fmla="*/ 1909 h 1921"/>
                <a:gd name="T120" fmla="*/ 703 w 1407"/>
                <a:gd name="T121" fmla="*/ 1921 h 1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407" h="1921">
                  <a:moveTo>
                    <a:pt x="703" y="1921"/>
                  </a:moveTo>
                  <a:lnTo>
                    <a:pt x="680" y="1909"/>
                  </a:lnTo>
                  <a:lnTo>
                    <a:pt x="630" y="1879"/>
                  </a:lnTo>
                  <a:lnTo>
                    <a:pt x="548" y="1817"/>
                  </a:lnTo>
                  <a:lnTo>
                    <a:pt x="431" y="1703"/>
                  </a:lnTo>
                  <a:lnTo>
                    <a:pt x="315" y="1562"/>
                  </a:lnTo>
                  <a:lnTo>
                    <a:pt x="206" y="1396"/>
                  </a:lnTo>
                  <a:lnTo>
                    <a:pt x="134" y="1260"/>
                  </a:lnTo>
                  <a:lnTo>
                    <a:pt x="93" y="1164"/>
                  </a:lnTo>
                  <a:lnTo>
                    <a:pt x="58" y="1065"/>
                  </a:lnTo>
                  <a:lnTo>
                    <a:pt x="31" y="964"/>
                  </a:lnTo>
                  <a:lnTo>
                    <a:pt x="11" y="860"/>
                  </a:lnTo>
                  <a:lnTo>
                    <a:pt x="1" y="757"/>
                  </a:lnTo>
                  <a:lnTo>
                    <a:pt x="0" y="704"/>
                  </a:lnTo>
                  <a:lnTo>
                    <a:pt x="0" y="667"/>
                  </a:lnTo>
                  <a:lnTo>
                    <a:pt x="7" y="597"/>
                  </a:lnTo>
                  <a:lnTo>
                    <a:pt x="22" y="529"/>
                  </a:lnTo>
                  <a:lnTo>
                    <a:pt x="42" y="461"/>
                  </a:lnTo>
                  <a:lnTo>
                    <a:pt x="68" y="399"/>
                  </a:lnTo>
                  <a:lnTo>
                    <a:pt x="101" y="339"/>
                  </a:lnTo>
                  <a:lnTo>
                    <a:pt x="140" y="282"/>
                  </a:lnTo>
                  <a:lnTo>
                    <a:pt x="182" y="230"/>
                  </a:lnTo>
                  <a:lnTo>
                    <a:pt x="230" y="183"/>
                  </a:lnTo>
                  <a:lnTo>
                    <a:pt x="282" y="140"/>
                  </a:lnTo>
                  <a:lnTo>
                    <a:pt x="338" y="102"/>
                  </a:lnTo>
                  <a:lnTo>
                    <a:pt x="399" y="70"/>
                  </a:lnTo>
                  <a:lnTo>
                    <a:pt x="461" y="43"/>
                  </a:lnTo>
                  <a:lnTo>
                    <a:pt x="527" y="22"/>
                  </a:lnTo>
                  <a:lnTo>
                    <a:pt x="596" y="8"/>
                  </a:lnTo>
                  <a:lnTo>
                    <a:pt x="667" y="1"/>
                  </a:lnTo>
                  <a:lnTo>
                    <a:pt x="703" y="0"/>
                  </a:lnTo>
                  <a:lnTo>
                    <a:pt x="740" y="1"/>
                  </a:lnTo>
                  <a:lnTo>
                    <a:pt x="811" y="8"/>
                  </a:lnTo>
                  <a:lnTo>
                    <a:pt x="880" y="22"/>
                  </a:lnTo>
                  <a:lnTo>
                    <a:pt x="946" y="43"/>
                  </a:lnTo>
                  <a:lnTo>
                    <a:pt x="1009" y="70"/>
                  </a:lnTo>
                  <a:lnTo>
                    <a:pt x="1069" y="102"/>
                  </a:lnTo>
                  <a:lnTo>
                    <a:pt x="1125" y="140"/>
                  </a:lnTo>
                  <a:lnTo>
                    <a:pt x="1177" y="183"/>
                  </a:lnTo>
                  <a:lnTo>
                    <a:pt x="1225" y="230"/>
                  </a:lnTo>
                  <a:lnTo>
                    <a:pt x="1267" y="282"/>
                  </a:lnTo>
                  <a:lnTo>
                    <a:pt x="1306" y="339"/>
                  </a:lnTo>
                  <a:lnTo>
                    <a:pt x="1339" y="399"/>
                  </a:lnTo>
                  <a:lnTo>
                    <a:pt x="1365" y="461"/>
                  </a:lnTo>
                  <a:lnTo>
                    <a:pt x="1385" y="529"/>
                  </a:lnTo>
                  <a:lnTo>
                    <a:pt x="1400" y="597"/>
                  </a:lnTo>
                  <a:lnTo>
                    <a:pt x="1407" y="667"/>
                  </a:lnTo>
                  <a:lnTo>
                    <a:pt x="1407" y="704"/>
                  </a:lnTo>
                  <a:lnTo>
                    <a:pt x="1407" y="757"/>
                  </a:lnTo>
                  <a:lnTo>
                    <a:pt x="1397" y="860"/>
                  </a:lnTo>
                  <a:lnTo>
                    <a:pt x="1378" y="964"/>
                  </a:lnTo>
                  <a:lnTo>
                    <a:pt x="1349" y="1065"/>
                  </a:lnTo>
                  <a:lnTo>
                    <a:pt x="1314" y="1164"/>
                  </a:lnTo>
                  <a:lnTo>
                    <a:pt x="1273" y="1260"/>
                  </a:lnTo>
                  <a:lnTo>
                    <a:pt x="1201" y="1396"/>
                  </a:lnTo>
                  <a:lnTo>
                    <a:pt x="1092" y="1562"/>
                  </a:lnTo>
                  <a:lnTo>
                    <a:pt x="976" y="1703"/>
                  </a:lnTo>
                  <a:lnTo>
                    <a:pt x="859" y="1817"/>
                  </a:lnTo>
                  <a:lnTo>
                    <a:pt x="777" y="1879"/>
                  </a:lnTo>
                  <a:lnTo>
                    <a:pt x="727" y="1909"/>
                  </a:lnTo>
                  <a:lnTo>
                    <a:pt x="703" y="1921"/>
                  </a:lnTo>
                  <a:close/>
                </a:path>
              </a:pathLst>
            </a:custGeom>
            <a:solidFill>
              <a:srgbClr val="297F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56" name="Freeform 1005"/>
            <p:cNvSpPr>
              <a:spLocks/>
            </p:cNvSpPr>
            <p:nvPr/>
          </p:nvSpPr>
          <p:spPr bwMode="auto">
            <a:xfrm>
              <a:off x="8817295" y="2651124"/>
              <a:ext cx="1394144" cy="3802211"/>
            </a:xfrm>
            <a:custGeom>
              <a:avLst/>
              <a:gdLst>
                <a:gd name="T0" fmla="*/ 0 w 704"/>
                <a:gd name="T1" fmla="*/ 0 h 1921"/>
                <a:gd name="T2" fmla="*/ 37 w 704"/>
                <a:gd name="T3" fmla="*/ 1 h 1921"/>
                <a:gd name="T4" fmla="*/ 108 w 704"/>
                <a:gd name="T5" fmla="*/ 8 h 1921"/>
                <a:gd name="T6" fmla="*/ 177 w 704"/>
                <a:gd name="T7" fmla="*/ 22 h 1921"/>
                <a:gd name="T8" fmla="*/ 243 w 704"/>
                <a:gd name="T9" fmla="*/ 43 h 1921"/>
                <a:gd name="T10" fmla="*/ 306 w 704"/>
                <a:gd name="T11" fmla="*/ 70 h 1921"/>
                <a:gd name="T12" fmla="*/ 366 w 704"/>
                <a:gd name="T13" fmla="*/ 102 h 1921"/>
                <a:gd name="T14" fmla="*/ 422 w 704"/>
                <a:gd name="T15" fmla="*/ 140 h 1921"/>
                <a:gd name="T16" fmla="*/ 474 w 704"/>
                <a:gd name="T17" fmla="*/ 183 h 1921"/>
                <a:gd name="T18" fmla="*/ 522 w 704"/>
                <a:gd name="T19" fmla="*/ 230 h 1921"/>
                <a:gd name="T20" fmla="*/ 564 w 704"/>
                <a:gd name="T21" fmla="*/ 282 h 1921"/>
                <a:gd name="T22" fmla="*/ 603 w 704"/>
                <a:gd name="T23" fmla="*/ 339 h 1921"/>
                <a:gd name="T24" fmla="*/ 636 w 704"/>
                <a:gd name="T25" fmla="*/ 399 h 1921"/>
                <a:gd name="T26" fmla="*/ 662 w 704"/>
                <a:gd name="T27" fmla="*/ 461 h 1921"/>
                <a:gd name="T28" fmla="*/ 682 w 704"/>
                <a:gd name="T29" fmla="*/ 529 h 1921"/>
                <a:gd name="T30" fmla="*/ 697 w 704"/>
                <a:gd name="T31" fmla="*/ 597 h 1921"/>
                <a:gd name="T32" fmla="*/ 704 w 704"/>
                <a:gd name="T33" fmla="*/ 667 h 1921"/>
                <a:gd name="T34" fmla="*/ 704 w 704"/>
                <a:gd name="T35" fmla="*/ 704 h 1921"/>
                <a:gd name="T36" fmla="*/ 704 w 704"/>
                <a:gd name="T37" fmla="*/ 757 h 1921"/>
                <a:gd name="T38" fmla="*/ 694 w 704"/>
                <a:gd name="T39" fmla="*/ 860 h 1921"/>
                <a:gd name="T40" fmla="*/ 675 w 704"/>
                <a:gd name="T41" fmla="*/ 964 h 1921"/>
                <a:gd name="T42" fmla="*/ 646 w 704"/>
                <a:gd name="T43" fmla="*/ 1065 h 1921"/>
                <a:gd name="T44" fmla="*/ 611 w 704"/>
                <a:gd name="T45" fmla="*/ 1164 h 1921"/>
                <a:gd name="T46" fmla="*/ 570 w 704"/>
                <a:gd name="T47" fmla="*/ 1260 h 1921"/>
                <a:gd name="T48" fmla="*/ 498 w 704"/>
                <a:gd name="T49" fmla="*/ 1396 h 1921"/>
                <a:gd name="T50" fmla="*/ 389 w 704"/>
                <a:gd name="T51" fmla="*/ 1562 h 1921"/>
                <a:gd name="T52" fmla="*/ 273 w 704"/>
                <a:gd name="T53" fmla="*/ 1703 h 1921"/>
                <a:gd name="T54" fmla="*/ 156 w 704"/>
                <a:gd name="T55" fmla="*/ 1817 h 1921"/>
                <a:gd name="T56" fmla="*/ 74 w 704"/>
                <a:gd name="T57" fmla="*/ 1879 h 1921"/>
                <a:gd name="T58" fmla="*/ 24 w 704"/>
                <a:gd name="T59" fmla="*/ 1909 h 1921"/>
                <a:gd name="T60" fmla="*/ 0 w 704"/>
                <a:gd name="T61" fmla="*/ 1921 h 1921"/>
                <a:gd name="T62" fmla="*/ 0 w 704"/>
                <a:gd name="T63" fmla="*/ 0 h 1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704" h="1921">
                  <a:moveTo>
                    <a:pt x="0" y="0"/>
                  </a:moveTo>
                  <a:lnTo>
                    <a:pt x="37" y="1"/>
                  </a:lnTo>
                  <a:lnTo>
                    <a:pt x="108" y="8"/>
                  </a:lnTo>
                  <a:lnTo>
                    <a:pt x="177" y="22"/>
                  </a:lnTo>
                  <a:lnTo>
                    <a:pt x="243" y="43"/>
                  </a:lnTo>
                  <a:lnTo>
                    <a:pt x="306" y="70"/>
                  </a:lnTo>
                  <a:lnTo>
                    <a:pt x="366" y="102"/>
                  </a:lnTo>
                  <a:lnTo>
                    <a:pt x="422" y="140"/>
                  </a:lnTo>
                  <a:lnTo>
                    <a:pt x="474" y="183"/>
                  </a:lnTo>
                  <a:lnTo>
                    <a:pt x="522" y="230"/>
                  </a:lnTo>
                  <a:lnTo>
                    <a:pt x="564" y="282"/>
                  </a:lnTo>
                  <a:lnTo>
                    <a:pt x="603" y="339"/>
                  </a:lnTo>
                  <a:lnTo>
                    <a:pt x="636" y="399"/>
                  </a:lnTo>
                  <a:lnTo>
                    <a:pt x="662" y="461"/>
                  </a:lnTo>
                  <a:lnTo>
                    <a:pt x="682" y="529"/>
                  </a:lnTo>
                  <a:lnTo>
                    <a:pt x="697" y="597"/>
                  </a:lnTo>
                  <a:lnTo>
                    <a:pt x="704" y="667"/>
                  </a:lnTo>
                  <a:lnTo>
                    <a:pt x="704" y="704"/>
                  </a:lnTo>
                  <a:lnTo>
                    <a:pt x="704" y="757"/>
                  </a:lnTo>
                  <a:lnTo>
                    <a:pt x="694" y="860"/>
                  </a:lnTo>
                  <a:lnTo>
                    <a:pt x="675" y="964"/>
                  </a:lnTo>
                  <a:lnTo>
                    <a:pt x="646" y="1065"/>
                  </a:lnTo>
                  <a:lnTo>
                    <a:pt x="611" y="1164"/>
                  </a:lnTo>
                  <a:lnTo>
                    <a:pt x="570" y="1260"/>
                  </a:lnTo>
                  <a:lnTo>
                    <a:pt x="498" y="1396"/>
                  </a:lnTo>
                  <a:lnTo>
                    <a:pt x="389" y="1562"/>
                  </a:lnTo>
                  <a:lnTo>
                    <a:pt x="273" y="1703"/>
                  </a:lnTo>
                  <a:lnTo>
                    <a:pt x="156" y="1817"/>
                  </a:lnTo>
                  <a:lnTo>
                    <a:pt x="74" y="1879"/>
                  </a:lnTo>
                  <a:lnTo>
                    <a:pt x="24" y="1909"/>
                  </a:lnTo>
                  <a:lnTo>
                    <a:pt x="0" y="19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57" name="Freeform 1006"/>
            <p:cNvSpPr>
              <a:spLocks/>
            </p:cNvSpPr>
            <p:nvPr/>
          </p:nvSpPr>
          <p:spPr bwMode="auto">
            <a:xfrm>
              <a:off x="7668708" y="2904605"/>
              <a:ext cx="2289250" cy="22892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34290" rIns="0" bIns="34290" numCol="1" anchor="ctr" anchorCtr="0" compatLnSpc="1">
              <a:prstTxWarp prst="textNoShape">
                <a:avLst/>
              </a:prstTxWarp>
            </a:bodyPr>
            <a:lstStyle/>
            <a:p>
              <a:pPr lvl="0" algn="ctr"/>
              <a:r>
                <a:rPr lang="id-ID" sz="2400" b="1" dirty="0" smtClean="0">
                  <a:solidFill>
                    <a:srgbClr val="297FB8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4</a:t>
              </a:r>
              <a:endParaRPr lang="en-US" sz="2400" b="1" dirty="0">
                <a:solidFill>
                  <a:srgbClr val="297FB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150" name="Group 149"/>
          <p:cNvGrpSpPr/>
          <p:nvPr/>
        </p:nvGrpSpPr>
        <p:grpSpPr>
          <a:xfrm>
            <a:off x="3321115" y="2233916"/>
            <a:ext cx="1658351" cy="2261387"/>
            <a:chOff x="7423151" y="2651124"/>
            <a:chExt cx="2788288" cy="3802211"/>
          </a:xfrm>
          <a:effectLst>
            <a:outerShdw blurRad="127000" dir="13500000" sy="23000" kx="1200000" algn="br" rotWithShape="0">
              <a:prstClr val="black">
                <a:alpha val="15000"/>
              </a:prstClr>
            </a:outerShdw>
          </a:effectLst>
        </p:grpSpPr>
        <p:sp>
          <p:nvSpPr>
            <p:cNvPr id="151" name="Freeform 1004"/>
            <p:cNvSpPr>
              <a:spLocks/>
            </p:cNvSpPr>
            <p:nvPr/>
          </p:nvSpPr>
          <p:spPr bwMode="auto">
            <a:xfrm>
              <a:off x="7423151" y="2651124"/>
              <a:ext cx="2788288" cy="3802211"/>
            </a:xfrm>
            <a:custGeom>
              <a:avLst/>
              <a:gdLst>
                <a:gd name="T0" fmla="*/ 703 w 1407"/>
                <a:gd name="T1" fmla="*/ 1921 h 1921"/>
                <a:gd name="T2" fmla="*/ 680 w 1407"/>
                <a:gd name="T3" fmla="*/ 1909 h 1921"/>
                <a:gd name="T4" fmla="*/ 630 w 1407"/>
                <a:gd name="T5" fmla="*/ 1879 h 1921"/>
                <a:gd name="T6" fmla="*/ 548 w 1407"/>
                <a:gd name="T7" fmla="*/ 1817 h 1921"/>
                <a:gd name="T8" fmla="*/ 431 w 1407"/>
                <a:gd name="T9" fmla="*/ 1703 h 1921"/>
                <a:gd name="T10" fmla="*/ 315 w 1407"/>
                <a:gd name="T11" fmla="*/ 1562 h 1921"/>
                <a:gd name="T12" fmla="*/ 206 w 1407"/>
                <a:gd name="T13" fmla="*/ 1396 h 1921"/>
                <a:gd name="T14" fmla="*/ 134 w 1407"/>
                <a:gd name="T15" fmla="*/ 1260 h 1921"/>
                <a:gd name="T16" fmla="*/ 93 w 1407"/>
                <a:gd name="T17" fmla="*/ 1164 h 1921"/>
                <a:gd name="T18" fmla="*/ 58 w 1407"/>
                <a:gd name="T19" fmla="*/ 1065 h 1921"/>
                <a:gd name="T20" fmla="*/ 31 w 1407"/>
                <a:gd name="T21" fmla="*/ 964 h 1921"/>
                <a:gd name="T22" fmla="*/ 11 w 1407"/>
                <a:gd name="T23" fmla="*/ 860 h 1921"/>
                <a:gd name="T24" fmla="*/ 1 w 1407"/>
                <a:gd name="T25" fmla="*/ 757 h 1921"/>
                <a:gd name="T26" fmla="*/ 0 w 1407"/>
                <a:gd name="T27" fmla="*/ 704 h 1921"/>
                <a:gd name="T28" fmla="*/ 0 w 1407"/>
                <a:gd name="T29" fmla="*/ 667 h 1921"/>
                <a:gd name="T30" fmla="*/ 7 w 1407"/>
                <a:gd name="T31" fmla="*/ 597 h 1921"/>
                <a:gd name="T32" fmla="*/ 22 w 1407"/>
                <a:gd name="T33" fmla="*/ 529 h 1921"/>
                <a:gd name="T34" fmla="*/ 42 w 1407"/>
                <a:gd name="T35" fmla="*/ 461 h 1921"/>
                <a:gd name="T36" fmla="*/ 68 w 1407"/>
                <a:gd name="T37" fmla="*/ 399 h 1921"/>
                <a:gd name="T38" fmla="*/ 101 w 1407"/>
                <a:gd name="T39" fmla="*/ 339 h 1921"/>
                <a:gd name="T40" fmla="*/ 140 w 1407"/>
                <a:gd name="T41" fmla="*/ 282 h 1921"/>
                <a:gd name="T42" fmla="*/ 182 w 1407"/>
                <a:gd name="T43" fmla="*/ 230 h 1921"/>
                <a:gd name="T44" fmla="*/ 230 w 1407"/>
                <a:gd name="T45" fmla="*/ 183 h 1921"/>
                <a:gd name="T46" fmla="*/ 282 w 1407"/>
                <a:gd name="T47" fmla="*/ 140 h 1921"/>
                <a:gd name="T48" fmla="*/ 338 w 1407"/>
                <a:gd name="T49" fmla="*/ 102 h 1921"/>
                <a:gd name="T50" fmla="*/ 399 w 1407"/>
                <a:gd name="T51" fmla="*/ 70 h 1921"/>
                <a:gd name="T52" fmla="*/ 461 w 1407"/>
                <a:gd name="T53" fmla="*/ 43 h 1921"/>
                <a:gd name="T54" fmla="*/ 527 w 1407"/>
                <a:gd name="T55" fmla="*/ 22 h 1921"/>
                <a:gd name="T56" fmla="*/ 596 w 1407"/>
                <a:gd name="T57" fmla="*/ 8 h 1921"/>
                <a:gd name="T58" fmla="*/ 667 w 1407"/>
                <a:gd name="T59" fmla="*/ 1 h 1921"/>
                <a:gd name="T60" fmla="*/ 703 w 1407"/>
                <a:gd name="T61" fmla="*/ 0 h 1921"/>
                <a:gd name="T62" fmla="*/ 740 w 1407"/>
                <a:gd name="T63" fmla="*/ 1 h 1921"/>
                <a:gd name="T64" fmla="*/ 811 w 1407"/>
                <a:gd name="T65" fmla="*/ 8 h 1921"/>
                <a:gd name="T66" fmla="*/ 880 w 1407"/>
                <a:gd name="T67" fmla="*/ 22 h 1921"/>
                <a:gd name="T68" fmla="*/ 946 w 1407"/>
                <a:gd name="T69" fmla="*/ 43 h 1921"/>
                <a:gd name="T70" fmla="*/ 1009 w 1407"/>
                <a:gd name="T71" fmla="*/ 70 h 1921"/>
                <a:gd name="T72" fmla="*/ 1069 w 1407"/>
                <a:gd name="T73" fmla="*/ 102 h 1921"/>
                <a:gd name="T74" fmla="*/ 1125 w 1407"/>
                <a:gd name="T75" fmla="*/ 140 h 1921"/>
                <a:gd name="T76" fmla="*/ 1177 w 1407"/>
                <a:gd name="T77" fmla="*/ 183 h 1921"/>
                <a:gd name="T78" fmla="*/ 1225 w 1407"/>
                <a:gd name="T79" fmla="*/ 230 h 1921"/>
                <a:gd name="T80" fmla="*/ 1267 w 1407"/>
                <a:gd name="T81" fmla="*/ 282 h 1921"/>
                <a:gd name="T82" fmla="*/ 1306 w 1407"/>
                <a:gd name="T83" fmla="*/ 339 h 1921"/>
                <a:gd name="T84" fmla="*/ 1339 w 1407"/>
                <a:gd name="T85" fmla="*/ 399 h 1921"/>
                <a:gd name="T86" fmla="*/ 1365 w 1407"/>
                <a:gd name="T87" fmla="*/ 461 h 1921"/>
                <a:gd name="T88" fmla="*/ 1385 w 1407"/>
                <a:gd name="T89" fmla="*/ 529 h 1921"/>
                <a:gd name="T90" fmla="*/ 1400 w 1407"/>
                <a:gd name="T91" fmla="*/ 597 h 1921"/>
                <a:gd name="T92" fmla="*/ 1407 w 1407"/>
                <a:gd name="T93" fmla="*/ 667 h 1921"/>
                <a:gd name="T94" fmla="*/ 1407 w 1407"/>
                <a:gd name="T95" fmla="*/ 704 h 1921"/>
                <a:gd name="T96" fmla="*/ 1407 w 1407"/>
                <a:gd name="T97" fmla="*/ 757 h 1921"/>
                <a:gd name="T98" fmla="*/ 1397 w 1407"/>
                <a:gd name="T99" fmla="*/ 860 h 1921"/>
                <a:gd name="T100" fmla="*/ 1378 w 1407"/>
                <a:gd name="T101" fmla="*/ 964 h 1921"/>
                <a:gd name="T102" fmla="*/ 1349 w 1407"/>
                <a:gd name="T103" fmla="*/ 1065 h 1921"/>
                <a:gd name="T104" fmla="*/ 1314 w 1407"/>
                <a:gd name="T105" fmla="*/ 1164 h 1921"/>
                <a:gd name="T106" fmla="*/ 1273 w 1407"/>
                <a:gd name="T107" fmla="*/ 1260 h 1921"/>
                <a:gd name="T108" fmla="*/ 1201 w 1407"/>
                <a:gd name="T109" fmla="*/ 1396 h 1921"/>
                <a:gd name="T110" fmla="*/ 1092 w 1407"/>
                <a:gd name="T111" fmla="*/ 1562 h 1921"/>
                <a:gd name="T112" fmla="*/ 976 w 1407"/>
                <a:gd name="T113" fmla="*/ 1703 h 1921"/>
                <a:gd name="T114" fmla="*/ 859 w 1407"/>
                <a:gd name="T115" fmla="*/ 1817 h 1921"/>
                <a:gd name="T116" fmla="*/ 777 w 1407"/>
                <a:gd name="T117" fmla="*/ 1879 h 1921"/>
                <a:gd name="T118" fmla="*/ 727 w 1407"/>
                <a:gd name="T119" fmla="*/ 1909 h 1921"/>
                <a:gd name="T120" fmla="*/ 703 w 1407"/>
                <a:gd name="T121" fmla="*/ 1921 h 1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407" h="1921">
                  <a:moveTo>
                    <a:pt x="703" y="1921"/>
                  </a:moveTo>
                  <a:lnTo>
                    <a:pt x="680" y="1909"/>
                  </a:lnTo>
                  <a:lnTo>
                    <a:pt x="630" y="1879"/>
                  </a:lnTo>
                  <a:lnTo>
                    <a:pt x="548" y="1817"/>
                  </a:lnTo>
                  <a:lnTo>
                    <a:pt x="431" y="1703"/>
                  </a:lnTo>
                  <a:lnTo>
                    <a:pt x="315" y="1562"/>
                  </a:lnTo>
                  <a:lnTo>
                    <a:pt x="206" y="1396"/>
                  </a:lnTo>
                  <a:lnTo>
                    <a:pt x="134" y="1260"/>
                  </a:lnTo>
                  <a:lnTo>
                    <a:pt x="93" y="1164"/>
                  </a:lnTo>
                  <a:lnTo>
                    <a:pt x="58" y="1065"/>
                  </a:lnTo>
                  <a:lnTo>
                    <a:pt x="31" y="964"/>
                  </a:lnTo>
                  <a:lnTo>
                    <a:pt x="11" y="860"/>
                  </a:lnTo>
                  <a:lnTo>
                    <a:pt x="1" y="757"/>
                  </a:lnTo>
                  <a:lnTo>
                    <a:pt x="0" y="704"/>
                  </a:lnTo>
                  <a:lnTo>
                    <a:pt x="0" y="667"/>
                  </a:lnTo>
                  <a:lnTo>
                    <a:pt x="7" y="597"/>
                  </a:lnTo>
                  <a:lnTo>
                    <a:pt x="22" y="529"/>
                  </a:lnTo>
                  <a:lnTo>
                    <a:pt x="42" y="461"/>
                  </a:lnTo>
                  <a:lnTo>
                    <a:pt x="68" y="399"/>
                  </a:lnTo>
                  <a:lnTo>
                    <a:pt x="101" y="339"/>
                  </a:lnTo>
                  <a:lnTo>
                    <a:pt x="140" y="282"/>
                  </a:lnTo>
                  <a:lnTo>
                    <a:pt x="182" y="230"/>
                  </a:lnTo>
                  <a:lnTo>
                    <a:pt x="230" y="183"/>
                  </a:lnTo>
                  <a:lnTo>
                    <a:pt x="282" y="140"/>
                  </a:lnTo>
                  <a:lnTo>
                    <a:pt x="338" y="102"/>
                  </a:lnTo>
                  <a:lnTo>
                    <a:pt x="399" y="70"/>
                  </a:lnTo>
                  <a:lnTo>
                    <a:pt x="461" y="43"/>
                  </a:lnTo>
                  <a:lnTo>
                    <a:pt x="527" y="22"/>
                  </a:lnTo>
                  <a:lnTo>
                    <a:pt x="596" y="8"/>
                  </a:lnTo>
                  <a:lnTo>
                    <a:pt x="667" y="1"/>
                  </a:lnTo>
                  <a:lnTo>
                    <a:pt x="703" y="0"/>
                  </a:lnTo>
                  <a:lnTo>
                    <a:pt x="740" y="1"/>
                  </a:lnTo>
                  <a:lnTo>
                    <a:pt x="811" y="8"/>
                  </a:lnTo>
                  <a:lnTo>
                    <a:pt x="880" y="22"/>
                  </a:lnTo>
                  <a:lnTo>
                    <a:pt x="946" y="43"/>
                  </a:lnTo>
                  <a:lnTo>
                    <a:pt x="1009" y="70"/>
                  </a:lnTo>
                  <a:lnTo>
                    <a:pt x="1069" y="102"/>
                  </a:lnTo>
                  <a:lnTo>
                    <a:pt x="1125" y="140"/>
                  </a:lnTo>
                  <a:lnTo>
                    <a:pt x="1177" y="183"/>
                  </a:lnTo>
                  <a:lnTo>
                    <a:pt x="1225" y="230"/>
                  </a:lnTo>
                  <a:lnTo>
                    <a:pt x="1267" y="282"/>
                  </a:lnTo>
                  <a:lnTo>
                    <a:pt x="1306" y="339"/>
                  </a:lnTo>
                  <a:lnTo>
                    <a:pt x="1339" y="399"/>
                  </a:lnTo>
                  <a:lnTo>
                    <a:pt x="1365" y="461"/>
                  </a:lnTo>
                  <a:lnTo>
                    <a:pt x="1385" y="529"/>
                  </a:lnTo>
                  <a:lnTo>
                    <a:pt x="1400" y="597"/>
                  </a:lnTo>
                  <a:lnTo>
                    <a:pt x="1407" y="667"/>
                  </a:lnTo>
                  <a:lnTo>
                    <a:pt x="1407" y="704"/>
                  </a:lnTo>
                  <a:lnTo>
                    <a:pt x="1407" y="757"/>
                  </a:lnTo>
                  <a:lnTo>
                    <a:pt x="1397" y="860"/>
                  </a:lnTo>
                  <a:lnTo>
                    <a:pt x="1378" y="964"/>
                  </a:lnTo>
                  <a:lnTo>
                    <a:pt x="1349" y="1065"/>
                  </a:lnTo>
                  <a:lnTo>
                    <a:pt x="1314" y="1164"/>
                  </a:lnTo>
                  <a:lnTo>
                    <a:pt x="1273" y="1260"/>
                  </a:lnTo>
                  <a:lnTo>
                    <a:pt x="1201" y="1396"/>
                  </a:lnTo>
                  <a:lnTo>
                    <a:pt x="1092" y="1562"/>
                  </a:lnTo>
                  <a:lnTo>
                    <a:pt x="976" y="1703"/>
                  </a:lnTo>
                  <a:lnTo>
                    <a:pt x="859" y="1817"/>
                  </a:lnTo>
                  <a:lnTo>
                    <a:pt x="777" y="1879"/>
                  </a:lnTo>
                  <a:lnTo>
                    <a:pt x="727" y="1909"/>
                  </a:lnTo>
                  <a:lnTo>
                    <a:pt x="703" y="1921"/>
                  </a:lnTo>
                  <a:close/>
                </a:path>
              </a:pathLst>
            </a:custGeom>
            <a:solidFill>
              <a:srgbClr val="8D44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52" name="Freeform 1005"/>
            <p:cNvSpPr>
              <a:spLocks/>
            </p:cNvSpPr>
            <p:nvPr/>
          </p:nvSpPr>
          <p:spPr bwMode="auto">
            <a:xfrm>
              <a:off x="8817295" y="2651124"/>
              <a:ext cx="1394144" cy="3802211"/>
            </a:xfrm>
            <a:custGeom>
              <a:avLst/>
              <a:gdLst>
                <a:gd name="T0" fmla="*/ 0 w 704"/>
                <a:gd name="T1" fmla="*/ 0 h 1921"/>
                <a:gd name="T2" fmla="*/ 37 w 704"/>
                <a:gd name="T3" fmla="*/ 1 h 1921"/>
                <a:gd name="T4" fmla="*/ 108 w 704"/>
                <a:gd name="T5" fmla="*/ 8 h 1921"/>
                <a:gd name="T6" fmla="*/ 177 w 704"/>
                <a:gd name="T7" fmla="*/ 22 h 1921"/>
                <a:gd name="T8" fmla="*/ 243 w 704"/>
                <a:gd name="T9" fmla="*/ 43 h 1921"/>
                <a:gd name="T10" fmla="*/ 306 w 704"/>
                <a:gd name="T11" fmla="*/ 70 h 1921"/>
                <a:gd name="T12" fmla="*/ 366 w 704"/>
                <a:gd name="T13" fmla="*/ 102 h 1921"/>
                <a:gd name="T14" fmla="*/ 422 w 704"/>
                <a:gd name="T15" fmla="*/ 140 h 1921"/>
                <a:gd name="T16" fmla="*/ 474 w 704"/>
                <a:gd name="T17" fmla="*/ 183 h 1921"/>
                <a:gd name="T18" fmla="*/ 522 w 704"/>
                <a:gd name="T19" fmla="*/ 230 h 1921"/>
                <a:gd name="T20" fmla="*/ 564 w 704"/>
                <a:gd name="T21" fmla="*/ 282 h 1921"/>
                <a:gd name="T22" fmla="*/ 603 w 704"/>
                <a:gd name="T23" fmla="*/ 339 h 1921"/>
                <a:gd name="T24" fmla="*/ 636 w 704"/>
                <a:gd name="T25" fmla="*/ 399 h 1921"/>
                <a:gd name="T26" fmla="*/ 662 w 704"/>
                <a:gd name="T27" fmla="*/ 461 h 1921"/>
                <a:gd name="T28" fmla="*/ 682 w 704"/>
                <a:gd name="T29" fmla="*/ 529 h 1921"/>
                <a:gd name="T30" fmla="*/ 697 w 704"/>
                <a:gd name="T31" fmla="*/ 597 h 1921"/>
                <a:gd name="T32" fmla="*/ 704 w 704"/>
                <a:gd name="T33" fmla="*/ 667 h 1921"/>
                <a:gd name="T34" fmla="*/ 704 w 704"/>
                <a:gd name="T35" fmla="*/ 704 h 1921"/>
                <a:gd name="T36" fmla="*/ 704 w 704"/>
                <a:gd name="T37" fmla="*/ 757 h 1921"/>
                <a:gd name="T38" fmla="*/ 694 w 704"/>
                <a:gd name="T39" fmla="*/ 860 h 1921"/>
                <a:gd name="T40" fmla="*/ 675 w 704"/>
                <a:gd name="T41" fmla="*/ 964 h 1921"/>
                <a:gd name="T42" fmla="*/ 646 w 704"/>
                <a:gd name="T43" fmla="*/ 1065 h 1921"/>
                <a:gd name="T44" fmla="*/ 611 w 704"/>
                <a:gd name="T45" fmla="*/ 1164 h 1921"/>
                <a:gd name="T46" fmla="*/ 570 w 704"/>
                <a:gd name="T47" fmla="*/ 1260 h 1921"/>
                <a:gd name="T48" fmla="*/ 498 w 704"/>
                <a:gd name="T49" fmla="*/ 1396 h 1921"/>
                <a:gd name="T50" fmla="*/ 389 w 704"/>
                <a:gd name="T51" fmla="*/ 1562 h 1921"/>
                <a:gd name="T52" fmla="*/ 273 w 704"/>
                <a:gd name="T53" fmla="*/ 1703 h 1921"/>
                <a:gd name="T54" fmla="*/ 156 w 704"/>
                <a:gd name="T55" fmla="*/ 1817 h 1921"/>
                <a:gd name="T56" fmla="*/ 74 w 704"/>
                <a:gd name="T57" fmla="*/ 1879 h 1921"/>
                <a:gd name="T58" fmla="*/ 24 w 704"/>
                <a:gd name="T59" fmla="*/ 1909 h 1921"/>
                <a:gd name="T60" fmla="*/ 0 w 704"/>
                <a:gd name="T61" fmla="*/ 1921 h 1921"/>
                <a:gd name="T62" fmla="*/ 0 w 704"/>
                <a:gd name="T63" fmla="*/ 0 h 1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704" h="1921">
                  <a:moveTo>
                    <a:pt x="0" y="0"/>
                  </a:moveTo>
                  <a:lnTo>
                    <a:pt x="37" y="1"/>
                  </a:lnTo>
                  <a:lnTo>
                    <a:pt x="108" y="8"/>
                  </a:lnTo>
                  <a:lnTo>
                    <a:pt x="177" y="22"/>
                  </a:lnTo>
                  <a:lnTo>
                    <a:pt x="243" y="43"/>
                  </a:lnTo>
                  <a:lnTo>
                    <a:pt x="306" y="70"/>
                  </a:lnTo>
                  <a:lnTo>
                    <a:pt x="366" y="102"/>
                  </a:lnTo>
                  <a:lnTo>
                    <a:pt x="422" y="140"/>
                  </a:lnTo>
                  <a:lnTo>
                    <a:pt x="474" y="183"/>
                  </a:lnTo>
                  <a:lnTo>
                    <a:pt x="522" y="230"/>
                  </a:lnTo>
                  <a:lnTo>
                    <a:pt x="564" y="282"/>
                  </a:lnTo>
                  <a:lnTo>
                    <a:pt x="603" y="339"/>
                  </a:lnTo>
                  <a:lnTo>
                    <a:pt x="636" y="399"/>
                  </a:lnTo>
                  <a:lnTo>
                    <a:pt x="662" y="461"/>
                  </a:lnTo>
                  <a:lnTo>
                    <a:pt x="682" y="529"/>
                  </a:lnTo>
                  <a:lnTo>
                    <a:pt x="697" y="597"/>
                  </a:lnTo>
                  <a:lnTo>
                    <a:pt x="704" y="667"/>
                  </a:lnTo>
                  <a:lnTo>
                    <a:pt x="704" y="704"/>
                  </a:lnTo>
                  <a:lnTo>
                    <a:pt x="704" y="757"/>
                  </a:lnTo>
                  <a:lnTo>
                    <a:pt x="694" y="860"/>
                  </a:lnTo>
                  <a:lnTo>
                    <a:pt x="675" y="964"/>
                  </a:lnTo>
                  <a:lnTo>
                    <a:pt x="646" y="1065"/>
                  </a:lnTo>
                  <a:lnTo>
                    <a:pt x="611" y="1164"/>
                  </a:lnTo>
                  <a:lnTo>
                    <a:pt x="570" y="1260"/>
                  </a:lnTo>
                  <a:lnTo>
                    <a:pt x="498" y="1396"/>
                  </a:lnTo>
                  <a:lnTo>
                    <a:pt x="389" y="1562"/>
                  </a:lnTo>
                  <a:lnTo>
                    <a:pt x="273" y="1703"/>
                  </a:lnTo>
                  <a:lnTo>
                    <a:pt x="156" y="1817"/>
                  </a:lnTo>
                  <a:lnTo>
                    <a:pt x="74" y="1879"/>
                  </a:lnTo>
                  <a:lnTo>
                    <a:pt x="24" y="1909"/>
                  </a:lnTo>
                  <a:lnTo>
                    <a:pt x="0" y="19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53" name="Freeform 1006"/>
            <p:cNvSpPr>
              <a:spLocks/>
            </p:cNvSpPr>
            <p:nvPr/>
          </p:nvSpPr>
          <p:spPr bwMode="auto">
            <a:xfrm>
              <a:off x="7668708" y="2904605"/>
              <a:ext cx="2289250" cy="22892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34290" rIns="0" bIns="3429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id-ID" sz="3300" b="1" dirty="0" smtClean="0">
                  <a:solidFill>
                    <a:srgbClr val="8D44A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5</a:t>
              </a:r>
              <a:endParaRPr lang="en-US" sz="3300" b="1" dirty="0">
                <a:solidFill>
                  <a:srgbClr val="8D44A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1022758" y="2366010"/>
            <a:ext cx="2199092" cy="2998762"/>
            <a:chOff x="7423151" y="2651124"/>
            <a:chExt cx="2788288" cy="3802211"/>
          </a:xfrm>
          <a:effectLst>
            <a:outerShdw blurRad="127000" dir="13500000" sy="23000" kx="1200000" algn="br" rotWithShape="0">
              <a:prstClr val="black">
                <a:alpha val="15000"/>
              </a:prstClr>
            </a:outerShdw>
          </a:effectLst>
        </p:grpSpPr>
        <p:sp>
          <p:nvSpPr>
            <p:cNvPr id="147" name="Freeform 1004"/>
            <p:cNvSpPr>
              <a:spLocks/>
            </p:cNvSpPr>
            <p:nvPr/>
          </p:nvSpPr>
          <p:spPr bwMode="auto">
            <a:xfrm>
              <a:off x="7423151" y="2651124"/>
              <a:ext cx="2788288" cy="3802211"/>
            </a:xfrm>
            <a:custGeom>
              <a:avLst/>
              <a:gdLst>
                <a:gd name="T0" fmla="*/ 703 w 1407"/>
                <a:gd name="T1" fmla="*/ 1921 h 1921"/>
                <a:gd name="T2" fmla="*/ 680 w 1407"/>
                <a:gd name="T3" fmla="*/ 1909 h 1921"/>
                <a:gd name="T4" fmla="*/ 630 w 1407"/>
                <a:gd name="T5" fmla="*/ 1879 h 1921"/>
                <a:gd name="T6" fmla="*/ 548 w 1407"/>
                <a:gd name="T7" fmla="*/ 1817 h 1921"/>
                <a:gd name="T8" fmla="*/ 431 w 1407"/>
                <a:gd name="T9" fmla="*/ 1703 h 1921"/>
                <a:gd name="T10" fmla="*/ 315 w 1407"/>
                <a:gd name="T11" fmla="*/ 1562 h 1921"/>
                <a:gd name="T12" fmla="*/ 206 w 1407"/>
                <a:gd name="T13" fmla="*/ 1396 h 1921"/>
                <a:gd name="T14" fmla="*/ 134 w 1407"/>
                <a:gd name="T15" fmla="*/ 1260 h 1921"/>
                <a:gd name="T16" fmla="*/ 93 w 1407"/>
                <a:gd name="T17" fmla="*/ 1164 h 1921"/>
                <a:gd name="T18" fmla="*/ 58 w 1407"/>
                <a:gd name="T19" fmla="*/ 1065 h 1921"/>
                <a:gd name="T20" fmla="*/ 31 w 1407"/>
                <a:gd name="T21" fmla="*/ 964 h 1921"/>
                <a:gd name="T22" fmla="*/ 11 w 1407"/>
                <a:gd name="T23" fmla="*/ 860 h 1921"/>
                <a:gd name="T24" fmla="*/ 1 w 1407"/>
                <a:gd name="T25" fmla="*/ 757 h 1921"/>
                <a:gd name="T26" fmla="*/ 0 w 1407"/>
                <a:gd name="T27" fmla="*/ 704 h 1921"/>
                <a:gd name="T28" fmla="*/ 0 w 1407"/>
                <a:gd name="T29" fmla="*/ 667 h 1921"/>
                <a:gd name="T30" fmla="*/ 7 w 1407"/>
                <a:gd name="T31" fmla="*/ 597 h 1921"/>
                <a:gd name="T32" fmla="*/ 22 w 1407"/>
                <a:gd name="T33" fmla="*/ 529 h 1921"/>
                <a:gd name="T34" fmla="*/ 42 w 1407"/>
                <a:gd name="T35" fmla="*/ 461 h 1921"/>
                <a:gd name="T36" fmla="*/ 68 w 1407"/>
                <a:gd name="T37" fmla="*/ 399 h 1921"/>
                <a:gd name="T38" fmla="*/ 101 w 1407"/>
                <a:gd name="T39" fmla="*/ 339 h 1921"/>
                <a:gd name="T40" fmla="*/ 140 w 1407"/>
                <a:gd name="T41" fmla="*/ 282 h 1921"/>
                <a:gd name="T42" fmla="*/ 182 w 1407"/>
                <a:gd name="T43" fmla="*/ 230 h 1921"/>
                <a:gd name="T44" fmla="*/ 230 w 1407"/>
                <a:gd name="T45" fmla="*/ 183 h 1921"/>
                <a:gd name="T46" fmla="*/ 282 w 1407"/>
                <a:gd name="T47" fmla="*/ 140 h 1921"/>
                <a:gd name="T48" fmla="*/ 338 w 1407"/>
                <a:gd name="T49" fmla="*/ 102 h 1921"/>
                <a:gd name="T50" fmla="*/ 399 w 1407"/>
                <a:gd name="T51" fmla="*/ 70 h 1921"/>
                <a:gd name="T52" fmla="*/ 461 w 1407"/>
                <a:gd name="T53" fmla="*/ 43 h 1921"/>
                <a:gd name="T54" fmla="*/ 527 w 1407"/>
                <a:gd name="T55" fmla="*/ 22 h 1921"/>
                <a:gd name="T56" fmla="*/ 596 w 1407"/>
                <a:gd name="T57" fmla="*/ 8 h 1921"/>
                <a:gd name="T58" fmla="*/ 667 w 1407"/>
                <a:gd name="T59" fmla="*/ 1 h 1921"/>
                <a:gd name="T60" fmla="*/ 703 w 1407"/>
                <a:gd name="T61" fmla="*/ 0 h 1921"/>
                <a:gd name="T62" fmla="*/ 740 w 1407"/>
                <a:gd name="T63" fmla="*/ 1 h 1921"/>
                <a:gd name="T64" fmla="*/ 811 w 1407"/>
                <a:gd name="T65" fmla="*/ 8 h 1921"/>
                <a:gd name="T66" fmla="*/ 880 w 1407"/>
                <a:gd name="T67" fmla="*/ 22 h 1921"/>
                <a:gd name="T68" fmla="*/ 946 w 1407"/>
                <a:gd name="T69" fmla="*/ 43 h 1921"/>
                <a:gd name="T70" fmla="*/ 1009 w 1407"/>
                <a:gd name="T71" fmla="*/ 70 h 1921"/>
                <a:gd name="T72" fmla="*/ 1069 w 1407"/>
                <a:gd name="T73" fmla="*/ 102 h 1921"/>
                <a:gd name="T74" fmla="*/ 1125 w 1407"/>
                <a:gd name="T75" fmla="*/ 140 h 1921"/>
                <a:gd name="T76" fmla="*/ 1177 w 1407"/>
                <a:gd name="T77" fmla="*/ 183 h 1921"/>
                <a:gd name="T78" fmla="*/ 1225 w 1407"/>
                <a:gd name="T79" fmla="*/ 230 h 1921"/>
                <a:gd name="T80" fmla="*/ 1267 w 1407"/>
                <a:gd name="T81" fmla="*/ 282 h 1921"/>
                <a:gd name="T82" fmla="*/ 1306 w 1407"/>
                <a:gd name="T83" fmla="*/ 339 h 1921"/>
                <a:gd name="T84" fmla="*/ 1339 w 1407"/>
                <a:gd name="T85" fmla="*/ 399 h 1921"/>
                <a:gd name="T86" fmla="*/ 1365 w 1407"/>
                <a:gd name="T87" fmla="*/ 461 h 1921"/>
                <a:gd name="T88" fmla="*/ 1385 w 1407"/>
                <a:gd name="T89" fmla="*/ 529 h 1921"/>
                <a:gd name="T90" fmla="*/ 1400 w 1407"/>
                <a:gd name="T91" fmla="*/ 597 h 1921"/>
                <a:gd name="T92" fmla="*/ 1407 w 1407"/>
                <a:gd name="T93" fmla="*/ 667 h 1921"/>
                <a:gd name="T94" fmla="*/ 1407 w 1407"/>
                <a:gd name="T95" fmla="*/ 704 h 1921"/>
                <a:gd name="T96" fmla="*/ 1407 w 1407"/>
                <a:gd name="T97" fmla="*/ 757 h 1921"/>
                <a:gd name="T98" fmla="*/ 1397 w 1407"/>
                <a:gd name="T99" fmla="*/ 860 h 1921"/>
                <a:gd name="T100" fmla="*/ 1378 w 1407"/>
                <a:gd name="T101" fmla="*/ 964 h 1921"/>
                <a:gd name="T102" fmla="*/ 1349 w 1407"/>
                <a:gd name="T103" fmla="*/ 1065 h 1921"/>
                <a:gd name="T104" fmla="*/ 1314 w 1407"/>
                <a:gd name="T105" fmla="*/ 1164 h 1921"/>
                <a:gd name="T106" fmla="*/ 1273 w 1407"/>
                <a:gd name="T107" fmla="*/ 1260 h 1921"/>
                <a:gd name="T108" fmla="*/ 1201 w 1407"/>
                <a:gd name="T109" fmla="*/ 1396 h 1921"/>
                <a:gd name="T110" fmla="*/ 1092 w 1407"/>
                <a:gd name="T111" fmla="*/ 1562 h 1921"/>
                <a:gd name="T112" fmla="*/ 976 w 1407"/>
                <a:gd name="T113" fmla="*/ 1703 h 1921"/>
                <a:gd name="T114" fmla="*/ 859 w 1407"/>
                <a:gd name="T115" fmla="*/ 1817 h 1921"/>
                <a:gd name="T116" fmla="*/ 777 w 1407"/>
                <a:gd name="T117" fmla="*/ 1879 h 1921"/>
                <a:gd name="T118" fmla="*/ 727 w 1407"/>
                <a:gd name="T119" fmla="*/ 1909 h 1921"/>
                <a:gd name="T120" fmla="*/ 703 w 1407"/>
                <a:gd name="T121" fmla="*/ 1921 h 1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407" h="1921">
                  <a:moveTo>
                    <a:pt x="703" y="1921"/>
                  </a:moveTo>
                  <a:lnTo>
                    <a:pt x="680" y="1909"/>
                  </a:lnTo>
                  <a:lnTo>
                    <a:pt x="630" y="1879"/>
                  </a:lnTo>
                  <a:lnTo>
                    <a:pt x="548" y="1817"/>
                  </a:lnTo>
                  <a:lnTo>
                    <a:pt x="431" y="1703"/>
                  </a:lnTo>
                  <a:lnTo>
                    <a:pt x="315" y="1562"/>
                  </a:lnTo>
                  <a:lnTo>
                    <a:pt x="206" y="1396"/>
                  </a:lnTo>
                  <a:lnTo>
                    <a:pt x="134" y="1260"/>
                  </a:lnTo>
                  <a:lnTo>
                    <a:pt x="93" y="1164"/>
                  </a:lnTo>
                  <a:lnTo>
                    <a:pt x="58" y="1065"/>
                  </a:lnTo>
                  <a:lnTo>
                    <a:pt x="31" y="964"/>
                  </a:lnTo>
                  <a:lnTo>
                    <a:pt x="11" y="860"/>
                  </a:lnTo>
                  <a:lnTo>
                    <a:pt x="1" y="757"/>
                  </a:lnTo>
                  <a:lnTo>
                    <a:pt x="0" y="704"/>
                  </a:lnTo>
                  <a:lnTo>
                    <a:pt x="0" y="667"/>
                  </a:lnTo>
                  <a:lnTo>
                    <a:pt x="7" y="597"/>
                  </a:lnTo>
                  <a:lnTo>
                    <a:pt x="22" y="529"/>
                  </a:lnTo>
                  <a:lnTo>
                    <a:pt x="42" y="461"/>
                  </a:lnTo>
                  <a:lnTo>
                    <a:pt x="68" y="399"/>
                  </a:lnTo>
                  <a:lnTo>
                    <a:pt x="101" y="339"/>
                  </a:lnTo>
                  <a:lnTo>
                    <a:pt x="140" y="282"/>
                  </a:lnTo>
                  <a:lnTo>
                    <a:pt x="182" y="230"/>
                  </a:lnTo>
                  <a:lnTo>
                    <a:pt x="230" y="183"/>
                  </a:lnTo>
                  <a:lnTo>
                    <a:pt x="282" y="140"/>
                  </a:lnTo>
                  <a:lnTo>
                    <a:pt x="338" y="102"/>
                  </a:lnTo>
                  <a:lnTo>
                    <a:pt x="399" y="70"/>
                  </a:lnTo>
                  <a:lnTo>
                    <a:pt x="461" y="43"/>
                  </a:lnTo>
                  <a:lnTo>
                    <a:pt x="527" y="22"/>
                  </a:lnTo>
                  <a:lnTo>
                    <a:pt x="596" y="8"/>
                  </a:lnTo>
                  <a:lnTo>
                    <a:pt x="667" y="1"/>
                  </a:lnTo>
                  <a:lnTo>
                    <a:pt x="703" y="0"/>
                  </a:lnTo>
                  <a:lnTo>
                    <a:pt x="740" y="1"/>
                  </a:lnTo>
                  <a:lnTo>
                    <a:pt x="811" y="8"/>
                  </a:lnTo>
                  <a:lnTo>
                    <a:pt x="880" y="22"/>
                  </a:lnTo>
                  <a:lnTo>
                    <a:pt x="946" y="43"/>
                  </a:lnTo>
                  <a:lnTo>
                    <a:pt x="1009" y="70"/>
                  </a:lnTo>
                  <a:lnTo>
                    <a:pt x="1069" y="102"/>
                  </a:lnTo>
                  <a:lnTo>
                    <a:pt x="1125" y="140"/>
                  </a:lnTo>
                  <a:lnTo>
                    <a:pt x="1177" y="183"/>
                  </a:lnTo>
                  <a:lnTo>
                    <a:pt x="1225" y="230"/>
                  </a:lnTo>
                  <a:lnTo>
                    <a:pt x="1267" y="282"/>
                  </a:lnTo>
                  <a:lnTo>
                    <a:pt x="1306" y="339"/>
                  </a:lnTo>
                  <a:lnTo>
                    <a:pt x="1339" y="399"/>
                  </a:lnTo>
                  <a:lnTo>
                    <a:pt x="1365" y="461"/>
                  </a:lnTo>
                  <a:lnTo>
                    <a:pt x="1385" y="529"/>
                  </a:lnTo>
                  <a:lnTo>
                    <a:pt x="1400" y="597"/>
                  </a:lnTo>
                  <a:lnTo>
                    <a:pt x="1407" y="667"/>
                  </a:lnTo>
                  <a:lnTo>
                    <a:pt x="1407" y="704"/>
                  </a:lnTo>
                  <a:lnTo>
                    <a:pt x="1407" y="757"/>
                  </a:lnTo>
                  <a:lnTo>
                    <a:pt x="1397" y="860"/>
                  </a:lnTo>
                  <a:lnTo>
                    <a:pt x="1378" y="964"/>
                  </a:lnTo>
                  <a:lnTo>
                    <a:pt x="1349" y="1065"/>
                  </a:lnTo>
                  <a:lnTo>
                    <a:pt x="1314" y="1164"/>
                  </a:lnTo>
                  <a:lnTo>
                    <a:pt x="1273" y="1260"/>
                  </a:lnTo>
                  <a:lnTo>
                    <a:pt x="1201" y="1396"/>
                  </a:lnTo>
                  <a:lnTo>
                    <a:pt x="1092" y="1562"/>
                  </a:lnTo>
                  <a:lnTo>
                    <a:pt x="976" y="1703"/>
                  </a:lnTo>
                  <a:lnTo>
                    <a:pt x="859" y="1817"/>
                  </a:lnTo>
                  <a:lnTo>
                    <a:pt x="777" y="1879"/>
                  </a:lnTo>
                  <a:lnTo>
                    <a:pt x="727" y="1909"/>
                  </a:lnTo>
                  <a:lnTo>
                    <a:pt x="703" y="1921"/>
                  </a:lnTo>
                  <a:close/>
                </a:path>
              </a:pathLst>
            </a:custGeom>
            <a:solidFill>
              <a:srgbClr val="2D3E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48" name="Freeform 1005"/>
            <p:cNvSpPr>
              <a:spLocks/>
            </p:cNvSpPr>
            <p:nvPr/>
          </p:nvSpPr>
          <p:spPr bwMode="auto">
            <a:xfrm>
              <a:off x="8817295" y="2651124"/>
              <a:ext cx="1394144" cy="3802211"/>
            </a:xfrm>
            <a:custGeom>
              <a:avLst/>
              <a:gdLst>
                <a:gd name="T0" fmla="*/ 0 w 704"/>
                <a:gd name="T1" fmla="*/ 0 h 1921"/>
                <a:gd name="T2" fmla="*/ 37 w 704"/>
                <a:gd name="T3" fmla="*/ 1 h 1921"/>
                <a:gd name="T4" fmla="*/ 108 w 704"/>
                <a:gd name="T5" fmla="*/ 8 h 1921"/>
                <a:gd name="T6" fmla="*/ 177 w 704"/>
                <a:gd name="T7" fmla="*/ 22 h 1921"/>
                <a:gd name="T8" fmla="*/ 243 w 704"/>
                <a:gd name="T9" fmla="*/ 43 h 1921"/>
                <a:gd name="T10" fmla="*/ 306 w 704"/>
                <a:gd name="T11" fmla="*/ 70 h 1921"/>
                <a:gd name="T12" fmla="*/ 366 w 704"/>
                <a:gd name="T13" fmla="*/ 102 h 1921"/>
                <a:gd name="T14" fmla="*/ 422 w 704"/>
                <a:gd name="T15" fmla="*/ 140 h 1921"/>
                <a:gd name="T16" fmla="*/ 474 w 704"/>
                <a:gd name="T17" fmla="*/ 183 h 1921"/>
                <a:gd name="T18" fmla="*/ 522 w 704"/>
                <a:gd name="T19" fmla="*/ 230 h 1921"/>
                <a:gd name="T20" fmla="*/ 564 w 704"/>
                <a:gd name="T21" fmla="*/ 282 h 1921"/>
                <a:gd name="T22" fmla="*/ 603 w 704"/>
                <a:gd name="T23" fmla="*/ 339 h 1921"/>
                <a:gd name="T24" fmla="*/ 636 w 704"/>
                <a:gd name="T25" fmla="*/ 399 h 1921"/>
                <a:gd name="T26" fmla="*/ 662 w 704"/>
                <a:gd name="T27" fmla="*/ 461 h 1921"/>
                <a:gd name="T28" fmla="*/ 682 w 704"/>
                <a:gd name="T29" fmla="*/ 529 h 1921"/>
                <a:gd name="T30" fmla="*/ 697 w 704"/>
                <a:gd name="T31" fmla="*/ 597 h 1921"/>
                <a:gd name="T32" fmla="*/ 704 w 704"/>
                <a:gd name="T33" fmla="*/ 667 h 1921"/>
                <a:gd name="T34" fmla="*/ 704 w 704"/>
                <a:gd name="T35" fmla="*/ 704 h 1921"/>
                <a:gd name="T36" fmla="*/ 704 w 704"/>
                <a:gd name="T37" fmla="*/ 757 h 1921"/>
                <a:gd name="T38" fmla="*/ 694 w 704"/>
                <a:gd name="T39" fmla="*/ 860 h 1921"/>
                <a:gd name="T40" fmla="*/ 675 w 704"/>
                <a:gd name="T41" fmla="*/ 964 h 1921"/>
                <a:gd name="T42" fmla="*/ 646 w 704"/>
                <a:gd name="T43" fmla="*/ 1065 h 1921"/>
                <a:gd name="T44" fmla="*/ 611 w 704"/>
                <a:gd name="T45" fmla="*/ 1164 h 1921"/>
                <a:gd name="T46" fmla="*/ 570 w 704"/>
                <a:gd name="T47" fmla="*/ 1260 h 1921"/>
                <a:gd name="T48" fmla="*/ 498 w 704"/>
                <a:gd name="T49" fmla="*/ 1396 h 1921"/>
                <a:gd name="T50" fmla="*/ 389 w 704"/>
                <a:gd name="T51" fmla="*/ 1562 h 1921"/>
                <a:gd name="T52" fmla="*/ 273 w 704"/>
                <a:gd name="T53" fmla="*/ 1703 h 1921"/>
                <a:gd name="T54" fmla="*/ 156 w 704"/>
                <a:gd name="T55" fmla="*/ 1817 h 1921"/>
                <a:gd name="T56" fmla="*/ 74 w 704"/>
                <a:gd name="T57" fmla="*/ 1879 h 1921"/>
                <a:gd name="T58" fmla="*/ 24 w 704"/>
                <a:gd name="T59" fmla="*/ 1909 h 1921"/>
                <a:gd name="T60" fmla="*/ 0 w 704"/>
                <a:gd name="T61" fmla="*/ 1921 h 1921"/>
                <a:gd name="T62" fmla="*/ 0 w 704"/>
                <a:gd name="T63" fmla="*/ 0 h 1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704" h="1921">
                  <a:moveTo>
                    <a:pt x="0" y="0"/>
                  </a:moveTo>
                  <a:lnTo>
                    <a:pt x="37" y="1"/>
                  </a:lnTo>
                  <a:lnTo>
                    <a:pt x="108" y="8"/>
                  </a:lnTo>
                  <a:lnTo>
                    <a:pt x="177" y="22"/>
                  </a:lnTo>
                  <a:lnTo>
                    <a:pt x="243" y="43"/>
                  </a:lnTo>
                  <a:lnTo>
                    <a:pt x="306" y="70"/>
                  </a:lnTo>
                  <a:lnTo>
                    <a:pt x="366" y="102"/>
                  </a:lnTo>
                  <a:lnTo>
                    <a:pt x="422" y="140"/>
                  </a:lnTo>
                  <a:lnTo>
                    <a:pt x="474" y="183"/>
                  </a:lnTo>
                  <a:lnTo>
                    <a:pt x="522" y="230"/>
                  </a:lnTo>
                  <a:lnTo>
                    <a:pt x="564" y="282"/>
                  </a:lnTo>
                  <a:lnTo>
                    <a:pt x="603" y="339"/>
                  </a:lnTo>
                  <a:lnTo>
                    <a:pt x="636" y="399"/>
                  </a:lnTo>
                  <a:lnTo>
                    <a:pt x="662" y="461"/>
                  </a:lnTo>
                  <a:lnTo>
                    <a:pt x="682" y="529"/>
                  </a:lnTo>
                  <a:lnTo>
                    <a:pt x="697" y="597"/>
                  </a:lnTo>
                  <a:lnTo>
                    <a:pt x="704" y="667"/>
                  </a:lnTo>
                  <a:lnTo>
                    <a:pt x="704" y="704"/>
                  </a:lnTo>
                  <a:lnTo>
                    <a:pt x="704" y="757"/>
                  </a:lnTo>
                  <a:lnTo>
                    <a:pt x="694" y="860"/>
                  </a:lnTo>
                  <a:lnTo>
                    <a:pt x="675" y="964"/>
                  </a:lnTo>
                  <a:lnTo>
                    <a:pt x="646" y="1065"/>
                  </a:lnTo>
                  <a:lnTo>
                    <a:pt x="611" y="1164"/>
                  </a:lnTo>
                  <a:lnTo>
                    <a:pt x="570" y="1260"/>
                  </a:lnTo>
                  <a:lnTo>
                    <a:pt x="498" y="1396"/>
                  </a:lnTo>
                  <a:lnTo>
                    <a:pt x="389" y="1562"/>
                  </a:lnTo>
                  <a:lnTo>
                    <a:pt x="273" y="1703"/>
                  </a:lnTo>
                  <a:lnTo>
                    <a:pt x="156" y="1817"/>
                  </a:lnTo>
                  <a:lnTo>
                    <a:pt x="74" y="1879"/>
                  </a:lnTo>
                  <a:lnTo>
                    <a:pt x="24" y="1909"/>
                  </a:lnTo>
                  <a:lnTo>
                    <a:pt x="0" y="19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49" name="Freeform 1006"/>
            <p:cNvSpPr>
              <a:spLocks/>
            </p:cNvSpPr>
            <p:nvPr/>
          </p:nvSpPr>
          <p:spPr bwMode="auto">
            <a:xfrm>
              <a:off x="7668708" y="2904605"/>
              <a:ext cx="2289250" cy="22892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34290" rIns="0" bIns="3429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id-ID" sz="4050" b="1" dirty="0" smtClean="0">
                  <a:solidFill>
                    <a:srgbClr val="2D3E5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6</a:t>
              </a:r>
              <a:endParaRPr lang="en-US" sz="4050" b="1" dirty="0">
                <a:solidFill>
                  <a:srgbClr val="2D3E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32" name="Rectangle 31"/>
          <p:cNvSpPr/>
          <p:nvPr/>
        </p:nvSpPr>
        <p:spPr>
          <a:xfrm>
            <a:off x="5219700" y="4210610"/>
            <a:ext cx="359368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i="1" dirty="0"/>
              <a:t>Six Levels of Indonesian Primary School Students’ Mental Model Comprehending the Concept of Integer </a:t>
            </a:r>
            <a:r>
              <a:rPr lang="id-ID" dirty="0"/>
              <a:t>oleh Anita Dewi Utami, Cholis Sa’dijah, Subanji, dan Santi Irawati pada tahun 2018 dan dipublikasikan di </a:t>
            </a:r>
            <a:r>
              <a:rPr lang="id-ID" i="1" dirty="0"/>
              <a:t>International Journal of Instruction</a:t>
            </a:r>
            <a:r>
              <a:rPr lang="id-ID" dirty="0"/>
              <a:t>, Volume 11 Nomor 4, halaman 29-44.</a:t>
            </a:r>
            <a:r>
              <a:rPr lang="id-ID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536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3" grpId="0"/>
      <p:bldP spid="3" grpId="0" build="p"/>
      <p:bldP spid="3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V="1">
            <a:off x="1918841" y="2470954"/>
            <a:ext cx="6886554" cy="297750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d-ID" dirty="0" smtClean="0"/>
              <a:t>UTAMI, DKK 2018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327C5-B821-4FE9-A59A-A60D9EB59A9A}" type="slidenum">
              <a:rPr lang="en-US" smtClean="0"/>
              <a:pPr/>
              <a:t>9</a:t>
            </a:fld>
            <a:endParaRPr lang="en-US" dirty="0"/>
          </a:p>
        </p:txBody>
      </p:sp>
      <p:grpSp>
        <p:nvGrpSpPr>
          <p:cNvPr id="166" name="Group 165"/>
          <p:cNvGrpSpPr/>
          <p:nvPr/>
        </p:nvGrpSpPr>
        <p:grpSpPr>
          <a:xfrm>
            <a:off x="8190403" y="1978409"/>
            <a:ext cx="480131" cy="654724"/>
            <a:chOff x="7423151" y="2651124"/>
            <a:chExt cx="2788288" cy="3802211"/>
          </a:xfrm>
          <a:effectLst>
            <a:outerShdw blurRad="127000" dir="13500000" sy="23000" kx="1200000" algn="br" rotWithShape="0">
              <a:prstClr val="black">
                <a:alpha val="15000"/>
              </a:prstClr>
            </a:outerShdw>
          </a:effectLst>
        </p:grpSpPr>
        <p:sp>
          <p:nvSpPr>
            <p:cNvPr id="167" name="Freeform 1004"/>
            <p:cNvSpPr>
              <a:spLocks/>
            </p:cNvSpPr>
            <p:nvPr/>
          </p:nvSpPr>
          <p:spPr bwMode="auto">
            <a:xfrm>
              <a:off x="7423151" y="2651124"/>
              <a:ext cx="2788288" cy="3802211"/>
            </a:xfrm>
            <a:custGeom>
              <a:avLst/>
              <a:gdLst>
                <a:gd name="T0" fmla="*/ 703 w 1407"/>
                <a:gd name="T1" fmla="*/ 1921 h 1921"/>
                <a:gd name="T2" fmla="*/ 680 w 1407"/>
                <a:gd name="T3" fmla="*/ 1909 h 1921"/>
                <a:gd name="T4" fmla="*/ 630 w 1407"/>
                <a:gd name="T5" fmla="*/ 1879 h 1921"/>
                <a:gd name="T6" fmla="*/ 548 w 1407"/>
                <a:gd name="T7" fmla="*/ 1817 h 1921"/>
                <a:gd name="T8" fmla="*/ 431 w 1407"/>
                <a:gd name="T9" fmla="*/ 1703 h 1921"/>
                <a:gd name="T10" fmla="*/ 315 w 1407"/>
                <a:gd name="T11" fmla="*/ 1562 h 1921"/>
                <a:gd name="T12" fmla="*/ 206 w 1407"/>
                <a:gd name="T13" fmla="*/ 1396 h 1921"/>
                <a:gd name="T14" fmla="*/ 134 w 1407"/>
                <a:gd name="T15" fmla="*/ 1260 h 1921"/>
                <a:gd name="T16" fmla="*/ 93 w 1407"/>
                <a:gd name="T17" fmla="*/ 1164 h 1921"/>
                <a:gd name="T18" fmla="*/ 58 w 1407"/>
                <a:gd name="T19" fmla="*/ 1065 h 1921"/>
                <a:gd name="T20" fmla="*/ 31 w 1407"/>
                <a:gd name="T21" fmla="*/ 964 h 1921"/>
                <a:gd name="T22" fmla="*/ 11 w 1407"/>
                <a:gd name="T23" fmla="*/ 860 h 1921"/>
                <a:gd name="T24" fmla="*/ 1 w 1407"/>
                <a:gd name="T25" fmla="*/ 757 h 1921"/>
                <a:gd name="T26" fmla="*/ 0 w 1407"/>
                <a:gd name="T27" fmla="*/ 704 h 1921"/>
                <a:gd name="T28" fmla="*/ 0 w 1407"/>
                <a:gd name="T29" fmla="*/ 667 h 1921"/>
                <a:gd name="T30" fmla="*/ 7 w 1407"/>
                <a:gd name="T31" fmla="*/ 597 h 1921"/>
                <a:gd name="T32" fmla="*/ 22 w 1407"/>
                <a:gd name="T33" fmla="*/ 529 h 1921"/>
                <a:gd name="T34" fmla="*/ 42 w 1407"/>
                <a:gd name="T35" fmla="*/ 461 h 1921"/>
                <a:gd name="T36" fmla="*/ 68 w 1407"/>
                <a:gd name="T37" fmla="*/ 399 h 1921"/>
                <a:gd name="T38" fmla="*/ 101 w 1407"/>
                <a:gd name="T39" fmla="*/ 339 h 1921"/>
                <a:gd name="T40" fmla="*/ 140 w 1407"/>
                <a:gd name="T41" fmla="*/ 282 h 1921"/>
                <a:gd name="T42" fmla="*/ 182 w 1407"/>
                <a:gd name="T43" fmla="*/ 230 h 1921"/>
                <a:gd name="T44" fmla="*/ 230 w 1407"/>
                <a:gd name="T45" fmla="*/ 183 h 1921"/>
                <a:gd name="T46" fmla="*/ 282 w 1407"/>
                <a:gd name="T47" fmla="*/ 140 h 1921"/>
                <a:gd name="T48" fmla="*/ 338 w 1407"/>
                <a:gd name="T49" fmla="*/ 102 h 1921"/>
                <a:gd name="T50" fmla="*/ 399 w 1407"/>
                <a:gd name="T51" fmla="*/ 70 h 1921"/>
                <a:gd name="T52" fmla="*/ 461 w 1407"/>
                <a:gd name="T53" fmla="*/ 43 h 1921"/>
                <a:gd name="T54" fmla="*/ 527 w 1407"/>
                <a:gd name="T55" fmla="*/ 22 h 1921"/>
                <a:gd name="T56" fmla="*/ 596 w 1407"/>
                <a:gd name="T57" fmla="*/ 8 h 1921"/>
                <a:gd name="T58" fmla="*/ 667 w 1407"/>
                <a:gd name="T59" fmla="*/ 1 h 1921"/>
                <a:gd name="T60" fmla="*/ 703 w 1407"/>
                <a:gd name="T61" fmla="*/ 0 h 1921"/>
                <a:gd name="T62" fmla="*/ 740 w 1407"/>
                <a:gd name="T63" fmla="*/ 1 h 1921"/>
                <a:gd name="T64" fmla="*/ 811 w 1407"/>
                <a:gd name="T65" fmla="*/ 8 h 1921"/>
                <a:gd name="T66" fmla="*/ 880 w 1407"/>
                <a:gd name="T67" fmla="*/ 22 h 1921"/>
                <a:gd name="T68" fmla="*/ 946 w 1407"/>
                <a:gd name="T69" fmla="*/ 43 h 1921"/>
                <a:gd name="T70" fmla="*/ 1009 w 1407"/>
                <a:gd name="T71" fmla="*/ 70 h 1921"/>
                <a:gd name="T72" fmla="*/ 1069 w 1407"/>
                <a:gd name="T73" fmla="*/ 102 h 1921"/>
                <a:gd name="T74" fmla="*/ 1125 w 1407"/>
                <a:gd name="T75" fmla="*/ 140 h 1921"/>
                <a:gd name="T76" fmla="*/ 1177 w 1407"/>
                <a:gd name="T77" fmla="*/ 183 h 1921"/>
                <a:gd name="T78" fmla="*/ 1225 w 1407"/>
                <a:gd name="T79" fmla="*/ 230 h 1921"/>
                <a:gd name="T80" fmla="*/ 1267 w 1407"/>
                <a:gd name="T81" fmla="*/ 282 h 1921"/>
                <a:gd name="T82" fmla="*/ 1306 w 1407"/>
                <a:gd name="T83" fmla="*/ 339 h 1921"/>
                <a:gd name="T84" fmla="*/ 1339 w 1407"/>
                <a:gd name="T85" fmla="*/ 399 h 1921"/>
                <a:gd name="T86" fmla="*/ 1365 w 1407"/>
                <a:gd name="T87" fmla="*/ 461 h 1921"/>
                <a:gd name="T88" fmla="*/ 1385 w 1407"/>
                <a:gd name="T89" fmla="*/ 529 h 1921"/>
                <a:gd name="T90" fmla="*/ 1400 w 1407"/>
                <a:gd name="T91" fmla="*/ 597 h 1921"/>
                <a:gd name="T92" fmla="*/ 1407 w 1407"/>
                <a:gd name="T93" fmla="*/ 667 h 1921"/>
                <a:gd name="T94" fmla="*/ 1407 w 1407"/>
                <a:gd name="T95" fmla="*/ 704 h 1921"/>
                <a:gd name="T96" fmla="*/ 1407 w 1407"/>
                <a:gd name="T97" fmla="*/ 757 h 1921"/>
                <a:gd name="T98" fmla="*/ 1397 w 1407"/>
                <a:gd name="T99" fmla="*/ 860 h 1921"/>
                <a:gd name="T100" fmla="*/ 1378 w 1407"/>
                <a:gd name="T101" fmla="*/ 964 h 1921"/>
                <a:gd name="T102" fmla="*/ 1349 w 1407"/>
                <a:gd name="T103" fmla="*/ 1065 h 1921"/>
                <a:gd name="T104" fmla="*/ 1314 w 1407"/>
                <a:gd name="T105" fmla="*/ 1164 h 1921"/>
                <a:gd name="T106" fmla="*/ 1273 w 1407"/>
                <a:gd name="T107" fmla="*/ 1260 h 1921"/>
                <a:gd name="T108" fmla="*/ 1201 w 1407"/>
                <a:gd name="T109" fmla="*/ 1396 h 1921"/>
                <a:gd name="T110" fmla="*/ 1092 w 1407"/>
                <a:gd name="T111" fmla="*/ 1562 h 1921"/>
                <a:gd name="T112" fmla="*/ 976 w 1407"/>
                <a:gd name="T113" fmla="*/ 1703 h 1921"/>
                <a:gd name="T114" fmla="*/ 859 w 1407"/>
                <a:gd name="T115" fmla="*/ 1817 h 1921"/>
                <a:gd name="T116" fmla="*/ 777 w 1407"/>
                <a:gd name="T117" fmla="*/ 1879 h 1921"/>
                <a:gd name="T118" fmla="*/ 727 w 1407"/>
                <a:gd name="T119" fmla="*/ 1909 h 1921"/>
                <a:gd name="T120" fmla="*/ 703 w 1407"/>
                <a:gd name="T121" fmla="*/ 1921 h 1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407" h="1921">
                  <a:moveTo>
                    <a:pt x="703" y="1921"/>
                  </a:moveTo>
                  <a:lnTo>
                    <a:pt x="680" y="1909"/>
                  </a:lnTo>
                  <a:lnTo>
                    <a:pt x="630" y="1879"/>
                  </a:lnTo>
                  <a:lnTo>
                    <a:pt x="548" y="1817"/>
                  </a:lnTo>
                  <a:lnTo>
                    <a:pt x="431" y="1703"/>
                  </a:lnTo>
                  <a:lnTo>
                    <a:pt x="315" y="1562"/>
                  </a:lnTo>
                  <a:lnTo>
                    <a:pt x="206" y="1396"/>
                  </a:lnTo>
                  <a:lnTo>
                    <a:pt x="134" y="1260"/>
                  </a:lnTo>
                  <a:lnTo>
                    <a:pt x="93" y="1164"/>
                  </a:lnTo>
                  <a:lnTo>
                    <a:pt x="58" y="1065"/>
                  </a:lnTo>
                  <a:lnTo>
                    <a:pt x="31" y="964"/>
                  </a:lnTo>
                  <a:lnTo>
                    <a:pt x="11" y="860"/>
                  </a:lnTo>
                  <a:lnTo>
                    <a:pt x="1" y="757"/>
                  </a:lnTo>
                  <a:lnTo>
                    <a:pt x="0" y="704"/>
                  </a:lnTo>
                  <a:lnTo>
                    <a:pt x="0" y="667"/>
                  </a:lnTo>
                  <a:lnTo>
                    <a:pt x="7" y="597"/>
                  </a:lnTo>
                  <a:lnTo>
                    <a:pt x="22" y="529"/>
                  </a:lnTo>
                  <a:lnTo>
                    <a:pt x="42" y="461"/>
                  </a:lnTo>
                  <a:lnTo>
                    <a:pt x="68" y="399"/>
                  </a:lnTo>
                  <a:lnTo>
                    <a:pt x="101" y="339"/>
                  </a:lnTo>
                  <a:lnTo>
                    <a:pt x="140" y="282"/>
                  </a:lnTo>
                  <a:lnTo>
                    <a:pt x="182" y="230"/>
                  </a:lnTo>
                  <a:lnTo>
                    <a:pt x="230" y="183"/>
                  </a:lnTo>
                  <a:lnTo>
                    <a:pt x="282" y="140"/>
                  </a:lnTo>
                  <a:lnTo>
                    <a:pt x="338" y="102"/>
                  </a:lnTo>
                  <a:lnTo>
                    <a:pt x="399" y="70"/>
                  </a:lnTo>
                  <a:lnTo>
                    <a:pt x="461" y="43"/>
                  </a:lnTo>
                  <a:lnTo>
                    <a:pt x="527" y="22"/>
                  </a:lnTo>
                  <a:lnTo>
                    <a:pt x="596" y="8"/>
                  </a:lnTo>
                  <a:lnTo>
                    <a:pt x="667" y="1"/>
                  </a:lnTo>
                  <a:lnTo>
                    <a:pt x="703" y="0"/>
                  </a:lnTo>
                  <a:lnTo>
                    <a:pt x="740" y="1"/>
                  </a:lnTo>
                  <a:lnTo>
                    <a:pt x="811" y="8"/>
                  </a:lnTo>
                  <a:lnTo>
                    <a:pt x="880" y="22"/>
                  </a:lnTo>
                  <a:lnTo>
                    <a:pt x="946" y="43"/>
                  </a:lnTo>
                  <a:lnTo>
                    <a:pt x="1009" y="70"/>
                  </a:lnTo>
                  <a:lnTo>
                    <a:pt x="1069" y="102"/>
                  </a:lnTo>
                  <a:lnTo>
                    <a:pt x="1125" y="140"/>
                  </a:lnTo>
                  <a:lnTo>
                    <a:pt x="1177" y="183"/>
                  </a:lnTo>
                  <a:lnTo>
                    <a:pt x="1225" y="230"/>
                  </a:lnTo>
                  <a:lnTo>
                    <a:pt x="1267" y="282"/>
                  </a:lnTo>
                  <a:lnTo>
                    <a:pt x="1306" y="339"/>
                  </a:lnTo>
                  <a:lnTo>
                    <a:pt x="1339" y="399"/>
                  </a:lnTo>
                  <a:lnTo>
                    <a:pt x="1365" y="461"/>
                  </a:lnTo>
                  <a:lnTo>
                    <a:pt x="1385" y="529"/>
                  </a:lnTo>
                  <a:lnTo>
                    <a:pt x="1400" y="597"/>
                  </a:lnTo>
                  <a:lnTo>
                    <a:pt x="1407" y="667"/>
                  </a:lnTo>
                  <a:lnTo>
                    <a:pt x="1407" y="704"/>
                  </a:lnTo>
                  <a:lnTo>
                    <a:pt x="1407" y="757"/>
                  </a:lnTo>
                  <a:lnTo>
                    <a:pt x="1397" y="860"/>
                  </a:lnTo>
                  <a:lnTo>
                    <a:pt x="1378" y="964"/>
                  </a:lnTo>
                  <a:lnTo>
                    <a:pt x="1349" y="1065"/>
                  </a:lnTo>
                  <a:lnTo>
                    <a:pt x="1314" y="1164"/>
                  </a:lnTo>
                  <a:lnTo>
                    <a:pt x="1273" y="1260"/>
                  </a:lnTo>
                  <a:lnTo>
                    <a:pt x="1201" y="1396"/>
                  </a:lnTo>
                  <a:lnTo>
                    <a:pt x="1092" y="1562"/>
                  </a:lnTo>
                  <a:lnTo>
                    <a:pt x="976" y="1703"/>
                  </a:lnTo>
                  <a:lnTo>
                    <a:pt x="859" y="1817"/>
                  </a:lnTo>
                  <a:lnTo>
                    <a:pt x="777" y="1879"/>
                  </a:lnTo>
                  <a:lnTo>
                    <a:pt x="727" y="1909"/>
                  </a:lnTo>
                  <a:lnTo>
                    <a:pt x="703" y="1921"/>
                  </a:lnTo>
                  <a:close/>
                </a:path>
              </a:pathLst>
            </a:custGeom>
            <a:solidFill>
              <a:srgbClr val="F39C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68" name="Freeform 1005"/>
            <p:cNvSpPr>
              <a:spLocks/>
            </p:cNvSpPr>
            <p:nvPr/>
          </p:nvSpPr>
          <p:spPr bwMode="auto">
            <a:xfrm>
              <a:off x="8817295" y="2651124"/>
              <a:ext cx="1394144" cy="3802211"/>
            </a:xfrm>
            <a:custGeom>
              <a:avLst/>
              <a:gdLst>
                <a:gd name="T0" fmla="*/ 0 w 704"/>
                <a:gd name="T1" fmla="*/ 0 h 1921"/>
                <a:gd name="T2" fmla="*/ 37 w 704"/>
                <a:gd name="T3" fmla="*/ 1 h 1921"/>
                <a:gd name="T4" fmla="*/ 108 w 704"/>
                <a:gd name="T5" fmla="*/ 8 h 1921"/>
                <a:gd name="T6" fmla="*/ 177 w 704"/>
                <a:gd name="T7" fmla="*/ 22 h 1921"/>
                <a:gd name="T8" fmla="*/ 243 w 704"/>
                <a:gd name="T9" fmla="*/ 43 h 1921"/>
                <a:gd name="T10" fmla="*/ 306 w 704"/>
                <a:gd name="T11" fmla="*/ 70 h 1921"/>
                <a:gd name="T12" fmla="*/ 366 w 704"/>
                <a:gd name="T13" fmla="*/ 102 h 1921"/>
                <a:gd name="T14" fmla="*/ 422 w 704"/>
                <a:gd name="T15" fmla="*/ 140 h 1921"/>
                <a:gd name="T16" fmla="*/ 474 w 704"/>
                <a:gd name="T17" fmla="*/ 183 h 1921"/>
                <a:gd name="T18" fmla="*/ 522 w 704"/>
                <a:gd name="T19" fmla="*/ 230 h 1921"/>
                <a:gd name="T20" fmla="*/ 564 w 704"/>
                <a:gd name="T21" fmla="*/ 282 h 1921"/>
                <a:gd name="T22" fmla="*/ 603 w 704"/>
                <a:gd name="T23" fmla="*/ 339 h 1921"/>
                <a:gd name="T24" fmla="*/ 636 w 704"/>
                <a:gd name="T25" fmla="*/ 399 h 1921"/>
                <a:gd name="T26" fmla="*/ 662 w 704"/>
                <a:gd name="T27" fmla="*/ 461 h 1921"/>
                <a:gd name="T28" fmla="*/ 682 w 704"/>
                <a:gd name="T29" fmla="*/ 529 h 1921"/>
                <a:gd name="T30" fmla="*/ 697 w 704"/>
                <a:gd name="T31" fmla="*/ 597 h 1921"/>
                <a:gd name="T32" fmla="*/ 704 w 704"/>
                <a:gd name="T33" fmla="*/ 667 h 1921"/>
                <a:gd name="T34" fmla="*/ 704 w 704"/>
                <a:gd name="T35" fmla="*/ 704 h 1921"/>
                <a:gd name="T36" fmla="*/ 704 w 704"/>
                <a:gd name="T37" fmla="*/ 757 h 1921"/>
                <a:gd name="T38" fmla="*/ 694 w 704"/>
                <a:gd name="T39" fmla="*/ 860 h 1921"/>
                <a:gd name="T40" fmla="*/ 675 w 704"/>
                <a:gd name="T41" fmla="*/ 964 h 1921"/>
                <a:gd name="T42" fmla="*/ 646 w 704"/>
                <a:gd name="T43" fmla="*/ 1065 h 1921"/>
                <a:gd name="T44" fmla="*/ 611 w 704"/>
                <a:gd name="T45" fmla="*/ 1164 h 1921"/>
                <a:gd name="T46" fmla="*/ 570 w 704"/>
                <a:gd name="T47" fmla="*/ 1260 h 1921"/>
                <a:gd name="T48" fmla="*/ 498 w 704"/>
                <a:gd name="T49" fmla="*/ 1396 h 1921"/>
                <a:gd name="T50" fmla="*/ 389 w 704"/>
                <a:gd name="T51" fmla="*/ 1562 h 1921"/>
                <a:gd name="T52" fmla="*/ 273 w 704"/>
                <a:gd name="T53" fmla="*/ 1703 h 1921"/>
                <a:gd name="T54" fmla="*/ 156 w 704"/>
                <a:gd name="T55" fmla="*/ 1817 h 1921"/>
                <a:gd name="T56" fmla="*/ 74 w 704"/>
                <a:gd name="T57" fmla="*/ 1879 h 1921"/>
                <a:gd name="T58" fmla="*/ 24 w 704"/>
                <a:gd name="T59" fmla="*/ 1909 h 1921"/>
                <a:gd name="T60" fmla="*/ 0 w 704"/>
                <a:gd name="T61" fmla="*/ 1921 h 1921"/>
                <a:gd name="T62" fmla="*/ 0 w 704"/>
                <a:gd name="T63" fmla="*/ 0 h 1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704" h="1921">
                  <a:moveTo>
                    <a:pt x="0" y="0"/>
                  </a:moveTo>
                  <a:lnTo>
                    <a:pt x="37" y="1"/>
                  </a:lnTo>
                  <a:lnTo>
                    <a:pt x="108" y="8"/>
                  </a:lnTo>
                  <a:lnTo>
                    <a:pt x="177" y="22"/>
                  </a:lnTo>
                  <a:lnTo>
                    <a:pt x="243" y="43"/>
                  </a:lnTo>
                  <a:lnTo>
                    <a:pt x="306" y="70"/>
                  </a:lnTo>
                  <a:lnTo>
                    <a:pt x="366" y="102"/>
                  </a:lnTo>
                  <a:lnTo>
                    <a:pt x="422" y="140"/>
                  </a:lnTo>
                  <a:lnTo>
                    <a:pt x="474" y="183"/>
                  </a:lnTo>
                  <a:lnTo>
                    <a:pt x="522" y="230"/>
                  </a:lnTo>
                  <a:lnTo>
                    <a:pt x="564" y="282"/>
                  </a:lnTo>
                  <a:lnTo>
                    <a:pt x="603" y="339"/>
                  </a:lnTo>
                  <a:lnTo>
                    <a:pt x="636" y="399"/>
                  </a:lnTo>
                  <a:lnTo>
                    <a:pt x="662" y="461"/>
                  </a:lnTo>
                  <a:lnTo>
                    <a:pt x="682" y="529"/>
                  </a:lnTo>
                  <a:lnTo>
                    <a:pt x="697" y="597"/>
                  </a:lnTo>
                  <a:lnTo>
                    <a:pt x="704" y="667"/>
                  </a:lnTo>
                  <a:lnTo>
                    <a:pt x="704" y="704"/>
                  </a:lnTo>
                  <a:lnTo>
                    <a:pt x="704" y="757"/>
                  </a:lnTo>
                  <a:lnTo>
                    <a:pt x="694" y="860"/>
                  </a:lnTo>
                  <a:lnTo>
                    <a:pt x="675" y="964"/>
                  </a:lnTo>
                  <a:lnTo>
                    <a:pt x="646" y="1065"/>
                  </a:lnTo>
                  <a:lnTo>
                    <a:pt x="611" y="1164"/>
                  </a:lnTo>
                  <a:lnTo>
                    <a:pt x="570" y="1260"/>
                  </a:lnTo>
                  <a:lnTo>
                    <a:pt x="498" y="1396"/>
                  </a:lnTo>
                  <a:lnTo>
                    <a:pt x="389" y="1562"/>
                  </a:lnTo>
                  <a:lnTo>
                    <a:pt x="273" y="1703"/>
                  </a:lnTo>
                  <a:lnTo>
                    <a:pt x="156" y="1817"/>
                  </a:lnTo>
                  <a:lnTo>
                    <a:pt x="74" y="1879"/>
                  </a:lnTo>
                  <a:lnTo>
                    <a:pt x="24" y="1909"/>
                  </a:lnTo>
                  <a:lnTo>
                    <a:pt x="0" y="19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69" name="Freeform 1006"/>
            <p:cNvSpPr>
              <a:spLocks/>
            </p:cNvSpPr>
            <p:nvPr/>
          </p:nvSpPr>
          <p:spPr bwMode="auto">
            <a:xfrm>
              <a:off x="7668708" y="2904605"/>
              <a:ext cx="2289250" cy="22892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34290" rIns="0" bIns="34290" numCol="1" anchor="ctr" anchorCtr="0" compatLnSpc="1">
              <a:prstTxWarp prst="textNoShape">
                <a:avLst/>
              </a:prstTxWarp>
            </a:bodyPr>
            <a:lstStyle/>
            <a:p>
              <a:pPr lvl="0" algn="ctr"/>
              <a:r>
                <a:rPr lang="id-ID" sz="900" b="1" dirty="0" smtClean="0">
                  <a:solidFill>
                    <a:srgbClr val="F39C1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1</a:t>
              </a:r>
              <a:endParaRPr lang="en-US" sz="900" b="1" dirty="0">
                <a:solidFill>
                  <a:srgbClr val="F39C1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33" name="Rectangle 32"/>
          <p:cNvSpPr/>
          <p:nvPr/>
        </p:nvSpPr>
        <p:spPr>
          <a:xfrm>
            <a:off x="5118793" y="3749676"/>
            <a:ext cx="3704860" cy="461665"/>
          </a:xfrm>
          <a:prstGeom prst="rect">
            <a:avLst/>
          </a:prstGeom>
        </p:spPr>
        <p:txBody>
          <a:bodyPr wrap="none" anchor="b">
            <a:spAutoFit/>
          </a:bodyPr>
          <a:lstStyle/>
          <a:p>
            <a:pPr algn="r"/>
            <a:r>
              <a:rPr lang="id-ID" sz="24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Model mental Pra-Inisial</a:t>
            </a:r>
            <a:endParaRPr lang="en-US" sz="2400" b="1" dirty="0"/>
          </a:p>
        </p:txBody>
      </p:sp>
      <p:grpSp>
        <p:nvGrpSpPr>
          <p:cNvPr id="162" name="Group 161"/>
          <p:cNvGrpSpPr/>
          <p:nvPr/>
        </p:nvGrpSpPr>
        <p:grpSpPr>
          <a:xfrm>
            <a:off x="7453646" y="2022057"/>
            <a:ext cx="658382" cy="897794"/>
            <a:chOff x="7423151" y="2651124"/>
            <a:chExt cx="2788288" cy="3802211"/>
          </a:xfrm>
          <a:effectLst>
            <a:outerShdw blurRad="127000" dir="13500000" sy="23000" kx="1200000" algn="br" rotWithShape="0">
              <a:prstClr val="black">
                <a:alpha val="15000"/>
              </a:prstClr>
            </a:outerShdw>
          </a:effectLst>
        </p:grpSpPr>
        <p:sp>
          <p:nvSpPr>
            <p:cNvPr id="163" name="Freeform 1004"/>
            <p:cNvSpPr>
              <a:spLocks/>
            </p:cNvSpPr>
            <p:nvPr/>
          </p:nvSpPr>
          <p:spPr bwMode="auto">
            <a:xfrm>
              <a:off x="7423151" y="2651124"/>
              <a:ext cx="2788288" cy="3802211"/>
            </a:xfrm>
            <a:custGeom>
              <a:avLst/>
              <a:gdLst>
                <a:gd name="T0" fmla="*/ 703 w 1407"/>
                <a:gd name="T1" fmla="*/ 1921 h 1921"/>
                <a:gd name="T2" fmla="*/ 680 w 1407"/>
                <a:gd name="T3" fmla="*/ 1909 h 1921"/>
                <a:gd name="T4" fmla="*/ 630 w 1407"/>
                <a:gd name="T5" fmla="*/ 1879 h 1921"/>
                <a:gd name="T6" fmla="*/ 548 w 1407"/>
                <a:gd name="T7" fmla="*/ 1817 h 1921"/>
                <a:gd name="T8" fmla="*/ 431 w 1407"/>
                <a:gd name="T9" fmla="*/ 1703 h 1921"/>
                <a:gd name="T10" fmla="*/ 315 w 1407"/>
                <a:gd name="T11" fmla="*/ 1562 h 1921"/>
                <a:gd name="T12" fmla="*/ 206 w 1407"/>
                <a:gd name="T13" fmla="*/ 1396 h 1921"/>
                <a:gd name="T14" fmla="*/ 134 w 1407"/>
                <a:gd name="T15" fmla="*/ 1260 h 1921"/>
                <a:gd name="T16" fmla="*/ 93 w 1407"/>
                <a:gd name="T17" fmla="*/ 1164 h 1921"/>
                <a:gd name="T18" fmla="*/ 58 w 1407"/>
                <a:gd name="T19" fmla="*/ 1065 h 1921"/>
                <a:gd name="T20" fmla="*/ 31 w 1407"/>
                <a:gd name="T21" fmla="*/ 964 h 1921"/>
                <a:gd name="T22" fmla="*/ 11 w 1407"/>
                <a:gd name="T23" fmla="*/ 860 h 1921"/>
                <a:gd name="T24" fmla="*/ 1 w 1407"/>
                <a:gd name="T25" fmla="*/ 757 h 1921"/>
                <a:gd name="T26" fmla="*/ 0 w 1407"/>
                <a:gd name="T27" fmla="*/ 704 h 1921"/>
                <a:gd name="T28" fmla="*/ 0 w 1407"/>
                <a:gd name="T29" fmla="*/ 667 h 1921"/>
                <a:gd name="T30" fmla="*/ 7 w 1407"/>
                <a:gd name="T31" fmla="*/ 597 h 1921"/>
                <a:gd name="T32" fmla="*/ 22 w 1407"/>
                <a:gd name="T33" fmla="*/ 529 h 1921"/>
                <a:gd name="T34" fmla="*/ 42 w 1407"/>
                <a:gd name="T35" fmla="*/ 461 h 1921"/>
                <a:gd name="T36" fmla="*/ 68 w 1407"/>
                <a:gd name="T37" fmla="*/ 399 h 1921"/>
                <a:gd name="T38" fmla="*/ 101 w 1407"/>
                <a:gd name="T39" fmla="*/ 339 h 1921"/>
                <a:gd name="T40" fmla="*/ 140 w 1407"/>
                <a:gd name="T41" fmla="*/ 282 h 1921"/>
                <a:gd name="T42" fmla="*/ 182 w 1407"/>
                <a:gd name="T43" fmla="*/ 230 h 1921"/>
                <a:gd name="T44" fmla="*/ 230 w 1407"/>
                <a:gd name="T45" fmla="*/ 183 h 1921"/>
                <a:gd name="T46" fmla="*/ 282 w 1407"/>
                <a:gd name="T47" fmla="*/ 140 h 1921"/>
                <a:gd name="T48" fmla="*/ 338 w 1407"/>
                <a:gd name="T49" fmla="*/ 102 h 1921"/>
                <a:gd name="T50" fmla="*/ 399 w 1407"/>
                <a:gd name="T51" fmla="*/ 70 h 1921"/>
                <a:gd name="T52" fmla="*/ 461 w 1407"/>
                <a:gd name="T53" fmla="*/ 43 h 1921"/>
                <a:gd name="T54" fmla="*/ 527 w 1407"/>
                <a:gd name="T55" fmla="*/ 22 h 1921"/>
                <a:gd name="T56" fmla="*/ 596 w 1407"/>
                <a:gd name="T57" fmla="*/ 8 h 1921"/>
                <a:gd name="T58" fmla="*/ 667 w 1407"/>
                <a:gd name="T59" fmla="*/ 1 h 1921"/>
                <a:gd name="T60" fmla="*/ 703 w 1407"/>
                <a:gd name="T61" fmla="*/ 0 h 1921"/>
                <a:gd name="T62" fmla="*/ 740 w 1407"/>
                <a:gd name="T63" fmla="*/ 1 h 1921"/>
                <a:gd name="T64" fmla="*/ 811 w 1407"/>
                <a:gd name="T65" fmla="*/ 8 h 1921"/>
                <a:gd name="T66" fmla="*/ 880 w 1407"/>
                <a:gd name="T67" fmla="*/ 22 h 1921"/>
                <a:gd name="T68" fmla="*/ 946 w 1407"/>
                <a:gd name="T69" fmla="*/ 43 h 1921"/>
                <a:gd name="T70" fmla="*/ 1009 w 1407"/>
                <a:gd name="T71" fmla="*/ 70 h 1921"/>
                <a:gd name="T72" fmla="*/ 1069 w 1407"/>
                <a:gd name="T73" fmla="*/ 102 h 1921"/>
                <a:gd name="T74" fmla="*/ 1125 w 1407"/>
                <a:gd name="T75" fmla="*/ 140 h 1921"/>
                <a:gd name="T76" fmla="*/ 1177 w 1407"/>
                <a:gd name="T77" fmla="*/ 183 h 1921"/>
                <a:gd name="T78" fmla="*/ 1225 w 1407"/>
                <a:gd name="T79" fmla="*/ 230 h 1921"/>
                <a:gd name="T80" fmla="*/ 1267 w 1407"/>
                <a:gd name="T81" fmla="*/ 282 h 1921"/>
                <a:gd name="T82" fmla="*/ 1306 w 1407"/>
                <a:gd name="T83" fmla="*/ 339 h 1921"/>
                <a:gd name="T84" fmla="*/ 1339 w 1407"/>
                <a:gd name="T85" fmla="*/ 399 h 1921"/>
                <a:gd name="T86" fmla="*/ 1365 w 1407"/>
                <a:gd name="T87" fmla="*/ 461 h 1921"/>
                <a:gd name="T88" fmla="*/ 1385 w 1407"/>
                <a:gd name="T89" fmla="*/ 529 h 1921"/>
                <a:gd name="T90" fmla="*/ 1400 w 1407"/>
                <a:gd name="T91" fmla="*/ 597 h 1921"/>
                <a:gd name="T92" fmla="*/ 1407 w 1407"/>
                <a:gd name="T93" fmla="*/ 667 h 1921"/>
                <a:gd name="T94" fmla="*/ 1407 w 1407"/>
                <a:gd name="T95" fmla="*/ 704 h 1921"/>
                <a:gd name="T96" fmla="*/ 1407 w 1407"/>
                <a:gd name="T97" fmla="*/ 757 h 1921"/>
                <a:gd name="T98" fmla="*/ 1397 w 1407"/>
                <a:gd name="T99" fmla="*/ 860 h 1921"/>
                <a:gd name="T100" fmla="*/ 1378 w 1407"/>
                <a:gd name="T101" fmla="*/ 964 h 1921"/>
                <a:gd name="T102" fmla="*/ 1349 w 1407"/>
                <a:gd name="T103" fmla="*/ 1065 h 1921"/>
                <a:gd name="T104" fmla="*/ 1314 w 1407"/>
                <a:gd name="T105" fmla="*/ 1164 h 1921"/>
                <a:gd name="T106" fmla="*/ 1273 w 1407"/>
                <a:gd name="T107" fmla="*/ 1260 h 1921"/>
                <a:gd name="T108" fmla="*/ 1201 w 1407"/>
                <a:gd name="T109" fmla="*/ 1396 h 1921"/>
                <a:gd name="T110" fmla="*/ 1092 w 1407"/>
                <a:gd name="T111" fmla="*/ 1562 h 1921"/>
                <a:gd name="T112" fmla="*/ 976 w 1407"/>
                <a:gd name="T113" fmla="*/ 1703 h 1921"/>
                <a:gd name="T114" fmla="*/ 859 w 1407"/>
                <a:gd name="T115" fmla="*/ 1817 h 1921"/>
                <a:gd name="T116" fmla="*/ 777 w 1407"/>
                <a:gd name="T117" fmla="*/ 1879 h 1921"/>
                <a:gd name="T118" fmla="*/ 727 w 1407"/>
                <a:gd name="T119" fmla="*/ 1909 h 1921"/>
                <a:gd name="T120" fmla="*/ 703 w 1407"/>
                <a:gd name="T121" fmla="*/ 1921 h 1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407" h="1921">
                  <a:moveTo>
                    <a:pt x="703" y="1921"/>
                  </a:moveTo>
                  <a:lnTo>
                    <a:pt x="680" y="1909"/>
                  </a:lnTo>
                  <a:lnTo>
                    <a:pt x="630" y="1879"/>
                  </a:lnTo>
                  <a:lnTo>
                    <a:pt x="548" y="1817"/>
                  </a:lnTo>
                  <a:lnTo>
                    <a:pt x="431" y="1703"/>
                  </a:lnTo>
                  <a:lnTo>
                    <a:pt x="315" y="1562"/>
                  </a:lnTo>
                  <a:lnTo>
                    <a:pt x="206" y="1396"/>
                  </a:lnTo>
                  <a:lnTo>
                    <a:pt x="134" y="1260"/>
                  </a:lnTo>
                  <a:lnTo>
                    <a:pt x="93" y="1164"/>
                  </a:lnTo>
                  <a:lnTo>
                    <a:pt x="58" y="1065"/>
                  </a:lnTo>
                  <a:lnTo>
                    <a:pt x="31" y="964"/>
                  </a:lnTo>
                  <a:lnTo>
                    <a:pt x="11" y="860"/>
                  </a:lnTo>
                  <a:lnTo>
                    <a:pt x="1" y="757"/>
                  </a:lnTo>
                  <a:lnTo>
                    <a:pt x="0" y="704"/>
                  </a:lnTo>
                  <a:lnTo>
                    <a:pt x="0" y="667"/>
                  </a:lnTo>
                  <a:lnTo>
                    <a:pt x="7" y="597"/>
                  </a:lnTo>
                  <a:lnTo>
                    <a:pt x="22" y="529"/>
                  </a:lnTo>
                  <a:lnTo>
                    <a:pt x="42" y="461"/>
                  </a:lnTo>
                  <a:lnTo>
                    <a:pt x="68" y="399"/>
                  </a:lnTo>
                  <a:lnTo>
                    <a:pt x="101" y="339"/>
                  </a:lnTo>
                  <a:lnTo>
                    <a:pt x="140" y="282"/>
                  </a:lnTo>
                  <a:lnTo>
                    <a:pt x="182" y="230"/>
                  </a:lnTo>
                  <a:lnTo>
                    <a:pt x="230" y="183"/>
                  </a:lnTo>
                  <a:lnTo>
                    <a:pt x="282" y="140"/>
                  </a:lnTo>
                  <a:lnTo>
                    <a:pt x="338" y="102"/>
                  </a:lnTo>
                  <a:lnTo>
                    <a:pt x="399" y="70"/>
                  </a:lnTo>
                  <a:lnTo>
                    <a:pt x="461" y="43"/>
                  </a:lnTo>
                  <a:lnTo>
                    <a:pt x="527" y="22"/>
                  </a:lnTo>
                  <a:lnTo>
                    <a:pt x="596" y="8"/>
                  </a:lnTo>
                  <a:lnTo>
                    <a:pt x="667" y="1"/>
                  </a:lnTo>
                  <a:lnTo>
                    <a:pt x="703" y="0"/>
                  </a:lnTo>
                  <a:lnTo>
                    <a:pt x="740" y="1"/>
                  </a:lnTo>
                  <a:lnTo>
                    <a:pt x="811" y="8"/>
                  </a:lnTo>
                  <a:lnTo>
                    <a:pt x="880" y="22"/>
                  </a:lnTo>
                  <a:lnTo>
                    <a:pt x="946" y="43"/>
                  </a:lnTo>
                  <a:lnTo>
                    <a:pt x="1009" y="70"/>
                  </a:lnTo>
                  <a:lnTo>
                    <a:pt x="1069" y="102"/>
                  </a:lnTo>
                  <a:lnTo>
                    <a:pt x="1125" y="140"/>
                  </a:lnTo>
                  <a:lnTo>
                    <a:pt x="1177" y="183"/>
                  </a:lnTo>
                  <a:lnTo>
                    <a:pt x="1225" y="230"/>
                  </a:lnTo>
                  <a:lnTo>
                    <a:pt x="1267" y="282"/>
                  </a:lnTo>
                  <a:lnTo>
                    <a:pt x="1306" y="339"/>
                  </a:lnTo>
                  <a:lnTo>
                    <a:pt x="1339" y="399"/>
                  </a:lnTo>
                  <a:lnTo>
                    <a:pt x="1365" y="461"/>
                  </a:lnTo>
                  <a:lnTo>
                    <a:pt x="1385" y="529"/>
                  </a:lnTo>
                  <a:lnTo>
                    <a:pt x="1400" y="597"/>
                  </a:lnTo>
                  <a:lnTo>
                    <a:pt x="1407" y="667"/>
                  </a:lnTo>
                  <a:lnTo>
                    <a:pt x="1407" y="704"/>
                  </a:lnTo>
                  <a:lnTo>
                    <a:pt x="1407" y="757"/>
                  </a:lnTo>
                  <a:lnTo>
                    <a:pt x="1397" y="860"/>
                  </a:lnTo>
                  <a:lnTo>
                    <a:pt x="1378" y="964"/>
                  </a:lnTo>
                  <a:lnTo>
                    <a:pt x="1349" y="1065"/>
                  </a:lnTo>
                  <a:lnTo>
                    <a:pt x="1314" y="1164"/>
                  </a:lnTo>
                  <a:lnTo>
                    <a:pt x="1273" y="1260"/>
                  </a:lnTo>
                  <a:lnTo>
                    <a:pt x="1201" y="1396"/>
                  </a:lnTo>
                  <a:lnTo>
                    <a:pt x="1092" y="1562"/>
                  </a:lnTo>
                  <a:lnTo>
                    <a:pt x="976" y="1703"/>
                  </a:lnTo>
                  <a:lnTo>
                    <a:pt x="859" y="1817"/>
                  </a:lnTo>
                  <a:lnTo>
                    <a:pt x="777" y="1879"/>
                  </a:lnTo>
                  <a:lnTo>
                    <a:pt x="727" y="1909"/>
                  </a:lnTo>
                  <a:lnTo>
                    <a:pt x="703" y="1921"/>
                  </a:lnTo>
                  <a:close/>
                </a:path>
              </a:pathLst>
            </a:custGeom>
            <a:solidFill>
              <a:srgbClr val="E84C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64" name="Freeform 1005"/>
            <p:cNvSpPr>
              <a:spLocks/>
            </p:cNvSpPr>
            <p:nvPr/>
          </p:nvSpPr>
          <p:spPr bwMode="auto">
            <a:xfrm>
              <a:off x="8817295" y="2651124"/>
              <a:ext cx="1394144" cy="3802211"/>
            </a:xfrm>
            <a:custGeom>
              <a:avLst/>
              <a:gdLst>
                <a:gd name="T0" fmla="*/ 0 w 704"/>
                <a:gd name="T1" fmla="*/ 0 h 1921"/>
                <a:gd name="T2" fmla="*/ 37 w 704"/>
                <a:gd name="T3" fmla="*/ 1 h 1921"/>
                <a:gd name="T4" fmla="*/ 108 w 704"/>
                <a:gd name="T5" fmla="*/ 8 h 1921"/>
                <a:gd name="T6" fmla="*/ 177 w 704"/>
                <a:gd name="T7" fmla="*/ 22 h 1921"/>
                <a:gd name="T8" fmla="*/ 243 w 704"/>
                <a:gd name="T9" fmla="*/ 43 h 1921"/>
                <a:gd name="T10" fmla="*/ 306 w 704"/>
                <a:gd name="T11" fmla="*/ 70 h 1921"/>
                <a:gd name="T12" fmla="*/ 366 w 704"/>
                <a:gd name="T13" fmla="*/ 102 h 1921"/>
                <a:gd name="T14" fmla="*/ 422 w 704"/>
                <a:gd name="T15" fmla="*/ 140 h 1921"/>
                <a:gd name="T16" fmla="*/ 474 w 704"/>
                <a:gd name="T17" fmla="*/ 183 h 1921"/>
                <a:gd name="T18" fmla="*/ 522 w 704"/>
                <a:gd name="T19" fmla="*/ 230 h 1921"/>
                <a:gd name="T20" fmla="*/ 564 w 704"/>
                <a:gd name="T21" fmla="*/ 282 h 1921"/>
                <a:gd name="T22" fmla="*/ 603 w 704"/>
                <a:gd name="T23" fmla="*/ 339 h 1921"/>
                <a:gd name="T24" fmla="*/ 636 w 704"/>
                <a:gd name="T25" fmla="*/ 399 h 1921"/>
                <a:gd name="T26" fmla="*/ 662 w 704"/>
                <a:gd name="T27" fmla="*/ 461 h 1921"/>
                <a:gd name="T28" fmla="*/ 682 w 704"/>
                <a:gd name="T29" fmla="*/ 529 h 1921"/>
                <a:gd name="T30" fmla="*/ 697 w 704"/>
                <a:gd name="T31" fmla="*/ 597 h 1921"/>
                <a:gd name="T32" fmla="*/ 704 w 704"/>
                <a:gd name="T33" fmla="*/ 667 h 1921"/>
                <a:gd name="T34" fmla="*/ 704 w 704"/>
                <a:gd name="T35" fmla="*/ 704 h 1921"/>
                <a:gd name="T36" fmla="*/ 704 w 704"/>
                <a:gd name="T37" fmla="*/ 757 h 1921"/>
                <a:gd name="T38" fmla="*/ 694 w 704"/>
                <a:gd name="T39" fmla="*/ 860 h 1921"/>
                <a:gd name="T40" fmla="*/ 675 w 704"/>
                <a:gd name="T41" fmla="*/ 964 h 1921"/>
                <a:gd name="T42" fmla="*/ 646 w 704"/>
                <a:gd name="T43" fmla="*/ 1065 h 1921"/>
                <a:gd name="T44" fmla="*/ 611 w 704"/>
                <a:gd name="T45" fmla="*/ 1164 h 1921"/>
                <a:gd name="T46" fmla="*/ 570 w 704"/>
                <a:gd name="T47" fmla="*/ 1260 h 1921"/>
                <a:gd name="T48" fmla="*/ 498 w 704"/>
                <a:gd name="T49" fmla="*/ 1396 h 1921"/>
                <a:gd name="T50" fmla="*/ 389 w 704"/>
                <a:gd name="T51" fmla="*/ 1562 h 1921"/>
                <a:gd name="T52" fmla="*/ 273 w 704"/>
                <a:gd name="T53" fmla="*/ 1703 h 1921"/>
                <a:gd name="T54" fmla="*/ 156 w 704"/>
                <a:gd name="T55" fmla="*/ 1817 h 1921"/>
                <a:gd name="T56" fmla="*/ 74 w 704"/>
                <a:gd name="T57" fmla="*/ 1879 h 1921"/>
                <a:gd name="T58" fmla="*/ 24 w 704"/>
                <a:gd name="T59" fmla="*/ 1909 h 1921"/>
                <a:gd name="T60" fmla="*/ 0 w 704"/>
                <a:gd name="T61" fmla="*/ 1921 h 1921"/>
                <a:gd name="T62" fmla="*/ 0 w 704"/>
                <a:gd name="T63" fmla="*/ 0 h 1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704" h="1921">
                  <a:moveTo>
                    <a:pt x="0" y="0"/>
                  </a:moveTo>
                  <a:lnTo>
                    <a:pt x="37" y="1"/>
                  </a:lnTo>
                  <a:lnTo>
                    <a:pt x="108" y="8"/>
                  </a:lnTo>
                  <a:lnTo>
                    <a:pt x="177" y="22"/>
                  </a:lnTo>
                  <a:lnTo>
                    <a:pt x="243" y="43"/>
                  </a:lnTo>
                  <a:lnTo>
                    <a:pt x="306" y="70"/>
                  </a:lnTo>
                  <a:lnTo>
                    <a:pt x="366" y="102"/>
                  </a:lnTo>
                  <a:lnTo>
                    <a:pt x="422" y="140"/>
                  </a:lnTo>
                  <a:lnTo>
                    <a:pt x="474" y="183"/>
                  </a:lnTo>
                  <a:lnTo>
                    <a:pt x="522" y="230"/>
                  </a:lnTo>
                  <a:lnTo>
                    <a:pt x="564" y="282"/>
                  </a:lnTo>
                  <a:lnTo>
                    <a:pt x="603" y="339"/>
                  </a:lnTo>
                  <a:lnTo>
                    <a:pt x="636" y="399"/>
                  </a:lnTo>
                  <a:lnTo>
                    <a:pt x="662" y="461"/>
                  </a:lnTo>
                  <a:lnTo>
                    <a:pt x="682" y="529"/>
                  </a:lnTo>
                  <a:lnTo>
                    <a:pt x="697" y="597"/>
                  </a:lnTo>
                  <a:lnTo>
                    <a:pt x="704" y="667"/>
                  </a:lnTo>
                  <a:lnTo>
                    <a:pt x="704" y="704"/>
                  </a:lnTo>
                  <a:lnTo>
                    <a:pt x="704" y="757"/>
                  </a:lnTo>
                  <a:lnTo>
                    <a:pt x="694" y="860"/>
                  </a:lnTo>
                  <a:lnTo>
                    <a:pt x="675" y="964"/>
                  </a:lnTo>
                  <a:lnTo>
                    <a:pt x="646" y="1065"/>
                  </a:lnTo>
                  <a:lnTo>
                    <a:pt x="611" y="1164"/>
                  </a:lnTo>
                  <a:lnTo>
                    <a:pt x="570" y="1260"/>
                  </a:lnTo>
                  <a:lnTo>
                    <a:pt x="498" y="1396"/>
                  </a:lnTo>
                  <a:lnTo>
                    <a:pt x="389" y="1562"/>
                  </a:lnTo>
                  <a:lnTo>
                    <a:pt x="273" y="1703"/>
                  </a:lnTo>
                  <a:lnTo>
                    <a:pt x="156" y="1817"/>
                  </a:lnTo>
                  <a:lnTo>
                    <a:pt x="74" y="1879"/>
                  </a:lnTo>
                  <a:lnTo>
                    <a:pt x="24" y="1909"/>
                  </a:lnTo>
                  <a:lnTo>
                    <a:pt x="0" y="19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65" name="Freeform 1006"/>
            <p:cNvSpPr>
              <a:spLocks/>
            </p:cNvSpPr>
            <p:nvPr/>
          </p:nvSpPr>
          <p:spPr bwMode="auto">
            <a:xfrm>
              <a:off x="7668708" y="2904605"/>
              <a:ext cx="2289250" cy="22892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34290" rIns="0" bIns="34290" numCol="1" anchor="ctr" anchorCtr="0" compatLnSpc="1">
              <a:prstTxWarp prst="textNoShape">
                <a:avLst/>
              </a:prstTxWarp>
            </a:bodyPr>
            <a:lstStyle/>
            <a:p>
              <a:pPr lvl="0" algn="ctr"/>
              <a:r>
                <a:rPr lang="id-ID" sz="1200" b="1" dirty="0" smtClean="0">
                  <a:solidFill>
                    <a:srgbClr val="E84C3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2</a:t>
              </a:r>
              <a:endParaRPr lang="en-US" sz="1200" b="1" dirty="0">
                <a:solidFill>
                  <a:srgbClr val="E84C3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158" name="Group 157"/>
          <p:cNvGrpSpPr/>
          <p:nvPr/>
        </p:nvGrpSpPr>
        <p:grpSpPr>
          <a:xfrm>
            <a:off x="6458780" y="2071117"/>
            <a:ext cx="895602" cy="1221275"/>
            <a:chOff x="7423151" y="2651124"/>
            <a:chExt cx="2788288" cy="3802211"/>
          </a:xfrm>
          <a:effectLst>
            <a:outerShdw blurRad="127000" dir="13500000" sy="23000" kx="1200000" algn="br" rotWithShape="0">
              <a:prstClr val="black">
                <a:alpha val="15000"/>
              </a:prstClr>
            </a:outerShdw>
          </a:effectLst>
        </p:grpSpPr>
        <p:sp>
          <p:nvSpPr>
            <p:cNvPr id="159" name="Freeform 1004"/>
            <p:cNvSpPr>
              <a:spLocks/>
            </p:cNvSpPr>
            <p:nvPr/>
          </p:nvSpPr>
          <p:spPr bwMode="auto">
            <a:xfrm>
              <a:off x="7423151" y="2651124"/>
              <a:ext cx="2788288" cy="3802211"/>
            </a:xfrm>
            <a:custGeom>
              <a:avLst/>
              <a:gdLst>
                <a:gd name="T0" fmla="*/ 703 w 1407"/>
                <a:gd name="T1" fmla="*/ 1921 h 1921"/>
                <a:gd name="T2" fmla="*/ 680 w 1407"/>
                <a:gd name="T3" fmla="*/ 1909 h 1921"/>
                <a:gd name="T4" fmla="*/ 630 w 1407"/>
                <a:gd name="T5" fmla="*/ 1879 h 1921"/>
                <a:gd name="T6" fmla="*/ 548 w 1407"/>
                <a:gd name="T7" fmla="*/ 1817 h 1921"/>
                <a:gd name="T8" fmla="*/ 431 w 1407"/>
                <a:gd name="T9" fmla="*/ 1703 h 1921"/>
                <a:gd name="T10" fmla="*/ 315 w 1407"/>
                <a:gd name="T11" fmla="*/ 1562 h 1921"/>
                <a:gd name="T12" fmla="*/ 206 w 1407"/>
                <a:gd name="T13" fmla="*/ 1396 h 1921"/>
                <a:gd name="T14" fmla="*/ 134 w 1407"/>
                <a:gd name="T15" fmla="*/ 1260 h 1921"/>
                <a:gd name="T16" fmla="*/ 93 w 1407"/>
                <a:gd name="T17" fmla="*/ 1164 h 1921"/>
                <a:gd name="T18" fmla="*/ 58 w 1407"/>
                <a:gd name="T19" fmla="*/ 1065 h 1921"/>
                <a:gd name="T20" fmla="*/ 31 w 1407"/>
                <a:gd name="T21" fmla="*/ 964 h 1921"/>
                <a:gd name="T22" fmla="*/ 11 w 1407"/>
                <a:gd name="T23" fmla="*/ 860 h 1921"/>
                <a:gd name="T24" fmla="*/ 1 w 1407"/>
                <a:gd name="T25" fmla="*/ 757 h 1921"/>
                <a:gd name="T26" fmla="*/ 0 w 1407"/>
                <a:gd name="T27" fmla="*/ 704 h 1921"/>
                <a:gd name="T28" fmla="*/ 0 w 1407"/>
                <a:gd name="T29" fmla="*/ 667 h 1921"/>
                <a:gd name="T30" fmla="*/ 7 w 1407"/>
                <a:gd name="T31" fmla="*/ 597 h 1921"/>
                <a:gd name="T32" fmla="*/ 22 w 1407"/>
                <a:gd name="T33" fmla="*/ 529 h 1921"/>
                <a:gd name="T34" fmla="*/ 42 w 1407"/>
                <a:gd name="T35" fmla="*/ 461 h 1921"/>
                <a:gd name="T36" fmla="*/ 68 w 1407"/>
                <a:gd name="T37" fmla="*/ 399 h 1921"/>
                <a:gd name="T38" fmla="*/ 101 w 1407"/>
                <a:gd name="T39" fmla="*/ 339 h 1921"/>
                <a:gd name="T40" fmla="*/ 140 w 1407"/>
                <a:gd name="T41" fmla="*/ 282 h 1921"/>
                <a:gd name="T42" fmla="*/ 182 w 1407"/>
                <a:gd name="T43" fmla="*/ 230 h 1921"/>
                <a:gd name="T44" fmla="*/ 230 w 1407"/>
                <a:gd name="T45" fmla="*/ 183 h 1921"/>
                <a:gd name="T46" fmla="*/ 282 w 1407"/>
                <a:gd name="T47" fmla="*/ 140 h 1921"/>
                <a:gd name="T48" fmla="*/ 338 w 1407"/>
                <a:gd name="T49" fmla="*/ 102 h 1921"/>
                <a:gd name="T50" fmla="*/ 399 w 1407"/>
                <a:gd name="T51" fmla="*/ 70 h 1921"/>
                <a:gd name="T52" fmla="*/ 461 w 1407"/>
                <a:gd name="T53" fmla="*/ 43 h 1921"/>
                <a:gd name="T54" fmla="*/ 527 w 1407"/>
                <a:gd name="T55" fmla="*/ 22 h 1921"/>
                <a:gd name="T56" fmla="*/ 596 w 1407"/>
                <a:gd name="T57" fmla="*/ 8 h 1921"/>
                <a:gd name="T58" fmla="*/ 667 w 1407"/>
                <a:gd name="T59" fmla="*/ 1 h 1921"/>
                <a:gd name="T60" fmla="*/ 703 w 1407"/>
                <a:gd name="T61" fmla="*/ 0 h 1921"/>
                <a:gd name="T62" fmla="*/ 740 w 1407"/>
                <a:gd name="T63" fmla="*/ 1 h 1921"/>
                <a:gd name="T64" fmla="*/ 811 w 1407"/>
                <a:gd name="T65" fmla="*/ 8 h 1921"/>
                <a:gd name="T66" fmla="*/ 880 w 1407"/>
                <a:gd name="T67" fmla="*/ 22 h 1921"/>
                <a:gd name="T68" fmla="*/ 946 w 1407"/>
                <a:gd name="T69" fmla="*/ 43 h 1921"/>
                <a:gd name="T70" fmla="*/ 1009 w 1407"/>
                <a:gd name="T71" fmla="*/ 70 h 1921"/>
                <a:gd name="T72" fmla="*/ 1069 w 1407"/>
                <a:gd name="T73" fmla="*/ 102 h 1921"/>
                <a:gd name="T74" fmla="*/ 1125 w 1407"/>
                <a:gd name="T75" fmla="*/ 140 h 1921"/>
                <a:gd name="T76" fmla="*/ 1177 w 1407"/>
                <a:gd name="T77" fmla="*/ 183 h 1921"/>
                <a:gd name="T78" fmla="*/ 1225 w 1407"/>
                <a:gd name="T79" fmla="*/ 230 h 1921"/>
                <a:gd name="T80" fmla="*/ 1267 w 1407"/>
                <a:gd name="T81" fmla="*/ 282 h 1921"/>
                <a:gd name="T82" fmla="*/ 1306 w 1407"/>
                <a:gd name="T83" fmla="*/ 339 h 1921"/>
                <a:gd name="T84" fmla="*/ 1339 w 1407"/>
                <a:gd name="T85" fmla="*/ 399 h 1921"/>
                <a:gd name="T86" fmla="*/ 1365 w 1407"/>
                <a:gd name="T87" fmla="*/ 461 h 1921"/>
                <a:gd name="T88" fmla="*/ 1385 w 1407"/>
                <a:gd name="T89" fmla="*/ 529 h 1921"/>
                <a:gd name="T90" fmla="*/ 1400 w 1407"/>
                <a:gd name="T91" fmla="*/ 597 h 1921"/>
                <a:gd name="T92" fmla="*/ 1407 w 1407"/>
                <a:gd name="T93" fmla="*/ 667 h 1921"/>
                <a:gd name="T94" fmla="*/ 1407 w 1407"/>
                <a:gd name="T95" fmla="*/ 704 h 1921"/>
                <a:gd name="T96" fmla="*/ 1407 w 1407"/>
                <a:gd name="T97" fmla="*/ 757 h 1921"/>
                <a:gd name="T98" fmla="*/ 1397 w 1407"/>
                <a:gd name="T99" fmla="*/ 860 h 1921"/>
                <a:gd name="T100" fmla="*/ 1378 w 1407"/>
                <a:gd name="T101" fmla="*/ 964 h 1921"/>
                <a:gd name="T102" fmla="*/ 1349 w 1407"/>
                <a:gd name="T103" fmla="*/ 1065 h 1921"/>
                <a:gd name="T104" fmla="*/ 1314 w 1407"/>
                <a:gd name="T105" fmla="*/ 1164 h 1921"/>
                <a:gd name="T106" fmla="*/ 1273 w 1407"/>
                <a:gd name="T107" fmla="*/ 1260 h 1921"/>
                <a:gd name="T108" fmla="*/ 1201 w 1407"/>
                <a:gd name="T109" fmla="*/ 1396 h 1921"/>
                <a:gd name="T110" fmla="*/ 1092 w 1407"/>
                <a:gd name="T111" fmla="*/ 1562 h 1921"/>
                <a:gd name="T112" fmla="*/ 976 w 1407"/>
                <a:gd name="T113" fmla="*/ 1703 h 1921"/>
                <a:gd name="T114" fmla="*/ 859 w 1407"/>
                <a:gd name="T115" fmla="*/ 1817 h 1921"/>
                <a:gd name="T116" fmla="*/ 777 w 1407"/>
                <a:gd name="T117" fmla="*/ 1879 h 1921"/>
                <a:gd name="T118" fmla="*/ 727 w 1407"/>
                <a:gd name="T119" fmla="*/ 1909 h 1921"/>
                <a:gd name="T120" fmla="*/ 703 w 1407"/>
                <a:gd name="T121" fmla="*/ 1921 h 1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407" h="1921">
                  <a:moveTo>
                    <a:pt x="703" y="1921"/>
                  </a:moveTo>
                  <a:lnTo>
                    <a:pt x="680" y="1909"/>
                  </a:lnTo>
                  <a:lnTo>
                    <a:pt x="630" y="1879"/>
                  </a:lnTo>
                  <a:lnTo>
                    <a:pt x="548" y="1817"/>
                  </a:lnTo>
                  <a:lnTo>
                    <a:pt x="431" y="1703"/>
                  </a:lnTo>
                  <a:lnTo>
                    <a:pt x="315" y="1562"/>
                  </a:lnTo>
                  <a:lnTo>
                    <a:pt x="206" y="1396"/>
                  </a:lnTo>
                  <a:lnTo>
                    <a:pt x="134" y="1260"/>
                  </a:lnTo>
                  <a:lnTo>
                    <a:pt x="93" y="1164"/>
                  </a:lnTo>
                  <a:lnTo>
                    <a:pt x="58" y="1065"/>
                  </a:lnTo>
                  <a:lnTo>
                    <a:pt x="31" y="964"/>
                  </a:lnTo>
                  <a:lnTo>
                    <a:pt x="11" y="860"/>
                  </a:lnTo>
                  <a:lnTo>
                    <a:pt x="1" y="757"/>
                  </a:lnTo>
                  <a:lnTo>
                    <a:pt x="0" y="704"/>
                  </a:lnTo>
                  <a:lnTo>
                    <a:pt x="0" y="667"/>
                  </a:lnTo>
                  <a:lnTo>
                    <a:pt x="7" y="597"/>
                  </a:lnTo>
                  <a:lnTo>
                    <a:pt x="22" y="529"/>
                  </a:lnTo>
                  <a:lnTo>
                    <a:pt x="42" y="461"/>
                  </a:lnTo>
                  <a:lnTo>
                    <a:pt x="68" y="399"/>
                  </a:lnTo>
                  <a:lnTo>
                    <a:pt x="101" y="339"/>
                  </a:lnTo>
                  <a:lnTo>
                    <a:pt x="140" y="282"/>
                  </a:lnTo>
                  <a:lnTo>
                    <a:pt x="182" y="230"/>
                  </a:lnTo>
                  <a:lnTo>
                    <a:pt x="230" y="183"/>
                  </a:lnTo>
                  <a:lnTo>
                    <a:pt x="282" y="140"/>
                  </a:lnTo>
                  <a:lnTo>
                    <a:pt x="338" y="102"/>
                  </a:lnTo>
                  <a:lnTo>
                    <a:pt x="399" y="70"/>
                  </a:lnTo>
                  <a:lnTo>
                    <a:pt x="461" y="43"/>
                  </a:lnTo>
                  <a:lnTo>
                    <a:pt x="527" y="22"/>
                  </a:lnTo>
                  <a:lnTo>
                    <a:pt x="596" y="8"/>
                  </a:lnTo>
                  <a:lnTo>
                    <a:pt x="667" y="1"/>
                  </a:lnTo>
                  <a:lnTo>
                    <a:pt x="703" y="0"/>
                  </a:lnTo>
                  <a:lnTo>
                    <a:pt x="740" y="1"/>
                  </a:lnTo>
                  <a:lnTo>
                    <a:pt x="811" y="8"/>
                  </a:lnTo>
                  <a:lnTo>
                    <a:pt x="880" y="22"/>
                  </a:lnTo>
                  <a:lnTo>
                    <a:pt x="946" y="43"/>
                  </a:lnTo>
                  <a:lnTo>
                    <a:pt x="1009" y="70"/>
                  </a:lnTo>
                  <a:lnTo>
                    <a:pt x="1069" y="102"/>
                  </a:lnTo>
                  <a:lnTo>
                    <a:pt x="1125" y="140"/>
                  </a:lnTo>
                  <a:lnTo>
                    <a:pt x="1177" y="183"/>
                  </a:lnTo>
                  <a:lnTo>
                    <a:pt x="1225" y="230"/>
                  </a:lnTo>
                  <a:lnTo>
                    <a:pt x="1267" y="282"/>
                  </a:lnTo>
                  <a:lnTo>
                    <a:pt x="1306" y="339"/>
                  </a:lnTo>
                  <a:lnTo>
                    <a:pt x="1339" y="399"/>
                  </a:lnTo>
                  <a:lnTo>
                    <a:pt x="1365" y="461"/>
                  </a:lnTo>
                  <a:lnTo>
                    <a:pt x="1385" y="529"/>
                  </a:lnTo>
                  <a:lnTo>
                    <a:pt x="1400" y="597"/>
                  </a:lnTo>
                  <a:lnTo>
                    <a:pt x="1407" y="667"/>
                  </a:lnTo>
                  <a:lnTo>
                    <a:pt x="1407" y="704"/>
                  </a:lnTo>
                  <a:lnTo>
                    <a:pt x="1407" y="757"/>
                  </a:lnTo>
                  <a:lnTo>
                    <a:pt x="1397" y="860"/>
                  </a:lnTo>
                  <a:lnTo>
                    <a:pt x="1378" y="964"/>
                  </a:lnTo>
                  <a:lnTo>
                    <a:pt x="1349" y="1065"/>
                  </a:lnTo>
                  <a:lnTo>
                    <a:pt x="1314" y="1164"/>
                  </a:lnTo>
                  <a:lnTo>
                    <a:pt x="1273" y="1260"/>
                  </a:lnTo>
                  <a:lnTo>
                    <a:pt x="1201" y="1396"/>
                  </a:lnTo>
                  <a:lnTo>
                    <a:pt x="1092" y="1562"/>
                  </a:lnTo>
                  <a:lnTo>
                    <a:pt x="976" y="1703"/>
                  </a:lnTo>
                  <a:lnTo>
                    <a:pt x="859" y="1817"/>
                  </a:lnTo>
                  <a:lnTo>
                    <a:pt x="777" y="1879"/>
                  </a:lnTo>
                  <a:lnTo>
                    <a:pt x="727" y="1909"/>
                  </a:lnTo>
                  <a:lnTo>
                    <a:pt x="703" y="1921"/>
                  </a:lnTo>
                  <a:close/>
                </a:path>
              </a:pathLst>
            </a:custGeom>
            <a:solidFill>
              <a:srgbClr val="27AE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60" name="Freeform 1005"/>
            <p:cNvSpPr>
              <a:spLocks/>
            </p:cNvSpPr>
            <p:nvPr/>
          </p:nvSpPr>
          <p:spPr bwMode="auto">
            <a:xfrm>
              <a:off x="8817295" y="2651124"/>
              <a:ext cx="1394144" cy="3802211"/>
            </a:xfrm>
            <a:custGeom>
              <a:avLst/>
              <a:gdLst>
                <a:gd name="T0" fmla="*/ 0 w 704"/>
                <a:gd name="T1" fmla="*/ 0 h 1921"/>
                <a:gd name="T2" fmla="*/ 37 w 704"/>
                <a:gd name="T3" fmla="*/ 1 h 1921"/>
                <a:gd name="T4" fmla="*/ 108 w 704"/>
                <a:gd name="T5" fmla="*/ 8 h 1921"/>
                <a:gd name="T6" fmla="*/ 177 w 704"/>
                <a:gd name="T7" fmla="*/ 22 h 1921"/>
                <a:gd name="T8" fmla="*/ 243 w 704"/>
                <a:gd name="T9" fmla="*/ 43 h 1921"/>
                <a:gd name="T10" fmla="*/ 306 w 704"/>
                <a:gd name="T11" fmla="*/ 70 h 1921"/>
                <a:gd name="T12" fmla="*/ 366 w 704"/>
                <a:gd name="T13" fmla="*/ 102 h 1921"/>
                <a:gd name="T14" fmla="*/ 422 w 704"/>
                <a:gd name="T15" fmla="*/ 140 h 1921"/>
                <a:gd name="T16" fmla="*/ 474 w 704"/>
                <a:gd name="T17" fmla="*/ 183 h 1921"/>
                <a:gd name="T18" fmla="*/ 522 w 704"/>
                <a:gd name="T19" fmla="*/ 230 h 1921"/>
                <a:gd name="T20" fmla="*/ 564 w 704"/>
                <a:gd name="T21" fmla="*/ 282 h 1921"/>
                <a:gd name="T22" fmla="*/ 603 w 704"/>
                <a:gd name="T23" fmla="*/ 339 h 1921"/>
                <a:gd name="T24" fmla="*/ 636 w 704"/>
                <a:gd name="T25" fmla="*/ 399 h 1921"/>
                <a:gd name="T26" fmla="*/ 662 w 704"/>
                <a:gd name="T27" fmla="*/ 461 h 1921"/>
                <a:gd name="T28" fmla="*/ 682 w 704"/>
                <a:gd name="T29" fmla="*/ 529 h 1921"/>
                <a:gd name="T30" fmla="*/ 697 w 704"/>
                <a:gd name="T31" fmla="*/ 597 h 1921"/>
                <a:gd name="T32" fmla="*/ 704 w 704"/>
                <a:gd name="T33" fmla="*/ 667 h 1921"/>
                <a:gd name="T34" fmla="*/ 704 w 704"/>
                <a:gd name="T35" fmla="*/ 704 h 1921"/>
                <a:gd name="T36" fmla="*/ 704 w 704"/>
                <a:gd name="T37" fmla="*/ 757 h 1921"/>
                <a:gd name="T38" fmla="*/ 694 w 704"/>
                <a:gd name="T39" fmla="*/ 860 h 1921"/>
                <a:gd name="T40" fmla="*/ 675 w 704"/>
                <a:gd name="T41" fmla="*/ 964 h 1921"/>
                <a:gd name="T42" fmla="*/ 646 w 704"/>
                <a:gd name="T43" fmla="*/ 1065 h 1921"/>
                <a:gd name="T44" fmla="*/ 611 w 704"/>
                <a:gd name="T45" fmla="*/ 1164 h 1921"/>
                <a:gd name="T46" fmla="*/ 570 w 704"/>
                <a:gd name="T47" fmla="*/ 1260 h 1921"/>
                <a:gd name="T48" fmla="*/ 498 w 704"/>
                <a:gd name="T49" fmla="*/ 1396 h 1921"/>
                <a:gd name="T50" fmla="*/ 389 w 704"/>
                <a:gd name="T51" fmla="*/ 1562 h 1921"/>
                <a:gd name="T52" fmla="*/ 273 w 704"/>
                <a:gd name="T53" fmla="*/ 1703 h 1921"/>
                <a:gd name="T54" fmla="*/ 156 w 704"/>
                <a:gd name="T55" fmla="*/ 1817 h 1921"/>
                <a:gd name="T56" fmla="*/ 74 w 704"/>
                <a:gd name="T57" fmla="*/ 1879 h 1921"/>
                <a:gd name="T58" fmla="*/ 24 w 704"/>
                <a:gd name="T59" fmla="*/ 1909 h 1921"/>
                <a:gd name="T60" fmla="*/ 0 w 704"/>
                <a:gd name="T61" fmla="*/ 1921 h 1921"/>
                <a:gd name="T62" fmla="*/ 0 w 704"/>
                <a:gd name="T63" fmla="*/ 0 h 1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704" h="1921">
                  <a:moveTo>
                    <a:pt x="0" y="0"/>
                  </a:moveTo>
                  <a:lnTo>
                    <a:pt x="37" y="1"/>
                  </a:lnTo>
                  <a:lnTo>
                    <a:pt x="108" y="8"/>
                  </a:lnTo>
                  <a:lnTo>
                    <a:pt x="177" y="22"/>
                  </a:lnTo>
                  <a:lnTo>
                    <a:pt x="243" y="43"/>
                  </a:lnTo>
                  <a:lnTo>
                    <a:pt x="306" y="70"/>
                  </a:lnTo>
                  <a:lnTo>
                    <a:pt x="366" y="102"/>
                  </a:lnTo>
                  <a:lnTo>
                    <a:pt x="422" y="140"/>
                  </a:lnTo>
                  <a:lnTo>
                    <a:pt x="474" y="183"/>
                  </a:lnTo>
                  <a:lnTo>
                    <a:pt x="522" y="230"/>
                  </a:lnTo>
                  <a:lnTo>
                    <a:pt x="564" y="282"/>
                  </a:lnTo>
                  <a:lnTo>
                    <a:pt x="603" y="339"/>
                  </a:lnTo>
                  <a:lnTo>
                    <a:pt x="636" y="399"/>
                  </a:lnTo>
                  <a:lnTo>
                    <a:pt x="662" y="461"/>
                  </a:lnTo>
                  <a:lnTo>
                    <a:pt x="682" y="529"/>
                  </a:lnTo>
                  <a:lnTo>
                    <a:pt x="697" y="597"/>
                  </a:lnTo>
                  <a:lnTo>
                    <a:pt x="704" y="667"/>
                  </a:lnTo>
                  <a:lnTo>
                    <a:pt x="704" y="704"/>
                  </a:lnTo>
                  <a:lnTo>
                    <a:pt x="704" y="757"/>
                  </a:lnTo>
                  <a:lnTo>
                    <a:pt x="694" y="860"/>
                  </a:lnTo>
                  <a:lnTo>
                    <a:pt x="675" y="964"/>
                  </a:lnTo>
                  <a:lnTo>
                    <a:pt x="646" y="1065"/>
                  </a:lnTo>
                  <a:lnTo>
                    <a:pt x="611" y="1164"/>
                  </a:lnTo>
                  <a:lnTo>
                    <a:pt x="570" y="1260"/>
                  </a:lnTo>
                  <a:lnTo>
                    <a:pt x="498" y="1396"/>
                  </a:lnTo>
                  <a:lnTo>
                    <a:pt x="389" y="1562"/>
                  </a:lnTo>
                  <a:lnTo>
                    <a:pt x="273" y="1703"/>
                  </a:lnTo>
                  <a:lnTo>
                    <a:pt x="156" y="1817"/>
                  </a:lnTo>
                  <a:lnTo>
                    <a:pt x="74" y="1879"/>
                  </a:lnTo>
                  <a:lnTo>
                    <a:pt x="24" y="1909"/>
                  </a:lnTo>
                  <a:lnTo>
                    <a:pt x="0" y="19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61" name="Freeform 1006"/>
            <p:cNvSpPr>
              <a:spLocks/>
            </p:cNvSpPr>
            <p:nvPr/>
          </p:nvSpPr>
          <p:spPr bwMode="auto">
            <a:xfrm>
              <a:off x="7668708" y="2904605"/>
              <a:ext cx="2289250" cy="22892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34290" rIns="0" bIns="34290" numCol="1" anchor="ctr" anchorCtr="0" compatLnSpc="1">
              <a:prstTxWarp prst="textNoShape">
                <a:avLst/>
              </a:prstTxWarp>
            </a:bodyPr>
            <a:lstStyle/>
            <a:p>
              <a:pPr lvl="0" algn="ctr"/>
              <a:r>
                <a:rPr lang="id-ID" sz="1500" b="1" dirty="0" smtClean="0">
                  <a:solidFill>
                    <a:srgbClr val="27AE6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3</a:t>
              </a:r>
              <a:endParaRPr lang="en-US" sz="1500" b="1" dirty="0">
                <a:solidFill>
                  <a:srgbClr val="27AE6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154" name="Group 153"/>
          <p:cNvGrpSpPr/>
          <p:nvPr/>
        </p:nvGrpSpPr>
        <p:grpSpPr>
          <a:xfrm>
            <a:off x="5112620" y="2152534"/>
            <a:ext cx="1212336" cy="1653185"/>
            <a:chOff x="7423151" y="2651124"/>
            <a:chExt cx="2788288" cy="3802211"/>
          </a:xfrm>
          <a:effectLst>
            <a:outerShdw blurRad="127000" dir="13500000" sy="23000" kx="1200000" algn="br" rotWithShape="0">
              <a:prstClr val="black">
                <a:alpha val="15000"/>
              </a:prstClr>
            </a:outerShdw>
          </a:effectLst>
        </p:grpSpPr>
        <p:sp>
          <p:nvSpPr>
            <p:cNvPr id="155" name="Freeform 1004"/>
            <p:cNvSpPr>
              <a:spLocks/>
            </p:cNvSpPr>
            <p:nvPr/>
          </p:nvSpPr>
          <p:spPr bwMode="auto">
            <a:xfrm>
              <a:off x="7423151" y="2651124"/>
              <a:ext cx="2788288" cy="3802211"/>
            </a:xfrm>
            <a:custGeom>
              <a:avLst/>
              <a:gdLst>
                <a:gd name="T0" fmla="*/ 703 w 1407"/>
                <a:gd name="T1" fmla="*/ 1921 h 1921"/>
                <a:gd name="T2" fmla="*/ 680 w 1407"/>
                <a:gd name="T3" fmla="*/ 1909 h 1921"/>
                <a:gd name="T4" fmla="*/ 630 w 1407"/>
                <a:gd name="T5" fmla="*/ 1879 h 1921"/>
                <a:gd name="T6" fmla="*/ 548 w 1407"/>
                <a:gd name="T7" fmla="*/ 1817 h 1921"/>
                <a:gd name="T8" fmla="*/ 431 w 1407"/>
                <a:gd name="T9" fmla="*/ 1703 h 1921"/>
                <a:gd name="T10" fmla="*/ 315 w 1407"/>
                <a:gd name="T11" fmla="*/ 1562 h 1921"/>
                <a:gd name="T12" fmla="*/ 206 w 1407"/>
                <a:gd name="T13" fmla="*/ 1396 h 1921"/>
                <a:gd name="T14" fmla="*/ 134 w 1407"/>
                <a:gd name="T15" fmla="*/ 1260 h 1921"/>
                <a:gd name="T16" fmla="*/ 93 w 1407"/>
                <a:gd name="T17" fmla="*/ 1164 h 1921"/>
                <a:gd name="T18" fmla="*/ 58 w 1407"/>
                <a:gd name="T19" fmla="*/ 1065 h 1921"/>
                <a:gd name="T20" fmla="*/ 31 w 1407"/>
                <a:gd name="T21" fmla="*/ 964 h 1921"/>
                <a:gd name="T22" fmla="*/ 11 w 1407"/>
                <a:gd name="T23" fmla="*/ 860 h 1921"/>
                <a:gd name="T24" fmla="*/ 1 w 1407"/>
                <a:gd name="T25" fmla="*/ 757 h 1921"/>
                <a:gd name="T26" fmla="*/ 0 w 1407"/>
                <a:gd name="T27" fmla="*/ 704 h 1921"/>
                <a:gd name="T28" fmla="*/ 0 w 1407"/>
                <a:gd name="T29" fmla="*/ 667 h 1921"/>
                <a:gd name="T30" fmla="*/ 7 w 1407"/>
                <a:gd name="T31" fmla="*/ 597 h 1921"/>
                <a:gd name="T32" fmla="*/ 22 w 1407"/>
                <a:gd name="T33" fmla="*/ 529 h 1921"/>
                <a:gd name="T34" fmla="*/ 42 w 1407"/>
                <a:gd name="T35" fmla="*/ 461 h 1921"/>
                <a:gd name="T36" fmla="*/ 68 w 1407"/>
                <a:gd name="T37" fmla="*/ 399 h 1921"/>
                <a:gd name="T38" fmla="*/ 101 w 1407"/>
                <a:gd name="T39" fmla="*/ 339 h 1921"/>
                <a:gd name="T40" fmla="*/ 140 w 1407"/>
                <a:gd name="T41" fmla="*/ 282 h 1921"/>
                <a:gd name="T42" fmla="*/ 182 w 1407"/>
                <a:gd name="T43" fmla="*/ 230 h 1921"/>
                <a:gd name="T44" fmla="*/ 230 w 1407"/>
                <a:gd name="T45" fmla="*/ 183 h 1921"/>
                <a:gd name="T46" fmla="*/ 282 w 1407"/>
                <a:gd name="T47" fmla="*/ 140 h 1921"/>
                <a:gd name="T48" fmla="*/ 338 w 1407"/>
                <a:gd name="T49" fmla="*/ 102 h 1921"/>
                <a:gd name="T50" fmla="*/ 399 w 1407"/>
                <a:gd name="T51" fmla="*/ 70 h 1921"/>
                <a:gd name="T52" fmla="*/ 461 w 1407"/>
                <a:gd name="T53" fmla="*/ 43 h 1921"/>
                <a:gd name="T54" fmla="*/ 527 w 1407"/>
                <a:gd name="T55" fmla="*/ 22 h 1921"/>
                <a:gd name="T56" fmla="*/ 596 w 1407"/>
                <a:gd name="T57" fmla="*/ 8 h 1921"/>
                <a:gd name="T58" fmla="*/ 667 w 1407"/>
                <a:gd name="T59" fmla="*/ 1 h 1921"/>
                <a:gd name="T60" fmla="*/ 703 w 1407"/>
                <a:gd name="T61" fmla="*/ 0 h 1921"/>
                <a:gd name="T62" fmla="*/ 740 w 1407"/>
                <a:gd name="T63" fmla="*/ 1 h 1921"/>
                <a:gd name="T64" fmla="*/ 811 w 1407"/>
                <a:gd name="T65" fmla="*/ 8 h 1921"/>
                <a:gd name="T66" fmla="*/ 880 w 1407"/>
                <a:gd name="T67" fmla="*/ 22 h 1921"/>
                <a:gd name="T68" fmla="*/ 946 w 1407"/>
                <a:gd name="T69" fmla="*/ 43 h 1921"/>
                <a:gd name="T70" fmla="*/ 1009 w 1407"/>
                <a:gd name="T71" fmla="*/ 70 h 1921"/>
                <a:gd name="T72" fmla="*/ 1069 w 1407"/>
                <a:gd name="T73" fmla="*/ 102 h 1921"/>
                <a:gd name="T74" fmla="*/ 1125 w 1407"/>
                <a:gd name="T75" fmla="*/ 140 h 1921"/>
                <a:gd name="T76" fmla="*/ 1177 w 1407"/>
                <a:gd name="T77" fmla="*/ 183 h 1921"/>
                <a:gd name="T78" fmla="*/ 1225 w 1407"/>
                <a:gd name="T79" fmla="*/ 230 h 1921"/>
                <a:gd name="T80" fmla="*/ 1267 w 1407"/>
                <a:gd name="T81" fmla="*/ 282 h 1921"/>
                <a:gd name="T82" fmla="*/ 1306 w 1407"/>
                <a:gd name="T83" fmla="*/ 339 h 1921"/>
                <a:gd name="T84" fmla="*/ 1339 w 1407"/>
                <a:gd name="T85" fmla="*/ 399 h 1921"/>
                <a:gd name="T86" fmla="*/ 1365 w 1407"/>
                <a:gd name="T87" fmla="*/ 461 h 1921"/>
                <a:gd name="T88" fmla="*/ 1385 w 1407"/>
                <a:gd name="T89" fmla="*/ 529 h 1921"/>
                <a:gd name="T90" fmla="*/ 1400 w 1407"/>
                <a:gd name="T91" fmla="*/ 597 h 1921"/>
                <a:gd name="T92" fmla="*/ 1407 w 1407"/>
                <a:gd name="T93" fmla="*/ 667 h 1921"/>
                <a:gd name="T94" fmla="*/ 1407 w 1407"/>
                <a:gd name="T95" fmla="*/ 704 h 1921"/>
                <a:gd name="T96" fmla="*/ 1407 w 1407"/>
                <a:gd name="T97" fmla="*/ 757 h 1921"/>
                <a:gd name="T98" fmla="*/ 1397 w 1407"/>
                <a:gd name="T99" fmla="*/ 860 h 1921"/>
                <a:gd name="T100" fmla="*/ 1378 w 1407"/>
                <a:gd name="T101" fmla="*/ 964 h 1921"/>
                <a:gd name="T102" fmla="*/ 1349 w 1407"/>
                <a:gd name="T103" fmla="*/ 1065 h 1921"/>
                <a:gd name="T104" fmla="*/ 1314 w 1407"/>
                <a:gd name="T105" fmla="*/ 1164 h 1921"/>
                <a:gd name="T106" fmla="*/ 1273 w 1407"/>
                <a:gd name="T107" fmla="*/ 1260 h 1921"/>
                <a:gd name="T108" fmla="*/ 1201 w 1407"/>
                <a:gd name="T109" fmla="*/ 1396 h 1921"/>
                <a:gd name="T110" fmla="*/ 1092 w 1407"/>
                <a:gd name="T111" fmla="*/ 1562 h 1921"/>
                <a:gd name="T112" fmla="*/ 976 w 1407"/>
                <a:gd name="T113" fmla="*/ 1703 h 1921"/>
                <a:gd name="T114" fmla="*/ 859 w 1407"/>
                <a:gd name="T115" fmla="*/ 1817 h 1921"/>
                <a:gd name="T116" fmla="*/ 777 w 1407"/>
                <a:gd name="T117" fmla="*/ 1879 h 1921"/>
                <a:gd name="T118" fmla="*/ 727 w 1407"/>
                <a:gd name="T119" fmla="*/ 1909 h 1921"/>
                <a:gd name="T120" fmla="*/ 703 w 1407"/>
                <a:gd name="T121" fmla="*/ 1921 h 1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407" h="1921">
                  <a:moveTo>
                    <a:pt x="703" y="1921"/>
                  </a:moveTo>
                  <a:lnTo>
                    <a:pt x="680" y="1909"/>
                  </a:lnTo>
                  <a:lnTo>
                    <a:pt x="630" y="1879"/>
                  </a:lnTo>
                  <a:lnTo>
                    <a:pt x="548" y="1817"/>
                  </a:lnTo>
                  <a:lnTo>
                    <a:pt x="431" y="1703"/>
                  </a:lnTo>
                  <a:lnTo>
                    <a:pt x="315" y="1562"/>
                  </a:lnTo>
                  <a:lnTo>
                    <a:pt x="206" y="1396"/>
                  </a:lnTo>
                  <a:lnTo>
                    <a:pt x="134" y="1260"/>
                  </a:lnTo>
                  <a:lnTo>
                    <a:pt x="93" y="1164"/>
                  </a:lnTo>
                  <a:lnTo>
                    <a:pt x="58" y="1065"/>
                  </a:lnTo>
                  <a:lnTo>
                    <a:pt x="31" y="964"/>
                  </a:lnTo>
                  <a:lnTo>
                    <a:pt x="11" y="860"/>
                  </a:lnTo>
                  <a:lnTo>
                    <a:pt x="1" y="757"/>
                  </a:lnTo>
                  <a:lnTo>
                    <a:pt x="0" y="704"/>
                  </a:lnTo>
                  <a:lnTo>
                    <a:pt x="0" y="667"/>
                  </a:lnTo>
                  <a:lnTo>
                    <a:pt x="7" y="597"/>
                  </a:lnTo>
                  <a:lnTo>
                    <a:pt x="22" y="529"/>
                  </a:lnTo>
                  <a:lnTo>
                    <a:pt x="42" y="461"/>
                  </a:lnTo>
                  <a:lnTo>
                    <a:pt x="68" y="399"/>
                  </a:lnTo>
                  <a:lnTo>
                    <a:pt x="101" y="339"/>
                  </a:lnTo>
                  <a:lnTo>
                    <a:pt x="140" y="282"/>
                  </a:lnTo>
                  <a:lnTo>
                    <a:pt x="182" y="230"/>
                  </a:lnTo>
                  <a:lnTo>
                    <a:pt x="230" y="183"/>
                  </a:lnTo>
                  <a:lnTo>
                    <a:pt x="282" y="140"/>
                  </a:lnTo>
                  <a:lnTo>
                    <a:pt x="338" y="102"/>
                  </a:lnTo>
                  <a:lnTo>
                    <a:pt x="399" y="70"/>
                  </a:lnTo>
                  <a:lnTo>
                    <a:pt x="461" y="43"/>
                  </a:lnTo>
                  <a:lnTo>
                    <a:pt x="527" y="22"/>
                  </a:lnTo>
                  <a:lnTo>
                    <a:pt x="596" y="8"/>
                  </a:lnTo>
                  <a:lnTo>
                    <a:pt x="667" y="1"/>
                  </a:lnTo>
                  <a:lnTo>
                    <a:pt x="703" y="0"/>
                  </a:lnTo>
                  <a:lnTo>
                    <a:pt x="740" y="1"/>
                  </a:lnTo>
                  <a:lnTo>
                    <a:pt x="811" y="8"/>
                  </a:lnTo>
                  <a:lnTo>
                    <a:pt x="880" y="22"/>
                  </a:lnTo>
                  <a:lnTo>
                    <a:pt x="946" y="43"/>
                  </a:lnTo>
                  <a:lnTo>
                    <a:pt x="1009" y="70"/>
                  </a:lnTo>
                  <a:lnTo>
                    <a:pt x="1069" y="102"/>
                  </a:lnTo>
                  <a:lnTo>
                    <a:pt x="1125" y="140"/>
                  </a:lnTo>
                  <a:lnTo>
                    <a:pt x="1177" y="183"/>
                  </a:lnTo>
                  <a:lnTo>
                    <a:pt x="1225" y="230"/>
                  </a:lnTo>
                  <a:lnTo>
                    <a:pt x="1267" y="282"/>
                  </a:lnTo>
                  <a:lnTo>
                    <a:pt x="1306" y="339"/>
                  </a:lnTo>
                  <a:lnTo>
                    <a:pt x="1339" y="399"/>
                  </a:lnTo>
                  <a:lnTo>
                    <a:pt x="1365" y="461"/>
                  </a:lnTo>
                  <a:lnTo>
                    <a:pt x="1385" y="529"/>
                  </a:lnTo>
                  <a:lnTo>
                    <a:pt x="1400" y="597"/>
                  </a:lnTo>
                  <a:lnTo>
                    <a:pt x="1407" y="667"/>
                  </a:lnTo>
                  <a:lnTo>
                    <a:pt x="1407" y="704"/>
                  </a:lnTo>
                  <a:lnTo>
                    <a:pt x="1407" y="757"/>
                  </a:lnTo>
                  <a:lnTo>
                    <a:pt x="1397" y="860"/>
                  </a:lnTo>
                  <a:lnTo>
                    <a:pt x="1378" y="964"/>
                  </a:lnTo>
                  <a:lnTo>
                    <a:pt x="1349" y="1065"/>
                  </a:lnTo>
                  <a:lnTo>
                    <a:pt x="1314" y="1164"/>
                  </a:lnTo>
                  <a:lnTo>
                    <a:pt x="1273" y="1260"/>
                  </a:lnTo>
                  <a:lnTo>
                    <a:pt x="1201" y="1396"/>
                  </a:lnTo>
                  <a:lnTo>
                    <a:pt x="1092" y="1562"/>
                  </a:lnTo>
                  <a:lnTo>
                    <a:pt x="976" y="1703"/>
                  </a:lnTo>
                  <a:lnTo>
                    <a:pt x="859" y="1817"/>
                  </a:lnTo>
                  <a:lnTo>
                    <a:pt x="777" y="1879"/>
                  </a:lnTo>
                  <a:lnTo>
                    <a:pt x="727" y="1909"/>
                  </a:lnTo>
                  <a:lnTo>
                    <a:pt x="703" y="1921"/>
                  </a:lnTo>
                  <a:close/>
                </a:path>
              </a:pathLst>
            </a:custGeom>
            <a:solidFill>
              <a:srgbClr val="297F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56" name="Freeform 1005"/>
            <p:cNvSpPr>
              <a:spLocks/>
            </p:cNvSpPr>
            <p:nvPr/>
          </p:nvSpPr>
          <p:spPr bwMode="auto">
            <a:xfrm>
              <a:off x="8817295" y="2651124"/>
              <a:ext cx="1394144" cy="3802211"/>
            </a:xfrm>
            <a:custGeom>
              <a:avLst/>
              <a:gdLst>
                <a:gd name="T0" fmla="*/ 0 w 704"/>
                <a:gd name="T1" fmla="*/ 0 h 1921"/>
                <a:gd name="T2" fmla="*/ 37 w 704"/>
                <a:gd name="T3" fmla="*/ 1 h 1921"/>
                <a:gd name="T4" fmla="*/ 108 w 704"/>
                <a:gd name="T5" fmla="*/ 8 h 1921"/>
                <a:gd name="T6" fmla="*/ 177 w 704"/>
                <a:gd name="T7" fmla="*/ 22 h 1921"/>
                <a:gd name="T8" fmla="*/ 243 w 704"/>
                <a:gd name="T9" fmla="*/ 43 h 1921"/>
                <a:gd name="T10" fmla="*/ 306 w 704"/>
                <a:gd name="T11" fmla="*/ 70 h 1921"/>
                <a:gd name="T12" fmla="*/ 366 w 704"/>
                <a:gd name="T13" fmla="*/ 102 h 1921"/>
                <a:gd name="T14" fmla="*/ 422 w 704"/>
                <a:gd name="T15" fmla="*/ 140 h 1921"/>
                <a:gd name="T16" fmla="*/ 474 w 704"/>
                <a:gd name="T17" fmla="*/ 183 h 1921"/>
                <a:gd name="T18" fmla="*/ 522 w 704"/>
                <a:gd name="T19" fmla="*/ 230 h 1921"/>
                <a:gd name="T20" fmla="*/ 564 w 704"/>
                <a:gd name="T21" fmla="*/ 282 h 1921"/>
                <a:gd name="T22" fmla="*/ 603 w 704"/>
                <a:gd name="T23" fmla="*/ 339 h 1921"/>
                <a:gd name="T24" fmla="*/ 636 w 704"/>
                <a:gd name="T25" fmla="*/ 399 h 1921"/>
                <a:gd name="T26" fmla="*/ 662 w 704"/>
                <a:gd name="T27" fmla="*/ 461 h 1921"/>
                <a:gd name="T28" fmla="*/ 682 w 704"/>
                <a:gd name="T29" fmla="*/ 529 h 1921"/>
                <a:gd name="T30" fmla="*/ 697 w 704"/>
                <a:gd name="T31" fmla="*/ 597 h 1921"/>
                <a:gd name="T32" fmla="*/ 704 w 704"/>
                <a:gd name="T33" fmla="*/ 667 h 1921"/>
                <a:gd name="T34" fmla="*/ 704 w 704"/>
                <a:gd name="T35" fmla="*/ 704 h 1921"/>
                <a:gd name="T36" fmla="*/ 704 w 704"/>
                <a:gd name="T37" fmla="*/ 757 h 1921"/>
                <a:gd name="T38" fmla="*/ 694 w 704"/>
                <a:gd name="T39" fmla="*/ 860 h 1921"/>
                <a:gd name="T40" fmla="*/ 675 w 704"/>
                <a:gd name="T41" fmla="*/ 964 h 1921"/>
                <a:gd name="T42" fmla="*/ 646 w 704"/>
                <a:gd name="T43" fmla="*/ 1065 h 1921"/>
                <a:gd name="T44" fmla="*/ 611 w 704"/>
                <a:gd name="T45" fmla="*/ 1164 h 1921"/>
                <a:gd name="T46" fmla="*/ 570 w 704"/>
                <a:gd name="T47" fmla="*/ 1260 h 1921"/>
                <a:gd name="T48" fmla="*/ 498 w 704"/>
                <a:gd name="T49" fmla="*/ 1396 h 1921"/>
                <a:gd name="T50" fmla="*/ 389 w 704"/>
                <a:gd name="T51" fmla="*/ 1562 h 1921"/>
                <a:gd name="T52" fmla="*/ 273 w 704"/>
                <a:gd name="T53" fmla="*/ 1703 h 1921"/>
                <a:gd name="T54" fmla="*/ 156 w 704"/>
                <a:gd name="T55" fmla="*/ 1817 h 1921"/>
                <a:gd name="T56" fmla="*/ 74 w 704"/>
                <a:gd name="T57" fmla="*/ 1879 h 1921"/>
                <a:gd name="T58" fmla="*/ 24 w 704"/>
                <a:gd name="T59" fmla="*/ 1909 h 1921"/>
                <a:gd name="T60" fmla="*/ 0 w 704"/>
                <a:gd name="T61" fmla="*/ 1921 h 1921"/>
                <a:gd name="T62" fmla="*/ 0 w 704"/>
                <a:gd name="T63" fmla="*/ 0 h 1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704" h="1921">
                  <a:moveTo>
                    <a:pt x="0" y="0"/>
                  </a:moveTo>
                  <a:lnTo>
                    <a:pt x="37" y="1"/>
                  </a:lnTo>
                  <a:lnTo>
                    <a:pt x="108" y="8"/>
                  </a:lnTo>
                  <a:lnTo>
                    <a:pt x="177" y="22"/>
                  </a:lnTo>
                  <a:lnTo>
                    <a:pt x="243" y="43"/>
                  </a:lnTo>
                  <a:lnTo>
                    <a:pt x="306" y="70"/>
                  </a:lnTo>
                  <a:lnTo>
                    <a:pt x="366" y="102"/>
                  </a:lnTo>
                  <a:lnTo>
                    <a:pt x="422" y="140"/>
                  </a:lnTo>
                  <a:lnTo>
                    <a:pt x="474" y="183"/>
                  </a:lnTo>
                  <a:lnTo>
                    <a:pt x="522" y="230"/>
                  </a:lnTo>
                  <a:lnTo>
                    <a:pt x="564" y="282"/>
                  </a:lnTo>
                  <a:lnTo>
                    <a:pt x="603" y="339"/>
                  </a:lnTo>
                  <a:lnTo>
                    <a:pt x="636" y="399"/>
                  </a:lnTo>
                  <a:lnTo>
                    <a:pt x="662" y="461"/>
                  </a:lnTo>
                  <a:lnTo>
                    <a:pt x="682" y="529"/>
                  </a:lnTo>
                  <a:lnTo>
                    <a:pt x="697" y="597"/>
                  </a:lnTo>
                  <a:lnTo>
                    <a:pt x="704" y="667"/>
                  </a:lnTo>
                  <a:lnTo>
                    <a:pt x="704" y="704"/>
                  </a:lnTo>
                  <a:lnTo>
                    <a:pt x="704" y="757"/>
                  </a:lnTo>
                  <a:lnTo>
                    <a:pt x="694" y="860"/>
                  </a:lnTo>
                  <a:lnTo>
                    <a:pt x="675" y="964"/>
                  </a:lnTo>
                  <a:lnTo>
                    <a:pt x="646" y="1065"/>
                  </a:lnTo>
                  <a:lnTo>
                    <a:pt x="611" y="1164"/>
                  </a:lnTo>
                  <a:lnTo>
                    <a:pt x="570" y="1260"/>
                  </a:lnTo>
                  <a:lnTo>
                    <a:pt x="498" y="1396"/>
                  </a:lnTo>
                  <a:lnTo>
                    <a:pt x="389" y="1562"/>
                  </a:lnTo>
                  <a:lnTo>
                    <a:pt x="273" y="1703"/>
                  </a:lnTo>
                  <a:lnTo>
                    <a:pt x="156" y="1817"/>
                  </a:lnTo>
                  <a:lnTo>
                    <a:pt x="74" y="1879"/>
                  </a:lnTo>
                  <a:lnTo>
                    <a:pt x="24" y="1909"/>
                  </a:lnTo>
                  <a:lnTo>
                    <a:pt x="0" y="19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57" name="Freeform 1006"/>
            <p:cNvSpPr>
              <a:spLocks/>
            </p:cNvSpPr>
            <p:nvPr/>
          </p:nvSpPr>
          <p:spPr bwMode="auto">
            <a:xfrm>
              <a:off x="7668708" y="2904605"/>
              <a:ext cx="2289250" cy="22892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34290" rIns="0" bIns="34290" numCol="1" anchor="ctr" anchorCtr="0" compatLnSpc="1">
              <a:prstTxWarp prst="textNoShape">
                <a:avLst/>
              </a:prstTxWarp>
            </a:bodyPr>
            <a:lstStyle/>
            <a:p>
              <a:pPr lvl="0" algn="ctr"/>
              <a:r>
                <a:rPr lang="id-ID" sz="2400" b="1" dirty="0" smtClean="0">
                  <a:solidFill>
                    <a:srgbClr val="297FB8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4</a:t>
              </a:r>
              <a:endParaRPr lang="en-US" sz="2400" b="1" dirty="0">
                <a:solidFill>
                  <a:srgbClr val="297FB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150" name="Group 149"/>
          <p:cNvGrpSpPr/>
          <p:nvPr/>
        </p:nvGrpSpPr>
        <p:grpSpPr>
          <a:xfrm>
            <a:off x="3321115" y="2233916"/>
            <a:ext cx="1658351" cy="2261387"/>
            <a:chOff x="7423151" y="2651124"/>
            <a:chExt cx="2788288" cy="3802211"/>
          </a:xfrm>
          <a:effectLst>
            <a:outerShdw blurRad="127000" dir="13500000" sy="23000" kx="1200000" algn="br" rotWithShape="0">
              <a:prstClr val="black">
                <a:alpha val="15000"/>
              </a:prstClr>
            </a:outerShdw>
          </a:effectLst>
        </p:grpSpPr>
        <p:sp>
          <p:nvSpPr>
            <p:cNvPr id="151" name="Freeform 1004"/>
            <p:cNvSpPr>
              <a:spLocks/>
            </p:cNvSpPr>
            <p:nvPr/>
          </p:nvSpPr>
          <p:spPr bwMode="auto">
            <a:xfrm>
              <a:off x="7423151" y="2651124"/>
              <a:ext cx="2788288" cy="3802211"/>
            </a:xfrm>
            <a:custGeom>
              <a:avLst/>
              <a:gdLst>
                <a:gd name="T0" fmla="*/ 703 w 1407"/>
                <a:gd name="T1" fmla="*/ 1921 h 1921"/>
                <a:gd name="T2" fmla="*/ 680 w 1407"/>
                <a:gd name="T3" fmla="*/ 1909 h 1921"/>
                <a:gd name="T4" fmla="*/ 630 w 1407"/>
                <a:gd name="T5" fmla="*/ 1879 h 1921"/>
                <a:gd name="T6" fmla="*/ 548 w 1407"/>
                <a:gd name="T7" fmla="*/ 1817 h 1921"/>
                <a:gd name="T8" fmla="*/ 431 w 1407"/>
                <a:gd name="T9" fmla="*/ 1703 h 1921"/>
                <a:gd name="T10" fmla="*/ 315 w 1407"/>
                <a:gd name="T11" fmla="*/ 1562 h 1921"/>
                <a:gd name="T12" fmla="*/ 206 w 1407"/>
                <a:gd name="T13" fmla="*/ 1396 h 1921"/>
                <a:gd name="T14" fmla="*/ 134 w 1407"/>
                <a:gd name="T15" fmla="*/ 1260 h 1921"/>
                <a:gd name="T16" fmla="*/ 93 w 1407"/>
                <a:gd name="T17" fmla="*/ 1164 h 1921"/>
                <a:gd name="T18" fmla="*/ 58 w 1407"/>
                <a:gd name="T19" fmla="*/ 1065 h 1921"/>
                <a:gd name="T20" fmla="*/ 31 w 1407"/>
                <a:gd name="T21" fmla="*/ 964 h 1921"/>
                <a:gd name="T22" fmla="*/ 11 w 1407"/>
                <a:gd name="T23" fmla="*/ 860 h 1921"/>
                <a:gd name="T24" fmla="*/ 1 w 1407"/>
                <a:gd name="T25" fmla="*/ 757 h 1921"/>
                <a:gd name="T26" fmla="*/ 0 w 1407"/>
                <a:gd name="T27" fmla="*/ 704 h 1921"/>
                <a:gd name="T28" fmla="*/ 0 w 1407"/>
                <a:gd name="T29" fmla="*/ 667 h 1921"/>
                <a:gd name="T30" fmla="*/ 7 w 1407"/>
                <a:gd name="T31" fmla="*/ 597 h 1921"/>
                <a:gd name="T32" fmla="*/ 22 w 1407"/>
                <a:gd name="T33" fmla="*/ 529 h 1921"/>
                <a:gd name="T34" fmla="*/ 42 w 1407"/>
                <a:gd name="T35" fmla="*/ 461 h 1921"/>
                <a:gd name="T36" fmla="*/ 68 w 1407"/>
                <a:gd name="T37" fmla="*/ 399 h 1921"/>
                <a:gd name="T38" fmla="*/ 101 w 1407"/>
                <a:gd name="T39" fmla="*/ 339 h 1921"/>
                <a:gd name="T40" fmla="*/ 140 w 1407"/>
                <a:gd name="T41" fmla="*/ 282 h 1921"/>
                <a:gd name="T42" fmla="*/ 182 w 1407"/>
                <a:gd name="T43" fmla="*/ 230 h 1921"/>
                <a:gd name="T44" fmla="*/ 230 w 1407"/>
                <a:gd name="T45" fmla="*/ 183 h 1921"/>
                <a:gd name="T46" fmla="*/ 282 w 1407"/>
                <a:gd name="T47" fmla="*/ 140 h 1921"/>
                <a:gd name="T48" fmla="*/ 338 w 1407"/>
                <a:gd name="T49" fmla="*/ 102 h 1921"/>
                <a:gd name="T50" fmla="*/ 399 w 1407"/>
                <a:gd name="T51" fmla="*/ 70 h 1921"/>
                <a:gd name="T52" fmla="*/ 461 w 1407"/>
                <a:gd name="T53" fmla="*/ 43 h 1921"/>
                <a:gd name="T54" fmla="*/ 527 w 1407"/>
                <a:gd name="T55" fmla="*/ 22 h 1921"/>
                <a:gd name="T56" fmla="*/ 596 w 1407"/>
                <a:gd name="T57" fmla="*/ 8 h 1921"/>
                <a:gd name="T58" fmla="*/ 667 w 1407"/>
                <a:gd name="T59" fmla="*/ 1 h 1921"/>
                <a:gd name="T60" fmla="*/ 703 w 1407"/>
                <a:gd name="T61" fmla="*/ 0 h 1921"/>
                <a:gd name="T62" fmla="*/ 740 w 1407"/>
                <a:gd name="T63" fmla="*/ 1 h 1921"/>
                <a:gd name="T64" fmla="*/ 811 w 1407"/>
                <a:gd name="T65" fmla="*/ 8 h 1921"/>
                <a:gd name="T66" fmla="*/ 880 w 1407"/>
                <a:gd name="T67" fmla="*/ 22 h 1921"/>
                <a:gd name="T68" fmla="*/ 946 w 1407"/>
                <a:gd name="T69" fmla="*/ 43 h 1921"/>
                <a:gd name="T70" fmla="*/ 1009 w 1407"/>
                <a:gd name="T71" fmla="*/ 70 h 1921"/>
                <a:gd name="T72" fmla="*/ 1069 w 1407"/>
                <a:gd name="T73" fmla="*/ 102 h 1921"/>
                <a:gd name="T74" fmla="*/ 1125 w 1407"/>
                <a:gd name="T75" fmla="*/ 140 h 1921"/>
                <a:gd name="T76" fmla="*/ 1177 w 1407"/>
                <a:gd name="T77" fmla="*/ 183 h 1921"/>
                <a:gd name="T78" fmla="*/ 1225 w 1407"/>
                <a:gd name="T79" fmla="*/ 230 h 1921"/>
                <a:gd name="T80" fmla="*/ 1267 w 1407"/>
                <a:gd name="T81" fmla="*/ 282 h 1921"/>
                <a:gd name="T82" fmla="*/ 1306 w 1407"/>
                <a:gd name="T83" fmla="*/ 339 h 1921"/>
                <a:gd name="T84" fmla="*/ 1339 w 1407"/>
                <a:gd name="T85" fmla="*/ 399 h 1921"/>
                <a:gd name="T86" fmla="*/ 1365 w 1407"/>
                <a:gd name="T87" fmla="*/ 461 h 1921"/>
                <a:gd name="T88" fmla="*/ 1385 w 1407"/>
                <a:gd name="T89" fmla="*/ 529 h 1921"/>
                <a:gd name="T90" fmla="*/ 1400 w 1407"/>
                <a:gd name="T91" fmla="*/ 597 h 1921"/>
                <a:gd name="T92" fmla="*/ 1407 w 1407"/>
                <a:gd name="T93" fmla="*/ 667 h 1921"/>
                <a:gd name="T94" fmla="*/ 1407 w 1407"/>
                <a:gd name="T95" fmla="*/ 704 h 1921"/>
                <a:gd name="T96" fmla="*/ 1407 w 1407"/>
                <a:gd name="T97" fmla="*/ 757 h 1921"/>
                <a:gd name="T98" fmla="*/ 1397 w 1407"/>
                <a:gd name="T99" fmla="*/ 860 h 1921"/>
                <a:gd name="T100" fmla="*/ 1378 w 1407"/>
                <a:gd name="T101" fmla="*/ 964 h 1921"/>
                <a:gd name="T102" fmla="*/ 1349 w 1407"/>
                <a:gd name="T103" fmla="*/ 1065 h 1921"/>
                <a:gd name="T104" fmla="*/ 1314 w 1407"/>
                <a:gd name="T105" fmla="*/ 1164 h 1921"/>
                <a:gd name="T106" fmla="*/ 1273 w 1407"/>
                <a:gd name="T107" fmla="*/ 1260 h 1921"/>
                <a:gd name="T108" fmla="*/ 1201 w 1407"/>
                <a:gd name="T109" fmla="*/ 1396 h 1921"/>
                <a:gd name="T110" fmla="*/ 1092 w 1407"/>
                <a:gd name="T111" fmla="*/ 1562 h 1921"/>
                <a:gd name="T112" fmla="*/ 976 w 1407"/>
                <a:gd name="T113" fmla="*/ 1703 h 1921"/>
                <a:gd name="T114" fmla="*/ 859 w 1407"/>
                <a:gd name="T115" fmla="*/ 1817 h 1921"/>
                <a:gd name="T116" fmla="*/ 777 w 1407"/>
                <a:gd name="T117" fmla="*/ 1879 h 1921"/>
                <a:gd name="T118" fmla="*/ 727 w 1407"/>
                <a:gd name="T119" fmla="*/ 1909 h 1921"/>
                <a:gd name="T120" fmla="*/ 703 w 1407"/>
                <a:gd name="T121" fmla="*/ 1921 h 1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407" h="1921">
                  <a:moveTo>
                    <a:pt x="703" y="1921"/>
                  </a:moveTo>
                  <a:lnTo>
                    <a:pt x="680" y="1909"/>
                  </a:lnTo>
                  <a:lnTo>
                    <a:pt x="630" y="1879"/>
                  </a:lnTo>
                  <a:lnTo>
                    <a:pt x="548" y="1817"/>
                  </a:lnTo>
                  <a:lnTo>
                    <a:pt x="431" y="1703"/>
                  </a:lnTo>
                  <a:lnTo>
                    <a:pt x="315" y="1562"/>
                  </a:lnTo>
                  <a:lnTo>
                    <a:pt x="206" y="1396"/>
                  </a:lnTo>
                  <a:lnTo>
                    <a:pt x="134" y="1260"/>
                  </a:lnTo>
                  <a:lnTo>
                    <a:pt x="93" y="1164"/>
                  </a:lnTo>
                  <a:lnTo>
                    <a:pt x="58" y="1065"/>
                  </a:lnTo>
                  <a:lnTo>
                    <a:pt x="31" y="964"/>
                  </a:lnTo>
                  <a:lnTo>
                    <a:pt x="11" y="860"/>
                  </a:lnTo>
                  <a:lnTo>
                    <a:pt x="1" y="757"/>
                  </a:lnTo>
                  <a:lnTo>
                    <a:pt x="0" y="704"/>
                  </a:lnTo>
                  <a:lnTo>
                    <a:pt x="0" y="667"/>
                  </a:lnTo>
                  <a:lnTo>
                    <a:pt x="7" y="597"/>
                  </a:lnTo>
                  <a:lnTo>
                    <a:pt x="22" y="529"/>
                  </a:lnTo>
                  <a:lnTo>
                    <a:pt x="42" y="461"/>
                  </a:lnTo>
                  <a:lnTo>
                    <a:pt x="68" y="399"/>
                  </a:lnTo>
                  <a:lnTo>
                    <a:pt x="101" y="339"/>
                  </a:lnTo>
                  <a:lnTo>
                    <a:pt x="140" y="282"/>
                  </a:lnTo>
                  <a:lnTo>
                    <a:pt x="182" y="230"/>
                  </a:lnTo>
                  <a:lnTo>
                    <a:pt x="230" y="183"/>
                  </a:lnTo>
                  <a:lnTo>
                    <a:pt x="282" y="140"/>
                  </a:lnTo>
                  <a:lnTo>
                    <a:pt x="338" y="102"/>
                  </a:lnTo>
                  <a:lnTo>
                    <a:pt x="399" y="70"/>
                  </a:lnTo>
                  <a:lnTo>
                    <a:pt x="461" y="43"/>
                  </a:lnTo>
                  <a:lnTo>
                    <a:pt x="527" y="22"/>
                  </a:lnTo>
                  <a:lnTo>
                    <a:pt x="596" y="8"/>
                  </a:lnTo>
                  <a:lnTo>
                    <a:pt x="667" y="1"/>
                  </a:lnTo>
                  <a:lnTo>
                    <a:pt x="703" y="0"/>
                  </a:lnTo>
                  <a:lnTo>
                    <a:pt x="740" y="1"/>
                  </a:lnTo>
                  <a:lnTo>
                    <a:pt x="811" y="8"/>
                  </a:lnTo>
                  <a:lnTo>
                    <a:pt x="880" y="22"/>
                  </a:lnTo>
                  <a:lnTo>
                    <a:pt x="946" y="43"/>
                  </a:lnTo>
                  <a:lnTo>
                    <a:pt x="1009" y="70"/>
                  </a:lnTo>
                  <a:lnTo>
                    <a:pt x="1069" y="102"/>
                  </a:lnTo>
                  <a:lnTo>
                    <a:pt x="1125" y="140"/>
                  </a:lnTo>
                  <a:lnTo>
                    <a:pt x="1177" y="183"/>
                  </a:lnTo>
                  <a:lnTo>
                    <a:pt x="1225" y="230"/>
                  </a:lnTo>
                  <a:lnTo>
                    <a:pt x="1267" y="282"/>
                  </a:lnTo>
                  <a:lnTo>
                    <a:pt x="1306" y="339"/>
                  </a:lnTo>
                  <a:lnTo>
                    <a:pt x="1339" y="399"/>
                  </a:lnTo>
                  <a:lnTo>
                    <a:pt x="1365" y="461"/>
                  </a:lnTo>
                  <a:lnTo>
                    <a:pt x="1385" y="529"/>
                  </a:lnTo>
                  <a:lnTo>
                    <a:pt x="1400" y="597"/>
                  </a:lnTo>
                  <a:lnTo>
                    <a:pt x="1407" y="667"/>
                  </a:lnTo>
                  <a:lnTo>
                    <a:pt x="1407" y="704"/>
                  </a:lnTo>
                  <a:lnTo>
                    <a:pt x="1407" y="757"/>
                  </a:lnTo>
                  <a:lnTo>
                    <a:pt x="1397" y="860"/>
                  </a:lnTo>
                  <a:lnTo>
                    <a:pt x="1378" y="964"/>
                  </a:lnTo>
                  <a:lnTo>
                    <a:pt x="1349" y="1065"/>
                  </a:lnTo>
                  <a:lnTo>
                    <a:pt x="1314" y="1164"/>
                  </a:lnTo>
                  <a:lnTo>
                    <a:pt x="1273" y="1260"/>
                  </a:lnTo>
                  <a:lnTo>
                    <a:pt x="1201" y="1396"/>
                  </a:lnTo>
                  <a:lnTo>
                    <a:pt x="1092" y="1562"/>
                  </a:lnTo>
                  <a:lnTo>
                    <a:pt x="976" y="1703"/>
                  </a:lnTo>
                  <a:lnTo>
                    <a:pt x="859" y="1817"/>
                  </a:lnTo>
                  <a:lnTo>
                    <a:pt x="777" y="1879"/>
                  </a:lnTo>
                  <a:lnTo>
                    <a:pt x="727" y="1909"/>
                  </a:lnTo>
                  <a:lnTo>
                    <a:pt x="703" y="1921"/>
                  </a:lnTo>
                  <a:close/>
                </a:path>
              </a:pathLst>
            </a:custGeom>
            <a:solidFill>
              <a:srgbClr val="8D44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52" name="Freeform 1005"/>
            <p:cNvSpPr>
              <a:spLocks/>
            </p:cNvSpPr>
            <p:nvPr/>
          </p:nvSpPr>
          <p:spPr bwMode="auto">
            <a:xfrm>
              <a:off x="8817295" y="2651124"/>
              <a:ext cx="1394144" cy="3802211"/>
            </a:xfrm>
            <a:custGeom>
              <a:avLst/>
              <a:gdLst>
                <a:gd name="T0" fmla="*/ 0 w 704"/>
                <a:gd name="T1" fmla="*/ 0 h 1921"/>
                <a:gd name="T2" fmla="*/ 37 w 704"/>
                <a:gd name="T3" fmla="*/ 1 h 1921"/>
                <a:gd name="T4" fmla="*/ 108 w 704"/>
                <a:gd name="T5" fmla="*/ 8 h 1921"/>
                <a:gd name="T6" fmla="*/ 177 w 704"/>
                <a:gd name="T7" fmla="*/ 22 h 1921"/>
                <a:gd name="T8" fmla="*/ 243 w 704"/>
                <a:gd name="T9" fmla="*/ 43 h 1921"/>
                <a:gd name="T10" fmla="*/ 306 w 704"/>
                <a:gd name="T11" fmla="*/ 70 h 1921"/>
                <a:gd name="T12" fmla="*/ 366 w 704"/>
                <a:gd name="T13" fmla="*/ 102 h 1921"/>
                <a:gd name="T14" fmla="*/ 422 w 704"/>
                <a:gd name="T15" fmla="*/ 140 h 1921"/>
                <a:gd name="T16" fmla="*/ 474 w 704"/>
                <a:gd name="T17" fmla="*/ 183 h 1921"/>
                <a:gd name="T18" fmla="*/ 522 w 704"/>
                <a:gd name="T19" fmla="*/ 230 h 1921"/>
                <a:gd name="T20" fmla="*/ 564 w 704"/>
                <a:gd name="T21" fmla="*/ 282 h 1921"/>
                <a:gd name="T22" fmla="*/ 603 w 704"/>
                <a:gd name="T23" fmla="*/ 339 h 1921"/>
                <a:gd name="T24" fmla="*/ 636 w 704"/>
                <a:gd name="T25" fmla="*/ 399 h 1921"/>
                <a:gd name="T26" fmla="*/ 662 w 704"/>
                <a:gd name="T27" fmla="*/ 461 h 1921"/>
                <a:gd name="T28" fmla="*/ 682 w 704"/>
                <a:gd name="T29" fmla="*/ 529 h 1921"/>
                <a:gd name="T30" fmla="*/ 697 w 704"/>
                <a:gd name="T31" fmla="*/ 597 h 1921"/>
                <a:gd name="T32" fmla="*/ 704 w 704"/>
                <a:gd name="T33" fmla="*/ 667 h 1921"/>
                <a:gd name="T34" fmla="*/ 704 w 704"/>
                <a:gd name="T35" fmla="*/ 704 h 1921"/>
                <a:gd name="T36" fmla="*/ 704 w 704"/>
                <a:gd name="T37" fmla="*/ 757 h 1921"/>
                <a:gd name="T38" fmla="*/ 694 w 704"/>
                <a:gd name="T39" fmla="*/ 860 h 1921"/>
                <a:gd name="T40" fmla="*/ 675 w 704"/>
                <a:gd name="T41" fmla="*/ 964 h 1921"/>
                <a:gd name="T42" fmla="*/ 646 w 704"/>
                <a:gd name="T43" fmla="*/ 1065 h 1921"/>
                <a:gd name="T44" fmla="*/ 611 w 704"/>
                <a:gd name="T45" fmla="*/ 1164 h 1921"/>
                <a:gd name="T46" fmla="*/ 570 w 704"/>
                <a:gd name="T47" fmla="*/ 1260 h 1921"/>
                <a:gd name="T48" fmla="*/ 498 w 704"/>
                <a:gd name="T49" fmla="*/ 1396 h 1921"/>
                <a:gd name="T50" fmla="*/ 389 w 704"/>
                <a:gd name="T51" fmla="*/ 1562 h 1921"/>
                <a:gd name="T52" fmla="*/ 273 w 704"/>
                <a:gd name="T53" fmla="*/ 1703 h 1921"/>
                <a:gd name="T54" fmla="*/ 156 w 704"/>
                <a:gd name="T55" fmla="*/ 1817 h 1921"/>
                <a:gd name="T56" fmla="*/ 74 w 704"/>
                <a:gd name="T57" fmla="*/ 1879 h 1921"/>
                <a:gd name="T58" fmla="*/ 24 w 704"/>
                <a:gd name="T59" fmla="*/ 1909 h 1921"/>
                <a:gd name="T60" fmla="*/ 0 w 704"/>
                <a:gd name="T61" fmla="*/ 1921 h 1921"/>
                <a:gd name="T62" fmla="*/ 0 w 704"/>
                <a:gd name="T63" fmla="*/ 0 h 1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704" h="1921">
                  <a:moveTo>
                    <a:pt x="0" y="0"/>
                  </a:moveTo>
                  <a:lnTo>
                    <a:pt x="37" y="1"/>
                  </a:lnTo>
                  <a:lnTo>
                    <a:pt x="108" y="8"/>
                  </a:lnTo>
                  <a:lnTo>
                    <a:pt x="177" y="22"/>
                  </a:lnTo>
                  <a:lnTo>
                    <a:pt x="243" y="43"/>
                  </a:lnTo>
                  <a:lnTo>
                    <a:pt x="306" y="70"/>
                  </a:lnTo>
                  <a:lnTo>
                    <a:pt x="366" y="102"/>
                  </a:lnTo>
                  <a:lnTo>
                    <a:pt x="422" y="140"/>
                  </a:lnTo>
                  <a:lnTo>
                    <a:pt x="474" y="183"/>
                  </a:lnTo>
                  <a:lnTo>
                    <a:pt x="522" y="230"/>
                  </a:lnTo>
                  <a:lnTo>
                    <a:pt x="564" y="282"/>
                  </a:lnTo>
                  <a:lnTo>
                    <a:pt x="603" y="339"/>
                  </a:lnTo>
                  <a:lnTo>
                    <a:pt x="636" y="399"/>
                  </a:lnTo>
                  <a:lnTo>
                    <a:pt x="662" y="461"/>
                  </a:lnTo>
                  <a:lnTo>
                    <a:pt x="682" y="529"/>
                  </a:lnTo>
                  <a:lnTo>
                    <a:pt x="697" y="597"/>
                  </a:lnTo>
                  <a:lnTo>
                    <a:pt x="704" y="667"/>
                  </a:lnTo>
                  <a:lnTo>
                    <a:pt x="704" y="704"/>
                  </a:lnTo>
                  <a:lnTo>
                    <a:pt x="704" y="757"/>
                  </a:lnTo>
                  <a:lnTo>
                    <a:pt x="694" y="860"/>
                  </a:lnTo>
                  <a:lnTo>
                    <a:pt x="675" y="964"/>
                  </a:lnTo>
                  <a:lnTo>
                    <a:pt x="646" y="1065"/>
                  </a:lnTo>
                  <a:lnTo>
                    <a:pt x="611" y="1164"/>
                  </a:lnTo>
                  <a:lnTo>
                    <a:pt x="570" y="1260"/>
                  </a:lnTo>
                  <a:lnTo>
                    <a:pt x="498" y="1396"/>
                  </a:lnTo>
                  <a:lnTo>
                    <a:pt x="389" y="1562"/>
                  </a:lnTo>
                  <a:lnTo>
                    <a:pt x="273" y="1703"/>
                  </a:lnTo>
                  <a:lnTo>
                    <a:pt x="156" y="1817"/>
                  </a:lnTo>
                  <a:lnTo>
                    <a:pt x="74" y="1879"/>
                  </a:lnTo>
                  <a:lnTo>
                    <a:pt x="24" y="1909"/>
                  </a:lnTo>
                  <a:lnTo>
                    <a:pt x="0" y="19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53" name="Freeform 1006"/>
            <p:cNvSpPr>
              <a:spLocks/>
            </p:cNvSpPr>
            <p:nvPr/>
          </p:nvSpPr>
          <p:spPr bwMode="auto">
            <a:xfrm>
              <a:off x="7668708" y="2904605"/>
              <a:ext cx="2289250" cy="22892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34290" rIns="0" bIns="3429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id-ID" sz="3300" b="1" dirty="0" smtClean="0">
                  <a:solidFill>
                    <a:srgbClr val="8D44A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5</a:t>
              </a:r>
              <a:endParaRPr lang="en-US" sz="3300" b="1" dirty="0">
                <a:solidFill>
                  <a:srgbClr val="8D44A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1022758" y="2366010"/>
            <a:ext cx="2199092" cy="2998762"/>
            <a:chOff x="7423151" y="2651124"/>
            <a:chExt cx="2788288" cy="3802211"/>
          </a:xfrm>
          <a:effectLst>
            <a:outerShdw blurRad="127000" dir="13500000" sy="23000" kx="1200000" algn="br" rotWithShape="0">
              <a:prstClr val="black">
                <a:alpha val="15000"/>
              </a:prstClr>
            </a:outerShdw>
          </a:effectLst>
        </p:grpSpPr>
        <p:sp>
          <p:nvSpPr>
            <p:cNvPr id="147" name="Freeform 1004"/>
            <p:cNvSpPr>
              <a:spLocks/>
            </p:cNvSpPr>
            <p:nvPr/>
          </p:nvSpPr>
          <p:spPr bwMode="auto">
            <a:xfrm>
              <a:off x="7423151" y="2651124"/>
              <a:ext cx="2788288" cy="3802211"/>
            </a:xfrm>
            <a:custGeom>
              <a:avLst/>
              <a:gdLst>
                <a:gd name="T0" fmla="*/ 703 w 1407"/>
                <a:gd name="T1" fmla="*/ 1921 h 1921"/>
                <a:gd name="T2" fmla="*/ 680 w 1407"/>
                <a:gd name="T3" fmla="*/ 1909 h 1921"/>
                <a:gd name="T4" fmla="*/ 630 w 1407"/>
                <a:gd name="T5" fmla="*/ 1879 h 1921"/>
                <a:gd name="T6" fmla="*/ 548 w 1407"/>
                <a:gd name="T7" fmla="*/ 1817 h 1921"/>
                <a:gd name="T8" fmla="*/ 431 w 1407"/>
                <a:gd name="T9" fmla="*/ 1703 h 1921"/>
                <a:gd name="T10" fmla="*/ 315 w 1407"/>
                <a:gd name="T11" fmla="*/ 1562 h 1921"/>
                <a:gd name="T12" fmla="*/ 206 w 1407"/>
                <a:gd name="T13" fmla="*/ 1396 h 1921"/>
                <a:gd name="T14" fmla="*/ 134 w 1407"/>
                <a:gd name="T15" fmla="*/ 1260 h 1921"/>
                <a:gd name="T16" fmla="*/ 93 w 1407"/>
                <a:gd name="T17" fmla="*/ 1164 h 1921"/>
                <a:gd name="T18" fmla="*/ 58 w 1407"/>
                <a:gd name="T19" fmla="*/ 1065 h 1921"/>
                <a:gd name="T20" fmla="*/ 31 w 1407"/>
                <a:gd name="T21" fmla="*/ 964 h 1921"/>
                <a:gd name="T22" fmla="*/ 11 w 1407"/>
                <a:gd name="T23" fmla="*/ 860 h 1921"/>
                <a:gd name="T24" fmla="*/ 1 w 1407"/>
                <a:gd name="T25" fmla="*/ 757 h 1921"/>
                <a:gd name="T26" fmla="*/ 0 w 1407"/>
                <a:gd name="T27" fmla="*/ 704 h 1921"/>
                <a:gd name="T28" fmla="*/ 0 w 1407"/>
                <a:gd name="T29" fmla="*/ 667 h 1921"/>
                <a:gd name="T30" fmla="*/ 7 w 1407"/>
                <a:gd name="T31" fmla="*/ 597 h 1921"/>
                <a:gd name="T32" fmla="*/ 22 w 1407"/>
                <a:gd name="T33" fmla="*/ 529 h 1921"/>
                <a:gd name="T34" fmla="*/ 42 w 1407"/>
                <a:gd name="T35" fmla="*/ 461 h 1921"/>
                <a:gd name="T36" fmla="*/ 68 w 1407"/>
                <a:gd name="T37" fmla="*/ 399 h 1921"/>
                <a:gd name="T38" fmla="*/ 101 w 1407"/>
                <a:gd name="T39" fmla="*/ 339 h 1921"/>
                <a:gd name="T40" fmla="*/ 140 w 1407"/>
                <a:gd name="T41" fmla="*/ 282 h 1921"/>
                <a:gd name="T42" fmla="*/ 182 w 1407"/>
                <a:gd name="T43" fmla="*/ 230 h 1921"/>
                <a:gd name="T44" fmla="*/ 230 w 1407"/>
                <a:gd name="T45" fmla="*/ 183 h 1921"/>
                <a:gd name="T46" fmla="*/ 282 w 1407"/>
                <a:gd name="T47" fmla="*/ 140 h 1921"/>
                <a:gd name="T48" fmla="*/ 338 w 1407"/>
                <a:gd name="T49" fmla="*/ 102 h 1921"/>
                <a:gd name="T50" fmla="*/ 399 w 1407"/>
                <a:gd name="T51" fmla="*/ 70 h 1921"/>
                <a:gd name="T52" fmla="*/ 461 w 1407"/>
                <a:gd name="T53" fmla="*/ 43 h 1921"/>
                <a:gd name="T54" fmla="*/ 527 w 1407"/>
                <a:gd name="T55" fmla="*/ 22 h 1921"/>
                <a:gd name="T56" fmla="*/ 596 w 1407"/>
                <a:gd name="T57" fmla="*/ 8 h 1921"/>
                <a:gd name="T58" fmla="*/ 667 w 1407"/>
                <a:gd name="T59" fmla="*/ 1 h 1921"/>
                <a:gd name="T60" fmla="*/ 703 w 1407"/>
                <a:gd name="T61" fmla="*/ 0 h 1921"/>
                <a:gd name="T62" fmla="*/ 740 w 1407"/>
                <a:gd name="T63" fmla="*/ 1 h 1921"/>
                <a:gd name="T64" fmla="*/ 811 w 1407"/>
                <a:gd name="T65" fmla="*/ 8 h 1921"/>
                <a:gd name="T66" fmla="*/ 880 w 1407"/>
                <a:gd name="T67" fmla="*/ 22 h 1921"/>
                <a:gd name="T68" fmla="*/ 946 w 1407"/>
                <a:gd name="T69" fmla="*/ 43 h 1921"/>
                <a:gd name="T70" fmla="*/ 1009 w 1407"/>
                <a:gd name="T71" fmla="*/ 70 h 1921"/>
                <a:gd name="T72" fmla="*/ 1069 w 1407"/>
                <a:gd name="T73" fmla="*/ 102 h 1921"/>
                <a:gd name="T74" fmla="*/ 1125 w 1407"/>
                <a:gd name="T75" fmla="*/ 140 h 1921"/>
                <a:gd name="T76" fmla="*/ 1177 w 1407"/>
                <a:gd name="T77" fmla="*/ 183 h 1921"/>
                <a:gd name="T78" fmla="*/ 1225 w 1407"/>
                <a:gd name="T79" fmla="*/ 230 h 1921"/>
                <a:gd name="T80" fmla="*/ 1267 w 1407"/>
                <a:gd name="T81" fmla="*/ 282 h 1921"/>
                <a:gd name="T82" fmla="*/ 1306 w 1407"/>
                <a:gd name="T83" fmla="*/ 339 h 1921"/>
                <a:gd name="T84" fmla="*/ 1339 w 1407"/>
                <a:gd name="T85" fmla="*/ 399 h 1921"/>
                <a:gd name="T86" fmla="*/ 1365 w 1407"/>
                <a:gd name="T87" fmla="*/ 461 h 1921"/>
                <a:gd name="T88" fmla="*/ 1385 w 1407"/>
                <a:gd name="T89" fmla="*/ 529 h 1921"/>
                <a:gd name="T90" fmla="*/ 1400 w 1407"/>
                <a:gd name="T91" fmla="*/ 597 h 1921"/>
                <a:gd name="T92" fmla="*/ 1407 w 1407"/>
                <a:gd name="T93" fmla="*/ 667 h 1921"/>
                <a:gd name="T94" fmla="*/ 1407 w 1407"/>
                <a:gd name="T95" fmla="*/ 704 h 1921"/>
                <a:gd name="T96" fmla="*/ 1407 w 1407"/>
                <a:gd name="T97" fmla="*/ 757 h 1921"/>
                <a:gd name="T98" fmla="*/ 1397 w 1407"/>
                <a:gd name="T99" fmla="*/ 860 h 1921"/>
                <a:gd name="T100" fmla="*/ 1378 w 1407"/>
                <a:gd name="T101" fmla="*/ 964 h 1921"/>
                <a:gd name="T102" fmla="*/ 1349 w 1407"/>
                <a:gd name="T103" fmla="*/ 1065 h 1921"/>
                <a:gd name="T104" fmla="*/ 1314 w 1407"/>
                <a:gd name="T105" fmla="*/ 1164 h 1921"/>
                <a:gd name="T106" fmla="*/ 1273 w 1407"/>
                <a:gd name="T107" fmla="*/ 1260 h 1921"/>
                <a:gd name="T108" fmla="*/ 1201 w 1407"/>
                <a:gd name="T109" fmla="*/ 1396 h 1921"/>
                <a:gd name="T110" fmla="*/ 1092 w 1407"/>
                <a:gd name="T111" fmla="*/ 1562 h 1921"/>
                <a:gd name="T112" fmla="*/ 976 w 1407"/>
                <a:gd name="T113" fmla="*/ 1703 h 1921"/>
                <a:gd name="T114" fmla="*/ 859 w 1407"/>
                <a:gd name="T115" fmla="*/ 1817 h 1921"/>
                <a:gd name="T116" fmla="*/ 777 w 1407"/>
                <a:gd name="T117" fmla="*/ 1879 h 1921"/>
                <a:gd name="T118" fmla="*/ 727 w 1407"/>
                <a:gd name="T119" fmla="*/ 1909 h 1921"/>
                <a:gd name="T120" fmla="*/ 703 w 1407"/>
                <a:gd name="T121" fmla="*/ 1921 h 1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407" h="1921">
                  <a:moveTo>
                    <a:pt x="703" y="1921"/>
                  </a:moveTo>
                  <a:lnTo>
                    <a:pt x="680" y="1909"/>
                  </a:lnTo>
                  <a:lnTo>
                    <a:pt x="630" y="1879"/>
                  </a:lnTo>
                  <a:lnTo>
                    <a:pt x="548" y="1817"/>
                  </a:lnTo>
                  <a:lnTo>
                    <a:pt x="431" y="1703"/>
                  </a:lnTo>
                  <a:lnTo>
                    <a:pt x="315" y="1562"/>
                  </a:lnTo>
                  <a:lnTo>
                    <a:pt x="206" y="1396"/>
                  </a:lnTo>
                  <a:lnTo>
                    <a:pt x="134" y="1260"/>
                  </a:lnTo>
                  <a:lnTo>
                    <a:pt x="93" y="1164"/>
                  </a:lnTo>
                  <a:lnTo>
                    <a:pt x="58" y="1065"/>
                  </a:lnTo>
                  <a:lnTo>
                    <a:pt x="31" y="964"/>
                  </a:lnTo>
                  <a:lnTo>
                    <a:pt x="11" y="860"/>
                  </a:lnTo>
                  <a:lnTo>
                    <a:pt x="1" y="757"/>
                  </a:lnTo>
                  <a:lnTo>
                    <a:pt x="0" y="704"/>
                  </a:lnTo>
                  <a:lnTo>
                    <a:pt x="0" y="667"/>
                  </a:lnTo>
                  <a:lnTo>
                    <a:pt x="7" y="597"/>
                  </a:lnTo>
                  <a:lnTo>
                    <a:pt x="22" y="529"/>
                  </a:lnTo>
                  <a:lnTo>
                    <a:pt x="42" y="461"/>
                  </a:lnTo>
                  <a:lnTo>
                    <a:pt x="68" y="399"/>
                  </a:lnTo>
                  <a:lnTo>
                    <a:pt x="101" y="339"/>
                  </a:lnTo>
                  <a:lnTo>
                    <a:pt x="140" y="282"/>
                  </a:lnTo>
                  <a:lnTo>
                    <a:pt x="182" y="230"/>
                  </a:lnTo>
                  <a:lnTo>
                    <a:pt x="230" y="183"/>
                  </a:lnTo>
                  <a:lnTo>
                    <a:pt x="282" y="140"/>
                  </a:lnTo>
                  <a:lnTo>
                    <a:pt x="338" y="102"/>
                  </a:lnTo>
                  <a:lnTo>
                    <a:pt x="399" y="70"/>
                  </a:lnTo>
                  <a:lnTo>
                    <a:pt x="461" y="43"/>
                  </a:lnTo>
                  <a:lnTo>
                    <a:pt x="527" y="22"/>
                  </a:lnTo>
                  <a:lnTo>
                    <a:pt x="596" y="8"/>
                  </a:lnTo>
                  <a:lnTo>
                    <a:pt x="667" y="1"/>
                  </a:lnTo>
                  <a:lnTo>
                    <a:pt x="703" y="0"/>
                  </a:lnTo>
                  <a:lnTo>
                    <a:pt x="740" y="1"/>
                  </a:lnTo>
                  <a:lnTo>
                    <a:pt x="811" y="8"/>
                  </a:lnTo>
                  <a:lnTo>
                    <a:pt x="880" y="22"/>
                  </a:lnTo>
                  <a:lnTo>
                    <a:pt x="946" y="43"/>
                  </a:lnTo>
                  <a:lnTo>
                    <a:pt x="1009" y="70"/>
                  </a:lnTo>
                  <a:lnTo>
                    <a:pt x="1069" y="102"/>
                  </a:lnTo>
                  <a:lnTo>
                    <a:pt x="1125" y="140"/>
                  </a:lnTo>
                  <a:lnTo>
                    <a:pt x="1177" y="183"/>
                  </a:lnTo>
                  <a:lnTo>
                    <a:pt x="1225" y="230"/>
                  </a:lnTo>
                  <a:lnTo>
                    <a:pt x="1267" y="282"/>
                  </a:lnTo>
                  <a:lnTo>
                    <a:pt x="1306" y="339"/>
                  </a:lnTo>
                  <a:lnTo>
                    <a:pt x="1339" y="399"/>
                  </a:lnTo>
                  <a:lnTo>
                    <a:pt x="1365" y="461"/>
                  </a:lnTo>
                  <a:lnTo>
                    <a:pt x="1385" y="529"/>
                  </a:lnTo>
                  <a:lnTo>
                    <a:pt x="1400" y="597"/>
                  </a:lnTo>
                  <a:lnTo>
                    <a:pt x="1407" y="667"/>
                  </a:lnTo>
                  <a:lnTo>
                    <a:pt x="1407" y="704"/>
                  </a:lnTo>
                  <a:lnTo>
                    <a:pt x="1407" y="757"/>
                  </a:lnTo>
                  <a:lnTo>
                    <a:pt x="1397" y="860"/>
                  </a:lnTo>
                  <a:lnTo>
                    <a:pt x="1378" y="964"/>
                  </a:lnTo>
                  <a:lnTo>
                    <a:pt x="1349" y="1065"/>
                  </a:lnTo>
                  <a:lnTo>
                    <a:pt x="1314" y="1164"/>
                  </a:lnTo>
                  <a:lnTo>
                    <a:pt x="1273" y="1260"/>
                  </a:lnTo>
                  <a:lnTo>
                    <a:pt x="1201" y="1396"/>
                  </a:lnTo>
                  <a:lnTo>
                    <a:pt x="1092" y="1562"/>
                  </a:lnTo>
                  <a:lnTo>
                    <a:pt x="976" y="1703"/>
                  </a:lnTo>
                  <a:lnTo>
                    <a:pt x="859" y="1817"/>
                  </a:lnTo>
                  <a:lnTo>
                    <a:pt x="777" y="1879"/>
                  </a:lnTo>
                  <a:lnTo>
                    <a:pt x="727" y="1909"/>
                  </a:lnTo>
                  <a:lnTo>
                    <a:pt x="703" y="1921"/>
                  </a:lnTo>
                  <a:close/>
                </a:path>
              </a:pathLst>
            </a:custGeom>
            <a:solidFill>
              <a:srgbClr val="2D3E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48" name="Freeform 1005"/>
            <p:cNvSpPr>
              <a:spLocks/>
            </p:cNvSpPr>
            <p:nvPr/>
          </p:nvSpPr>
          <p:spPr bwMode="auto">
            <a:xfrm>
              <a:off x="8817295" y="2651124"/>
              <a:ext cx="1394144" cy="3802211"/>
            </a:xfrm>
            <a:custGeom>
              <a:avLst/>
              <a:gdLst>
                <a:gd name="T0" fmla="*/ 0 w 704"/>
                <a:gd name="T1" fmla="*/ 0 h 1921"/>
                <a:gd name="T2" fmla="*/ 37 w 704"/>
                <a:gd name="T3" fmla="*/ 1 h 1921"/>
                <a:gd name="T4" fmla="*/ 108 w 704"/>
                <a:gd name="T5" fmla="*/ 8 h 1921"/>
                <a:gd name="T6" fmla="*/ 177 w 704"/>
                <a:gd name="T7" fmla="*/ 22 h 1921"/>
                <a:gd name="T8" fmla="*/ 243 w 704"/>
                <a:gd name="T9" fmla="*/ 43 h 1921"/>
                <a:gd name="T10" fmla="*/ 306 w 704"/>
                <a:gd name="T11" fmla="*/ 70 h 1921"/>
                <a:gd name="T12" fmla="*/ 366 w 704"/>
                <a:gd name="T13" fmla="*/ 102 h 1921"/>
                <a:gd name="T14" fmla="*/ 422 w 704"/>
                <a:gd name="T15" fmla="*/ 140 h 1921"/>
                <a:gd name="T16" fmla="*/ 474 w 704"/>
                <a:gd name="T17" fmla="*/ 183 h 1921"/>
                <a:gd name="T18" fmla="*/ 522 w 704"/>
                <a:gd name="T19" fmla="*/ 230 h 1921"/>
                <a:gd name="T20" fmla="*/ 564 w 704"/>
                <a:gd name="T21" fmla="*/ 282 h 1921"/>
                <a:gd name="T22" fmla="*/ 603 w 704"/>
                <a:gd name="T23" fmla="*/ 339 h 1921"/>
                <a:gd name="T24" fmla="*/ 636 w 704"/>
                <a:gd name="T25" fmla="*/ 399 h 1921"/>
                <a:gd name="T26" fmla="*/ 662 w 704"/>
                <a:gd name="T27" fmla="*/ 461 h 1921"/>
                <a:gd name="T28" fmla="*/ 682 w 704"/>
                <a:gd name="T29" fmla="*/ 529 h 1921"/>
                <a:gd name="T30" fmla="*/ 697 w 704"/>
                <a:gd name="T31" fmla="*/ 597 h 1921"/>
                <a:gd name="T32" fmla="*/ 704 w 704"/>
                <a:gd name="T33" fmla="*/ 667 h 1921"/>
                <a:gd name="T34" fmla="*/ 704 w 704"/>
                <a:gd name="T35" fmla="*/ 704 h 1921"/>
                <a:gd name="T36" fmla="*/ 704 w 704"/>
                <a:gd name="T37" fmla="*/ 757 h 1921"/>
                <a:gd name="T38" fmla="*/ 694 w 704"/>
                <a:gd name="T39" fmla="*/ 860 h 1921"/>
                <a:gd name="T40" fmla="*/ 675 w 704"/>
                <a:gd name="T41" fmla="*/ 964 h 1921"/>
                <a:gd name="T42" fmla="*/ 646 w 704"/>
                <a:gd name="T43" fmla="*/ 1065 h 1921"/>
                <a:gd name="T44" fmla="*/ 611 w 704"/>
                <a:gd name="T45" fmla="*/ 1164 h 1921"/>
                <a:gd name="T46" fmla="*/ 570 w 704"/>
                <a:gd name="T47" fmla="*/ 1260 h 1921"/>
                <a:gd name="T48" fmla="*/ 498 w 704"/>
                <a:gd name="T49" fmla="*/ 1396 h 1921"/>
                <a:gd name="T50" fmla="*/ 389 w 704"/>
                <a:gd name="T51" fmla="*/ 1562 h 1921"/>
                <a:gd name="T52" fmla="*/ 273 w 704"/>
                <a:gd name="T53" fmla="*/ 1703 h 1921"/>
                <a:gd name="T54" fmla="*/ 156 w 704"/>
                <a:gd name="T55" fmla="*/ 1817 h 1921"/>
                <a:gd name="T56" fmla="*/ 74 w 704"/>
                <a:gd name="T57" fmla="*/ 1879 h 1921"/>
                <a:gd name="T58" fmla="*/ 24 w 704"/>
                <a:gd name="T59" fmla="*/ 1909 h 1921"/>
                <a:gd name="T60" fmla="*/ 0 w 704"/>
                <a:gd name="T61" fmla="*/ 1921 h 1921"/>
                <a:gd name="T62" fmla="*/ 0 w 704"/>
                <a:gd name="T63" fmla="*/ 0 h 1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704" h="1921">
                  <a:moveTo>
                    <a:pt x="0" y="0"/>
                  </a:moveTo>
                  <a:lnTo>
                    <a:pt x="37" y="1"/>
                  </a:lnTo>
                  <a:lnTo>
                    <a:pt x="108" y="8"/>
                  </a:lnTo>
                  <a:lnTo>
                    <a:pt x="177" y="22"/>
                  </a:lnTo>
                  <a:lnTo>
                    <a:pt x="243" y="43"/>
                  </a:lnTo>
                  <a:lnTo>
                    <a:pt x="306" y="70"/>
                  </a:lnTo>
                  <a:lnTo>
                    <a:pt x="366" y="102"/>
                  </a:lnTo>
                  <a:lnTo>
                    <a:pt x="422" y="140"/>
                  </a:lnTo>
                  <a:lnTo>
                    <a:pt x="474" y="183"/>
                  </a:lnTo>
                  <a:lnTo>
                    <a:pt x="522" y="230"/>
                  </a:lnTo>
                  <a:lnTo>
                    <a:pt x="564" y="282"/>
                  </a:lnTo>
                  <a:lnTo>
                    <a:pt x="603" y="339"/>
                  </a:lnTo>
                  <a:lnTo>
                    <a:pt x="636" y="399"/>
                  </a:lnTo>
                  <a:lnTo>
                    <a:pt x="662" y="461"/>
                  </a:lnTo>
                  <a:lnTo>
                    <a:pt x="682" y="529"/>
                  </a:lnTo>
                  <a:lnTo>
                    <a:pt x="697" y="597"/>
                  </a:lnTo>
                  <a:lnTo>
                    <a:pt x="704" y="667"/>
                  </a:lnTo>
                  <a:lnTo>
                    <a:pt x="704" y="704"/>
                  </a:lnTo>
                  <a:lnTo>
                    <a:pt x="704" y="757"/>
                  </a:lnTo>
                  <a:lnTo>
                    <a:pt x="694" y="860"/>
                  </a:lnTo>
                  <a:lnTo>
                    <a:pt x="675" y="964"/>
                  </a:lnTo>
                  <a:lnTo>
                    <a:pt x="646" y="1065"/>
                  </a:lnTo>
                  <a:lnTo>
                    <a:pt x="611" y="1164"/>
                  </a:lnTo>
                  <a:lnTo>
                    <a:pt x="570" y="1260"/>
                  </a:lnTo>
                  <a:lnTo>
                    <a:pt x="498" y="1396"/>
                  </a:lnTo>
                  <a:lnTo>
                    <a:pt x="389" y="1562"/>
                  </a:lnTo>
                  <a:lnTo>
                    <a:pt x="273" y="1703"/>
                  </a:lnTo>
                  <a:lnTo>
                    <a:pt x="156" y="1817"/>
                  </a:lnTo>
                  <a:lnTo>
                    <a:pt x="74" y="1879"/>
                  </a:lnTo>
                  <a:lnTo>
                    <a:pt x="24" y="1909"/>
                  </a:lnTo>
                  <a:lnTo>
                    <a:pt x="0" y="19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49" name="Freeform 1006"/>
            <p:cNvSpPr>
              <a:spLocks/>
            </p:cNvSpPr>
            <p:nvPr/>
          </p:nvSpPr>
          <p:spPr bwMode="auto">
            <a:xfrm>
              <a:off x="7668708" y="2904605"/>
              <a:ext cx="2289250" cy="22892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34290" rIns="0" bIns="3429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id-ID" sz="4050" b="1" dirty="0" smtClean="0">
                  <a:solidFill>
                    <a:srgbClr val="2D3E5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6</a:t>
              </a:r>
              <a:endParaRPr lang="en-US" sz="4050" b="1" dirty="0">
                <a:solidFill>
                  <a:srgbClr val="2D3E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 smtClean="0"/>
              <a:t>INTERNATIONAL JOURNAL OF INSTRUCTION </a:t>
            </a:r>
            <a:endParaRPr lang="id-ID" dirty="0"/>
          </a:p>
        </p:txBody>
      </p:sp>
      <p:sp>
        <p:nvSpPr>
          <p:cNvPr id="4" name="Rectangle 3"/>
          <p:cNvSpPr/>
          <p:nvPr/>
        </p:nvSpPr>
        <p:spPr>
          <a:xfrm>
            <a:off x="4273357" y="4371434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d-ID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Siswa pada level ini Memahami bilangan </a:t>
            </a:r>
            <a:r>
              <a:rPr lang="id-ID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bilangan b</a:t>
            </a:r>
            <a:r>
              <a:rPr lang="id-ID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ulat </a:t>
            </a:r>
            <a:r>
              <a:rPr lang="id-ID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positif </a:t>
            </a:r>
            <a:r>
              <a:rPr lang="id-ID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namun belum </a:t>
            </a:r>
            <a:r>
              <a:rPr lang="id-ID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memahami</a:t>
            </a:r>
            <a:r>
              <a:rPr lang="id-ID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bilangan nol dan bilangan </a:t>
            </a:r>
            <a:r>
              <a:rPr lang="id-ID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bulat </a:t>
            </a:r>
          </a:p>
          <a:p>
            <a:r>
              <a:rPr lang="id-ID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Negatif.</a:t>
            </a:r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546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3" grpId="0"/>
      <p:bldP spid="3" grpId="0" build="p"/>
      <p:bldP spid="4" grpId="0"/>
    </p:bldLst>
  </p:timing>
</p:sld>
</file>

<file path=ppt/theme/theme1.xml><?xml version="1.0" encoding="utf-8"?>
<a:theme xmlns:a="http://schemas.openxmlformats.org/drawingml/2006/main" name="1_Blank">
  <a:themeElements>
    <a:clrScheme name="Custom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ADB9CA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howeet theme">
  <a:themeElements>
    <a:clrScheme name="Showeet theme">
      <a:dk1>
        <a:sysClr val="windowText" lastClr="000000"/>
      </a:dk1>
      <a:lt1>
        <a:sysClr val="window" lastClr="FFFFFF"/>
      </a:lt1>
      <a:dk2>
        <a:srgbClr val="1D2631"/>
      </a:dk2>
      <a:lt2>
        <a:srgbClr val="EEECE1"/>
      </a:lt2>
      <a:accent1>
        <a:srgbClr val="3F4855"/>
      </a:accent1>
      <a:accent2>
        <a:srgbClr val="F1A138"/>
      </a:accent2>
      <a:accent3>
        <a:srgbClr val="CBDB23"/>
      </a:accent3>
      <a:accent4>
        <a:srgbClr val="590B4E"/>
      </a:accent4>
      <a:accent5>
        <a:srgbClr val="2CA3FC"/>
      </a:accent5>
      <a:accent6>
        <a:srgbClr val="9EB31C"/>
      </a:accent6>
      <a:hlink>
        <a:srgbClr val="B8CCE4"/>
      </a:hlink>
      <a:folHlink>
        <a:srgbClr val="B8CCE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ITL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54015</TotalTime>
  <Words>1067</Words>
  <Application>Microsoft Office PowerPoint</Application>
  <PresentationFormat>On-screen Show (4:3)</PresentationFormat>
  <Paragraphs>171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1_Blank</vt:lpstr>
      <vt:lpstr>Showeet theme</vt:lpstr>
      <vt:lpstr>TITLES</vt:lpstr>
      <vt:lpstr>PELEVELAN MODEL MENTAL</vt:lpstr>
      <vt:lpstr>Level model mental</vt:lpstr>
      <vt:lpstr>Model mental</vt:lpstr>
      <vt:lpstr>DOMAIN MODEL MENTAL</vt:lpstr>
      <vt:lpstr>KAJIAN PELEVELAN MODEL MENTAL</vt:lpstr>
      <vt:lpstr>VOSNIADOU 1992</vt:lpstr>
      <vt:lpstr>BOFFERDING 2014</vt:lpstr>
      <vt:lpstr>UTAMI, DKK 2018</vt:lpstr>
      <vt:lpstr>UTAMI, DKK 2018</vt:lpstr>
      <vt:lpstr>Rekomendasi penelitian lanjutan</vt:lpstr>
      <vt:lpstr>UTAMI, DKK 2019</vt:lpstr>
      <vt:lpstr>Hasil penelitian dalam artikel</vt:lpstr>
      <vt:lpstr>PENJELASAN PROSES KONTRUKSI PADA GAMBAR</vt:lpstr>
      <vt:lpstr>KARAKTERISTIK MAHASISWA PADA LEVEL MODEL MENTAL PRA INISIAL DALAM MEMAHAMI KONSEP FUNGSI</vt:lpstr>
      <vt:lpstr>Rekomendasi penelitian</vt:lpstr>
      <vt:lpstr>terimakasih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Timeline Infographics for PowerPoint</dc:title>
  <dc:creator>showeet.com</dc:creator>
  <dc:description>© Copyright Showeet.com</dc:description>
  <cp:lastModifiedBy>ACER</cp:lastModifiedBy>
  <cp:revision>20</cp:revision>
  <dcterms:created xsi:type="dcterms:W3CDTF">2011-05-09T14:18:21Z</dcterms:created>
  <dcterms:modified xsi:type="dcterms:W3CDTF">2020-07-06T11:56:01Z</dcterms:modified>
  <cp:category>Charts &amp; Diagrams</cp:category>
</cp:coreProperties>
</file>