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4" y="1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EC1-6819-49CC-95C9-CE298A479E61}" type="datetimeFigureOut">
              <a:rPr lang="en-GB" smtClean="0"/>
              <a:t>18/12/2019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D703B-22A8-4B9B-A23E-6F2EAF47EB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488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EC1-6819-49CC-95C9-CE298A479E61}" type="datetimeFigureOut">
              <a:rPr lang="en-GB" smtClean="0"/>
              <a:t>18/12/2019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D703B-22A8-4B9B-A23E-6F2EAF47EB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9118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EC1-6819-49CC-95C9-CE298A479E61}" type="datetimeFigureOut">
              <a:rPr lang="en-GB" smtClean="0"/>
              <a:t>18/12/2019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D703B-22A8-4B9B-A23E-6F2EAF47EB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093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EC1-6819-49CC-95C9-CE298A479E61}" type="datetimeFigureOut">
              <a:rPr lang="en-GB" smtClean="0"/>
              <a:t>18/12/2019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D703B-22A8-4B9B-A23E-6F2EAF47EB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4088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EC1-6819-49CC-95C9-CE298A479E61}" type="datetimeFigureOut">
              <a:rPr lang="en-GB" smtClean="0"/>
              <a:t>18/12/2019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D703B-22A8-4B9B-A23E-6F2EAF47EB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3283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EC1-6819-49CC-95C9-CE298A479E61}" type="datetimeFigureOut">
              <a:rPr lang="en-GB" smtClean="0"/>
              <a:t>18/12/2019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D703B-22A8-4B9B-A23E-6F2EAF47EB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1867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EC1-6819-49CC-95C9-CE298A479E61}" type="datetimeFigureOut">
              <a:rPr lang="en-GB" smtClean="0"/>
              <a:t>18/12/2019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D703B-22A8-4B9B-A23E-6F2EAF47EB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033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EC1-6819-49CC-95C9-CE298A479E61}" type="datetimeFigureOut">
              <a:rPr lang="en-GB" smtClean="0"/>
              <a:t>18/12/2019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D703B-22A8-4B9B-A23E-6F2EAF47EB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060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EC1-6819-49CC-95C9-CE298A479E61}" type="datetimeFigureOut">
              <a:rPr lang="en-GB" smtClean="0"/>
              <a:t>18/12/2019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D703B-22A8-4B9B-A23E-6F2EAF47EB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801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EC1-6819-49CC-95C9-CE298A479E61}" type="datetimeFigureOut">
              <a:rPr lang="en-GB" smtClean="0"/>
              <a:t>18/12/2019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D703B-22A8-4B9B-A23E-6F2EAF47EB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0586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EC1-6819-49CC-95C9-CE298A479E61}" type="datetimeFigureOut">
              <a:rPr lang="en-GB" smtClean="0"/>
              <a:t>18/12/2019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D703B-22A8-4B9B-A23E-6F2EAF47EB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653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79EC1-6819-49CC-95C9-CE298A479E61}" type="datetimeFigureOut">
              <a:rPr lang="en-GB" smtClean="0"/>
              <a:t>18/12/2019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D703B-22A8-4B9B-A23E-6F2EAF47EB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9637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18" Type="http://schemas.openxmlformats.org/officeDocument/2006/relationships/image" Target="../media/image17.emf"/><Relationship Id="rId3" Type="http://schemas.openxmlformats.org/officeDocument/2006/relationships/image" Target="../media/image2.emf"/><Relationship Id="rId21" Type="http://schemas.openxmlformats.org/officeDocument/2006/relationships/image" Target="../media/image20.emf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17" Type="http://schemas.openxmlformats.org/officeDocument/2006/relationships/image" Target="../media/image16.emf"/><Relationship Id="rId2" Type="http://schemas.openxmlformats.org/officeDocument/2006/relationships/image" Target="../media/image1.emf"/><Relationship Id="rId16" Type="http://schemas.openxmlformats.org/officeDocument/2006/relationships/image" Target="../media/image15.emf"/><Relationship Id="rId20" Type="http://schemas.openxmlformats.org/officeDocument/2006/relationships/image" Target="../media/image19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5" Type="http://schemas.openxmlformats.org/officeDocument/2006/relationships/image" Target="../media/image14.emf"/><Relationship Id="rId10" Type="http://schemas.openxmlformats.org/officeDocument/2006/relationships/image" Target="../media/image9.emf"/><Relationship Id="rId19" Type="http://schemas.openxmlformats.org/officeDocument/2006/relationships/image" Target="../media/image18.emf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519971" y="-1524000"/>
            <a:ext cx="18629041" cy="8549143"/>
            <a:chOff x="519971" y="-1524000"/>
            <a:chExt cx="18629041" cy="8549143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96771" y="-576367"/>
              <a:ext cx="4194355" cy="1456542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97505" y="-576367"/>
              <a:ext cx="4194355" cy="1456542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96771" y="959875"/>
              <a:ext cx="4194355" cy="1456542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97504" y="880175"/>
              <a:ext cx="4194355" cy="1456542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96771" y="2496117"/>
              <a:ext cx="4194355" cy="1456542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8279" y="2447952"/>
              <a:ext cx="4194355" cy="1456542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96770" y="4032359"/>
              <a:ext cx="4194355" cy="1456542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97503" y="4032359"/>
              <a:ext cx="4194355" cy="1456542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96769" y="5568601"/>
              <a:ext cx="4194355" cy="1456542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97502" y="5568601"/>
              <a:ext cx="4194355" cy="1456542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3162925" y="-867248"/>
              <a:ext cx="16433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Without ACVR2</a:t>
              </a:r>
              <a:endParaRPr lang="en-GB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492190" y="-854215"/>
              <a:ext cx="13227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With ACVR2</a:t>
              </a:r>
              <a:endParaRPr lang="en-GB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083633" y="-1236580"/>
              <a:ext cx="9589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 smtClean="0"/>
                <a:t>SMAD1</a:t>
              </a:r>
              <a:endParaRPr lang="en-GB" sz="20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19971" y="-104931"/>
              <a:ext cx="11083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ACVR1 </a:t>
              </a:r>
              <a:r>
                <a:rPr lang="en-GB" dirty="0" err="1" smtClean="0"/>
                <a:t>wt</a:t>
              </a:r>
              <a:endParaRPr lang="en-GB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19971" y="1318814"/>
              <a:ext cx="12169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ACVR1 103</a:t>
              </a:r>
              <a:endParaRPr lang="en-GB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19971" y="2855056"/>
              <a:ext cx="12169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ACVR1 104</a:t>
              </a:r>
              <a:endParaRPr lang="en-GB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19971" y="4391298"/>
              <a:ext cx="12169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ACVR1 105</a:t>
              </a:r>
              <a:endParaRPr lang="en-GB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19971" y="5927540"/>
              <a:ext cx="12666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ACVR2 only</a:t>
              </a:r>
              <a:endParaRPr lang="en-GB" dirty="0"/>
            </a:p>
          </p:txBody>
        </p:sp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40654" y="-612399"/>
              <a:ext cx="4198553" cy="1458000"/>
            </a:xfrm>
            <a:prstGeom prst="rect">
              <a:avLst/>
            </a:prstGeom>
          </p:spPr>
        </p:pic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921893" y="-649036"/>
              <a:ext cx="4198553" cy="1458000"/>
            </a:xfrm>
            <a:prstGeom prst="rect">
              <a:avLst/>
            </a:prstGeom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40653" y="939994"/>
              <a:ext cx="4198553" cy="1458000"/>
            </a:xfrm>
            <a:prstGeom prst="rect">
              <a:avLst/>
            </a:prstGeom>
          </p:spPr>
        </p:pic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921892" y="892938"/>
              <a:ext cx="4198553" cy="1458000"/>
            </a:xfrm>
            <a:prstGeom prst="rect">
              <a:avLst/>
            </a:prstGeom>
          </p:spPr>
        </p:pic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40653" y="2492387"/>
              <a:ext cx="4198553" cy="1458000"/>
            </a:xfrm>
            <a:prstGeom prst="rect">
              <a:avLst/>
            </a:prstGeom>
          </p:spPr>
        </p:pic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921891" y="2473567"/>
              <a:ext cx="4198553" cy="1458000"/>
            </a:xfrm>
            <a:prstGeom prst="rect">
              <a:avLst/>
            </a:prstGeom>
          </p:spPr>
        </p:pic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83483" y="4010806"/>
              <a:ext cx="4198553" cy="1458000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950459" y="3945057"/>
              <a:ext cx="4198553" cy="1458000"/>
            </a:xfrm>
            <a:prstGeom prst="rect">
              <a:avLst/>
            </a:prstGeom>
          </p:spPr>
        </p:pic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40653" y="5546051"/>
              <a:ext cx="4198553" cy="1458000"/>
            </a:xfrm>
            <a:prstGeom prst="rect">
              <a:avLst/>
            </a:prstGeom>
          </p:spPr>
        </p:pic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950459" y="5487031"/>
              <a:ext cx="4198553" cy="1458000"/>
            </a:xfrm>
            <a:prstGeom prst="rect">
              <a:avLst/>
            </a:prstGeom>
          </p:spPr>
        </p:pic>
        <p:sp>
          <p:nvSpPr>
            <p:cNvPr id="32" name="TextBox 31"/>
            <p:cNvSpPr txBox="1"/>
            <p:nvPr/>
          </p:nvSpPr>
          <p:spPr>
            <a:xfrm>
              <a:off x="11775503" y="-916922"/>
              <a:ext cx="16433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Without ACVR2</a:t>
              </a:r>
              <a:endParaRPr lang="en-GB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6104768" y="-903889"/>
              <a:ext cx="13227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With ACVR2</a:t>
              </a:r>
              <a:endParaRPr lang="en-GB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0696211" y="-1286254"/>
              <a:ext cx="463761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 smtClean="0"/>
                <a:t>Receptors: (ACVR1A 37KDa, ACVR2 36KDa)</a:t>
              </a:r>
              <a:endParaRPr lang="en-GB" sz="2000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0326934" y="-1524000"/>
              <a:ext cx="45719" cy="8528051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303885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28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Eleanor Williams</dc:creator>
  <cp:lastModifiedBy>Eleanor Williams</cp:lastModifiedBy>
  <cp:revision>6</cp:revision>
  <dcterms:created xsi:type="dcterms:W3CDTF">2019-11-14T15:38:08Z</dcterms:created>
  <dcterms:modified xsi:type="dcterms:W3CDTF">2019-12-18T12:01:19Z</dcterms:modified>
</cp:coreProperties>
</file>