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4/30/2020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32E5B947-0963-44EC-BEE0-43027238FA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3108370"/>
          </a:xfrm>
        </p:spPr>
        <p:txBody>
          <a:bodyPr/>
          <a:lstStyle/>
          <a:p>
            <a:pPr algn="ctr"/>
            <a:r>
              <a:rPr lang="hu-HU" sz="4000" dirty="0"/>
              <a:t>A SunCatcher Hőcsapda® egy újszerű fűtőberendezés, amely a megújuló napenergiát hasznosítva nagymértékű energia-megtakarítást eredményez a hagyományos fűtésrendszer üzemeltetésében.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009C5650-03B0-40CD-88F2-967567A32C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1033670"/>
            <a:ext cx="7766936" cy="4598503"/>
          </a:xfrm>
        </p:spPr>
        <p:txBody>
          <a:bodyPr/>
          <a:lstStyle/>
          <a:p>
            <a:r>
              <a:rPr lang="hu-HU" sz="1200" dirty="0"/>
              <a:t>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64206030"/>
      </p:ext>
    </p:extLst>
  </p:cSld>
  <p:clrMapOvr>
    <a:masterClrMapping/>
  </p:clrMapOvr>
</p:sld>
</file>

<file path=ppt/theme/theme1.xml><?xml version="1.0" encoding="utf-8"?>
<a:theme xmlns:a="http://schemas.openxmlformats.org/drawingml/2006/main" name="Dimenzió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</TotalTime>
  <Words>22</Words>
  <Application>Microsoft Office PowerPoint</Application>
  <PresentationFormat>Szélesvásznú</PresentationFormat>
  <Paragraphs>2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Dimenzió</vt:lpstr>
      <vt:lpstr>A SunCatcher Hőcsapda® egy újszerű fűtőberendezés, amely a megújuló napenergiát hasznosítva nagymértékű energia-megtakarítást eredményez a hagyományos fűtésrendszer üzemeltetésében.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SunCatcher Hőcsapda® egy újszerű fűtőberendezés, amely a megújuló napenergiát hasznosítva nagymértékű energia-megtakarítást eredményez a hagyományos fűtésrendszer üzemeltetésében.</dc:title>
  <dc:creator>Balu :3 Nemes :D</dc:creator>
  <cp:lastModifiedBy>Balu :3 Nemes :D</cp:lastModifiedBy>
  <cp:revision>2</cp:revision>
  <dcterms:created xsi:type="dcterms:W3CDTF">2020-04-30T12:34:25Z</dcterms:created>
  <dcterms:modified xsi:type="dcterms:W3CDTF">2020-04-30T13:22:11Z</dcterms:modified>
</cp:coreProperties>
</file>