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11708-85D9-4620-9275-FDA2741E1CD3}" type="datetimeFigureOut">
              <a:rPr lang="en-CA" smtClean="0"/>
              <a:t>2019-10-25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CD7D33-27B0-4E80-812D-C0C442C4AD7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1766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255A5BC-AD1D-4FB0-AB6B-5C942623DE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BCACC7D-C91E-4251-A090-FD3BFC125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598" y="2751992"/>
            <a:ext cx="7772401" cy="1311885"/>
          </a:xfrm>
        </p:spPr>
        <p:txBody>
          <a:bodyPr anchor="b">
            <a:noAutofit/>
          </a:bodyPr>
          <a:lstStyle>
            <a:lvl1pPr algn="l">
              <a:defRPr sz="6000">
                <a:latin typeface="Quicksand bold" panose="000008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AE4CF-08C8-456D-812C-CB34BF142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4785" y="4155954"/>
            <a:ext cx="6778868" cy="66223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65000"/>
                  </a:schemeClr>
                </a:solidFill>
                <a:latin typeface="Quicksand" panose="000005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BF37B-ACDB-4BC7-9F08-09273362D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1A46F-66B3-49F4-AB90-BE1255F7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1F132-0D69-4B07-96F4-F73BF7DEB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55B740-8BB3-47A7-ABD6-098E422A40E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0622" y="4497147"/>
            <a:ext cx="1661747" cy="172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921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5209E-D726-4A6D-ADE2-DDB94393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E2431-ABCD-4E13-ADD4-E00E2F254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4521D7-0643-4984-AAEF-F9278A4BC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5097E3-E059-41DE-B0B8-B6637FBDD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F1D74-CEC8-4649-A925-0290F5CE7CF6}" type="datetime1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FE5AB9-907F-4A91-8587-5812C7BA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68DE59-26CA-472C-B062-D8D6798DF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205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20AF9-50C9-4B36-95DF-C7DC6937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9C9180-8479-44BC-8BA6-7F10BF1620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21DA60-0D4C-4D98-B8FE-4A99BEE41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754B2-451C-412B-883C-2AE59A1ED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95B41-F768-4157-8040-093D8E3FD35F}" type="datetime1">
              <a:rPr lang="en-CA" smtClean="0"/>
              <a:t>2019-10-25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A695-F69C-47F4-83D6-3490EE1C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00F72F-AD8D-40BE-BB2F-087251C9B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754331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B0EDD-110D-4AAE-92F8-72457C373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FFDD38-E6F1-4F8C-BE68-1BB8D1803B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12F9B7-64F3-4C59-B5F5-6FAF31DBC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C2BE9-C246-4DBD-854D-29D20902D692}" type="datetime1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742B8-E08E-4336-AA63-97F215121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49100-77B3-4EB9-A97A-51B1588D0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1764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0B7D4D-4D47-41BD-BAB1-0245F7C57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BD31C-11B5-4F03-A46E-5CC68260F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386C9-FCAE-494A-A55A-3B671585F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FC518-6F3A-413E-8E0F-1706480DCEC2}" type="datetime1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1EC57-A757-4DFF-862D-A62290EB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1E799-83FB-4EAE-A73D-032030BDF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244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3DF3F89C-0EDB-47E1-9F7B-DBAF643E3C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C1ACEA2-C07C-4271-BEED-E1E50540D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641"/>
            <a:ext cx="10515600" cy="1325563"/>
          </a:xfrm>
        </p:spPr>
        <p:txBody>
          <a:bodyPr/>
          <a:lstStyle>
            <a:lvl1pPr>
              <a:defRPr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640C5-E121-4BCD-80B3-7D056859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64884-9B9D-4C1A-A8D8-5A35660D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68BE1-FB32-4049-B24C-84264D09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27824-40E1-480D-A12B-2BA53F2B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E9646E5-1847-4B8C-8D70-95A1BDC9587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3559E80-CD71-41CD-B0CC-3BFD43918242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702FB61-A6C2-45FE-B2FC-C219C17CCFC8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C6A0F6-9B30-4E25-9041-C7D2573A958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93A828-03C3-4FF6-9F41-EF7204BB6840}"/>
              </a:ext>
            </a:extLst>
          </p:cNvPr>
          <p:cNvSpPr/>
          <p:nvPr userDrawn="1"/>
        </p:nvSpPr>
        <p:spPr>
          <a:xfrm>
            <a:off x="912248" y="1153682"/>
            <a:ext cx="867136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F8264773-9A80-4078-969E-EF4D52A2A68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49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640C5-E121-4BCD-80B3-7D056859A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64884-9B9D-4C1A-A8D8-5A35660D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68BE1-FB32-4049-B24C-84264D09D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827824-40E1-480D-A12B-2BA53F2B8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E9646E5-1847-4B8C-8D70-95A1BDC9587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3559E80-CD71-41CD-B0CC-3BFD43918242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C702FB61-A6C2-45FE-B2FC-C219C17CCFC8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C6A0F6-9B30-4E25-9041-C7D2573A958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692F7F7-127B-4A45-9BD1-062BDD886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641"/>
            <a:ext cx="10515600" cy="1325563"/>
          </a:xfrm>
        </p:spPr>
        <p:txBody>
          <a:bodyPr/>
          <a:lstStyle>
            <a:lvl1pPr>
              <a:defRPr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B16B825-CAB4-482F-9DC0-6A6144C55D6D}"/>
              </a:ext>
            </a:extLst>
          </p:cNvPr>
          <p:cNvSpPr/>
          <p:nvPr userDrawn="1"/>
        </p:nvSpPr>
        <p:spPr>
          <a:xfrm>
            <a:off x="912248" y="1153682"/>
            <a:ext cx="867136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E0150C3-8421-47C3-B3F0-8B6F82C726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224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4AA2FB-CC6A-4B1C-8532-CCEE8B8BE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16302FA-0601-42DB-847A-CF4956BD94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802D671-0974-42E1-B88F-4223FF203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C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17BDA5-6C66-47F9-BD03-3BBB2D45A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D77D961-2903-482C-A6D0-D25DBA475A8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607B5E3-306B-4F22-8368-00263603F77C}"/>
              </a:ext>
            </a:extLst>
          </p:cNvPr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131997F-EFAE-4FDC-B084-7A78E8AAD6A2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C6A0F6-9B30-4E25-9041-C7D2573A9586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0E2CB81-6C94-469C-9EF0-1BF0C7263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641"/>
            <a:ext cx="10515600" cy="1325563"/>
          </a:xfrm>
        </p:spPr>
        <p:txBody>
          <a:bodyPr/>
          <a:lstStyle>
            <a:lvl1pPr>
              <a:defRPr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65AF65E-67B2-4A66-B246-E3869B79AE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1811" y="5735783"/>
            <a:ext cx="1031989" cy="106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04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2DB04C84-A406-4D8C-BDCC-FAA70FFB53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8E1754-92E3-4C93-AC56-41C6373F3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Quicksand bold" panose="000008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61A74-30BC-4CDA-A81A-8AF0A0371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>
                    <a:lumMod val="65000"/>
                  </a:schemeClr>
                </a:solidFill>
                <a:latin typeface="Quicksand" panose="000005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473CB-8E2E-4689-9A39-8A0C3B467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59EFE-B4D1-46A2-96A3-A5786F81A356}" type="datetime1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D5DFC-6838-4085-85D2-82DBD6AD7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DFCE2-D81E-4731-AD17-58D47FB88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4940C7-6F0E-4CBC-A962-1299241798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03" y="5135322"/>
            <a:ext cx="1661747" cy="1722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68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D9CB40E-8C0E-4AC4-B495-4C0918AAF4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E8CF8-2F66-477D-B5B2-72E9E1C328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D455C-DB76-4A6B-8AF7-FCC03604A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33A5B-5FDA-47DA-A454-120BC9C84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4740DA-DC25-4F20-889B-F5B3A9F00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93146-F4B2-4098-A429-DC65A8B6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18FFB89-826B-4329-A471-1B0365338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641"/>
            <a:ext cx="10515600" cy="1325563"/>
          </a:xfrm>
        </p:spPr>
        <p:txBody>
          <a:bodyPr/>
          <a:lstStyle>
            <a:lvl1pPr>
              <a:defRPr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300B907-E7BB-4505-9FBF-A564FA4A2C66}"/>
              </a:ext>
            </a:extLst>
          </p:cNvPr>
          <p:cNvSpPr/>
          <p:nvPr userDrawn="1"/>
        </p:nvSpPr>
        <p:spPr>
          <a:xfrm>
            <a:off x="912248" y="1153682"/>
            <a:ext cx="867136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B379270-718F-4EFB-AD4A-54B757BD17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291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0812E6EE-7B21-4E16-8D0C-F8F980BE31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EBA078-0884-4F55-B7A9-100AE13BC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C2BE7-F1EF-46AC-8F96-BD36521AC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BE4B22-A3DE-4954-AB91-BEF06BB0CE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8363E5-E3ED-4731-8BA0-F9D20404F2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40898B-D1A7-4D5D-B8B3-9BABE1CBC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223F5C-825B-4125-92ED-3DD31A0D5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A8EA5E-E48E-473A-ACE7-180888B7F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BCF205F-7A52-48A1-A66F-F71DFDB7D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641"/>
            <a:ext cx="10515600" cy="1325563"/>
          </a:xfrm>
        </p:spPr>
        <p:txBody>
          <a:bodyPr/>
          <a:lstStyle>
            <a:lvl1pPr>
              <a:defRPr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DB01D1C-6944-4D53-BB77-5AE221A49052}"/>
              </a:ext>
            </a:extLst>
          </p:cNvPr>
          <p:cNvSpPr/>
          <p:nvPr userDrawn="1"/>
        </p:nvSpPr>
        <p:spPr>
          <a:xfrm>
            <a:off x="912248" y="1153682"/>
            <a:ext cx="867136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9851273-3ACF-403C-89F4-8873D6EA104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2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727A29F-B925-4823-B53B-6BCE1E8EE1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70193B-9C3A-4601-AA65-074437DC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DD20B-8FEB-418A-91ED-35BF31003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EB1AD-1E97-41EE-A3C6-3B63C6887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1DDF39D-5313-4202-B487-67A9270E4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641"/>
            <a:ext cx="10515600" cy="1325563"/>
          </a:xfrm>
        </p:spPr>
        <p:txBody>
          <a:bodyPr/>
          <a:lstStyle>
            <a:lvl1pPr>
              <a:defRPr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887A852-B17D-433B-8337-36DB53E2098F}"/>
              </a:ext>
            </a:extLst>
          </p:cNvPr>
          <p:cNvSpPr/>
          <p:nvPr userDrawn="1"/>
        </p:nvSpPr>
        <p:spPr>
          <a:xfrm>
            <a:off x="912248" y="1153682"/>
            <a:ext cx="867136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1BF6738-23C2-422B-9238-854C992BD2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738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5B62335-B683-42D6-9428-17400AAC0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D761D1-DBD8-4C34-87A4-33F15052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CC31B9-4678-4A39-9D66-309D42838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968CBA-D472-429B-BE5B-47C553255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C3B1BBB-00BC-40EF-B3BB-4BAE2BF9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9641"/>
            <a:ext cx="10515600" cy="1325563"/>
          </a:xfrm>
        </p:spPr>
        <p:txBody>
          <a:bodyPr/>
          <a:lstStyle>
            <a:lvl1pPr>
              <a:defRPr>
                <a:latin typeface="Quicksand" panose="00000500000000000000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125413-89F8-4D1C-A2C6-814E8BDBD0BB}"/>
              </a:ext>
            </a:extLst>
          </p:cNvPr>
          <p:cNvSpPr/>
          <p:nvPr userDrawn="1"/>
        </p:nvSpPr>
        <p:spPr>
          <a:xfrm>
            <a:off x="912248" y="1153682"/>
            <a:ext cx="867136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00E4ACD-BA32-41B8-88A7-76B4F65FFF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971" y="5548313"/>
            <a:ext cx="1212829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1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AFCF9-6885-49FC-8716-3A9DAFE61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38302-7D56-4912-A554-5C25C73C7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C1881-1D4F-4D5D-8052-50E1B1928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1687F-BE6D-40A4-AC48-0401361A47E5}" type="datetime1">
              <a:rPr lang="en-CA" smtClean="0"/>
              <a:t>2019-10-25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CBD35-50EE-4924-A035-EC72B6F308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58CB2-95CE-4BB5-8771-E08D4F2B1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C1722-CA42-47C3-BC7C-167091C5FF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4263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63E1-8B96-464A-BE86-FC7044DB39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1B97A-E60C-4C27-8087-931349453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489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C7639-F108-4DE1-8607-014DA2258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A7534-2AA6-457C-9DB8-2D02A584A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546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08DC15-A62D-4474-9F7E-9A07D5B33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71757DA-8448-47A0-A436-E61968A8F2C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C4A44CB-0F92-474E-94DE-1696420E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1570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B48621-A545-4B7B-B354-F3E8CB33E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EE3885C-4CF8-4306-9A51-888D0D94C602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A19800-5486-42DF-AB5B-82A8DB011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3664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D851EF0-1015-4BCF-B5B9-65F62DA08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9430736" cy="2852737"/>
          </a:xfrm>
        </p:spPr>
        <p:txBody>
          <a:bodyPr/>
          <a:lstStyle/>
          <a:p>
            <a:endParaRPr lang="en-CA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EF85A53-30D5-41D3-B131-9BD9E819F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430736" cy="1500187"/>
          </a:xfrm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588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P color theme">
      <a:dk1>
        <a:srgbClr val="58595B"/>
      </a:dk1>
      <a:lt1>
        <a:sysClr val="window" lastClr="FFFFFF"/>
      </a:lt1>
      <a:dk2>
        <a:srgbClr val="878888"/>
      </a:dk2>
      <a:lt2>
        <a:srgbClr val="B7B7B7"/>
      </a:lt2>
      <a:accent1>
        <a:srgbClr val="EA2627"/>
      </a:accent1>
      <a:accent2>
        <a:srgbClr val="FAA91D"/>
      </a:accent2>
      <a:accent3>
        <a:srgbClr val="88D3E1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Quicksand</vt:lpstr>
      <vt:lpstr>Quicksand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Dupuis Matthieu</dc:creator>
  <cp:lastModifiedBy>Matthieu Dupuis</cp:lastModifiedBy>
  <cp:revision>18</cp:revision>
  <dcterms:created xsi:type="dcterms:W3CDTF">2019-06-25T20:26:20Z</dcterms:created>
  <dcterms:modified xsi:type="dcterms:W3CDTF">2019-10-25T20:43:41Z</dcterms:modified>
</cp:coreProperties>
</file>