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0080625" cy="7559675"/>
  <p:notesSz cx="7559675" cy="10080625"/>
  <p:defaultTextStyle>
    <a:defPPr>
      <a:defRPr lang="de-DE"/>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1" autoAdjust="0"/>
    <p:restoredTop sz="94660"/>
  </p:normalViewPr>
  <p:slideViewPr>
    <p:cSldViewPr>
      <p:cViewPr varScale="1">
        <p:scale>
          <a:sx n="64" d="100"/>
          <a:sy n="64" d="100"/>
        </p:scale>
        <p:origin x="120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bwMode="auto">
        <a:xfrm>
          <a:off x="0" y="0"/>
          <a:ext cx="0" cy="0"/>
          <a:chOff x="0" y="0"/>
          <a:chExt cx="0" cy="0"/>
        </a:xfrm>
      </p:grpSpPr>
      <p:sp>
        <p:nvSpPr>
          <p:cNvPr id="4" name="Folienbildplatzhalter 1"/>
          <p:cNvSpPr>
            <a:spLocks noGrp="1" noRot="1" noChangeAspect="1"/>
          </p:cNvSpPr>
          <p:nvPr>
            <p:ph type="sldImg" idx="2"/>
          </p:nvPr>
        </p:nvSpPr>
        <p:spPr bwMode="auto">
          <a:xfrm>
            <a:off x="993775" y="777875"/>
            <a:ext cx="5114925" cy="3836988"/>
          </a:xfrm>
          <a:prstGeom prst="rect">
            <a:avLst/>
          </a:prstGeom>
          <a:noFill/>
          <a:ln>
            <a:noFill/>
            <a:prstDash val="solid"/>
          </a:ln>
        </p:spPr>
      </p:sp>
      <p:sp>
        <p:nvSpPr>
          <p:cNvPr id="5" name="Notizenplatzhalter 2"/>
          <p:cNvSpPr>
            <a:spLocks noGrp="1"/>
          </p:cNvSpPr>
          <p:nvPr>
            <p:ph type="body" sz="quarter" idx="3"/>
          </p:nvPr>
        </p:nvSpPr>
        <p:spPr bwMode="auto">
          <a:xfrm>
            <a:off x="710276" y="4860602"/>
            <a:ext cx="5681886" cy="4604599"/>
          </a:xfrm>
          <a:prstGeom prst="rect">
            <a:avLst/>
          </a:prstGeom>
          <a:noFill/>
          <a:ln>
            <a:noFill/>
          </a:ln>
        </p:spPr>
        <p:txBody>
          <a:bodyPr vert="horz" wrap="square" lIns="0" tIns="0" rIns="0" bIns="0" anchor="t" anchorCtr="0" compatLnSpc="1">
            <a:noAutofit/>
          </a:bodyPr>
          <a:lstStyle/>
          <a:p>
            <a:pPr lvl="0">
              <a:defRPr/>
            </a:pPr>
            <a:endParaRPr lang="de-DE"/>
          </a:p>
        </p:txBody>
      </p:sp>
      <p:sp>
        <p:nvSpPr>
          <p:cNvPr id="6" name="Kopfzeilenplatzhalter 3"/>
          <p:cNvSpPr>
            <a:spLocks noGrp="1"/>
          </p:cNvSpPr>
          <p:nvPr>
            <p:ph type="hdr" sz="quarter"/>
          </p:nvPr>
        </p:nvSpPr>
        <p:spPr bwMode="auto">
          <a:xfrm>
            <a:off x="0" y="0"/>
            <a:ext cx="3082272" cy="511314"/>
          </a:xfrm>
          <a:prstGeom prst="rect">
            <a:avLst/>
          </a:prstGeom>
          <a:noFill/>
          <a:ln>
            <a:noFill/>
          </a:ln>
        </p:spPr>
        <p:txBody>
          <a:bodyPr vert="horz" wrap="square" lIns="0" tIns="0" rIns="0" bIns="0" anchor="t" anchorCtr="0" compatLnSpc="1">
            <a:noAutofit/>
          </a:bodyPr>
          <a:lstStyle>
            <a:lvl1pPr marL="0" marR="0" lvl="0" indent="0" algn="l" defTabSz="868497">
              <a:lnSpc>
                <a:spcPct val="100000"/>
              </a:lnSpc>
              <a:spcBef>
                <a:spcPts val="0"/>
              </a:spcBef>
              <a:spcAft>
                <a:spcPts val="0"/>
              </a:spcAft>
              <a:buNone/>
              <a:defRPr lang="de-DE" sz="1300" b="0" i="0" u="none" strike="noStrike" cap="none" spc="0">
                <a:solidFill>
                  <a:srgbClr val="000000"/>
                </a:solidFill>
                <a:latin typeface="Times New Roman"/>
                <a:ea typeface="Arial Unicode MS"/>
                <a:cs typeface="Tahoma"/>
              </a:defRPr>
            </a:lvl1pPr>
          </a:lstStyle>
          <a:p>
            <a:pPr lvl="0">
              <a:defRPr/>
            </a:pPr>
            <a:endParaRPr lang="de-DE"/>
          </a:p>
        </p:txBody>
      </p:sp>
      <p:sp>
        <p:nvSpPr>
          <p:cNvPr id="7" name="Datumsplatzhalter 4"/>
          <p:cNvSpPr>
            <a:spLocks noGrp="1"/>
          </p:cNvSpPr>
          <p:nvPr>
            <p:ph type="dt" idx="1"/>
          </p:nvPr>
        </p:nvSpPr>
        <p:spPr bwMode="auto">
          <a:xfrm>
            <a:off x="4020176" y="0"/>
            <a:ext cx="3082272" cy="511314"/>
          </a:xfrm>
          <a:prstGeom prst="rect">
            <a:avLst/>
          </a:prstGeom>
          <a:noFill/>
          <a:ln>
            <a:noFill/>
          </a:ln>
        </p:spPr>
        <p:txBody>
          <a:bodyPr vert="horz" wrap="square" lIns="0" tIns="0" rIns="0" bIns="0" anchor="t" anchorCtr="0" compatLnSpc="1">
            <a:noAutofit/>
          </a:bodyPr>
          <a:lstStyle>
            <a:lvl1pPr marL="0" marR="0" lvl="0" indent="0" algn="r" defTabSz="868497">
              <a:lnSpc>
                <a:spcPct val="100000"/>
              </a:lnSpc>
              <a:spcBef>
                <a:spcPts val="0"/>
              </a:spcBef>
              <a:spcAft>
                <a:spcPts val="0"/>
              </a:spcAft>
              <a:buNone/>
              <a:defRPr lang="de-DE" sz="1300" b="0" i="0" u="none" strike="noStrike" cap="none" spc="0">
                <a:solidFill>
                  <a:srgbClr val="000000"/>
                </a:solidFill>
                <a:latin typeface="Times New Roman"/>
                <a:ea typeface="Arial Unicode MS"/>
                <a:cs typeface="Tahoma"/>
              </a:defRPr>
            </a:lvl1pPr>
          </a:lstStyle>
          <a:p>
            <a:pPr lvl="0">
              <a:defRPr/>
            </a:pPr>
            <a:endParaRPr lang="de-DE"/>
          </a:p>
        </p:txBody>
      </p:sp>
      <p:sp>
        <p:nvSpPr>
          <p:cNvPr id="8" name="Fußzeilenplatzhalter 5"/>
          <p:cNvSpPr>
            <a:spLocks noGrp="1"/>
          </p:cNvSpPr>
          <p:nvPr>
            <p:ph type="ftr" sz="quarter" idx="4"/>
          </p:nvPr>
        </p:nvSpPr>
        <p:spPr bwMode="auto">
          <a:xfrm>
            <a:off x="0" y="9721546"/>
            <a:ext cx="3082272" cy="511314"/>
          </a:xfrm>
          <a:prstGeom prst="rect">
            <a:avLst/>
          </a:prstGeom>
          <a:noFill/>
          <a:ln>
            <a:noFill/>
          </a:ln>
        </p:spPr>
        <p:txBody>
          <a:bodyPr vert="horz" wrap="square" lIns="0" tIns="0" rIns="0" bIns="0" anchor="b" anchorCtr="0" compatLnSpc="1">
            <a:noAutofit/>
          </a:bodyPr>
          <a:lstStyle>
            <a:lvl1pPr marL="0" marR="0" lvl="0" indent="0" algn="l" defTabSz="868497">
              <a:lnSpc>
                <a:spcPct val="100000"/>
              </a:lnSpc>
              <a:spcBef>
                <a:spcPts val="0"/>
              </a:spcBef>
              <a:spcAft>
                <a:spcPts val="0"/>
              </a:spcAft>
              <a:buNone/>
              <a:defRPr lang="de-DE" sz="1300" b="0" i="0" u="none" strike="noStrike" cap="none" spc="0">
                <a:solidFill>
                  <a:srgbClr val="000000"/>
                </a:solidFill>
                <a:latin typeface="Times New Roman"/>
                <a:ea typeface="Arial Unicode MS"/>
                <a:cs typeface="Tahoma"/>
              </a:defRPr>
            </a:lvl1pPr>
          </a:lstStyle>
          <a:p>
            <a:pPr lvl="0">
              <a:defRPr/>
            </a:pPr>
            <a:endParaRPr lang="de-DE"/>
          </a:p>
        </p:txBody>
      </p:sp>
      <p:sp>
        <p:nvSpPr>
          <p:cNvPr id="9" name="Foliennummernplatzhalter 6"/>
          <p:cNvSpPr>
            <a:spLocks noGrp="1"/>
          </p:cNvSpPr>
          <p:nvPr>
            <p:ph type="sldNum" sz="quarter" idx="5"/>
          </p:nvPr>
        </p:nvSpPr>
        <p:spPr bwMode="auto">
          <a:xfrm>
            <a:off x="4020176" y="9721546"/>
            <a:ext cx="3082272" cy="511314"/>
          </a:xfrm>
          <a:prstGeom prst="rect">
            <a:avLst/>
          </a:prstGeom>
          <a:noFill/>
          <a:ln>
            <a:noFill/>
          </a:ln>
        </p:spPr>
        <p:txBody>
          <a:bodyPr vert="horz" wrap="square" lIns="0" tIns="0" rIns="0" bIns="0" anchor="b" anchorCtr="0" compatLnSpc="1">
            <a:noAutofit/>
          </a:bodyPr>
          <a:lstStyle>
            <a:lvl1pPr marL="0" marR="0" lvl="0" indent="0" algn="r" defTabSz="868497">
              <a:lnSpc>
                <a:spcPct val="100000"/>
              </a:lnSpc>
              <a:spcBef>
                <a:spcPts val="0"/>
              </a:spcBef>
              <a:spcAft>
                <a:spcPts val="0"/>
              </a:spcAft>
              <a:buNone/>
              <a:defRPr lang="de-DE" sz="1300" b="0" i="0" u="none" strike="noStrike" cap="none" spc="0">
                <a:solidFill>
                  <a:srgbClr val="000000"/>
                </a:solidFill>
                <a:latin typeface="Times New Roman"/>
                <a:ea typeface="Arial Unicode MS"/>
                <a:cs typeface="Tahoma"/>
              </a:defRPr>
            </a:lvl1pPr>
          </a:lstStyle>
          <a:p>
            <a:pPr lvl="0">
              <a:defRPr/>
            </a:pPr>
            <a:fld id="{A5F3D844-C375-44DF-B037-CF74E2700F99}" type="slidenum">
              <a:t>‹Nr.›</a:t>
            </a:fld>
            <a:endParaRPr lang="de-DE"/>
          </a:p>
        </p:txBody>
      </p:sp>
    </p:spTree>
    <p:extLst>
      <p:ext uri="{BB962C8B-B14F-4D97-AF65-F5344CB8AC3E}">
        <p14:creationId xmlns:p14="http://schemas.microsoft.com/office/powerpoint/2010/main" val="3891232704"/>
      </p:ext>
    </p:extLst>
  </p:cSld>
  <p:clrMap bg1="lt1" tx1="dk1" bg2="lt2" tx2="dk2" accent1="accent1" accent2="accent2" accent3="accent3" accent4="accent4" accent5="accent5" accent6="accent6" hlink="hlink" folHlink="folHlink"/>
  <p:notesStyle>
    <a:lvl1pPr marL="215999" marR="0" lvl="0" indent="-215999" defTabSz="914400">
      <a:lnSpc>
        <a:spcPct val="100000"/>
      </a:lnSpc>
      <a:spcBef>
        <a:spcPts val="0"/>
      </a:spcBef>
      <a:spcAft>
        <a:spcPts val="0"/>
      </a:spcAft>
      <a:buNone/>
      <a:defRPr lang="de-DE" sz="2000" b="0" i="0" u="none" strike="noStrike" cap="none" spc="0">
        <a:solidFill>
          <a:srgbClr val="000000"/>
        </a:solidFill>
        <a:latin typeface="Arial"/>
        <a:ea typeface="Microsoft YaHei"/>
        <a:cs typeface="Mangal"/>
      </a:defRPr>
    </a:lvl1pPr>
    <a:lvl2pPr marL="457200" algn="l" defTabSz="914400">
      <a:defRPr sz="1200">
        <a:solidFill>
          <a:schemeClr val="tx1"/>
        </a:solidFill>
        <a:latin typeface="+mn-lt"/>
        <a:ea typeface="+mn-ea"/>
        <a:cs typeface="+mn-cs"/>
      </a:defRPr>
    </a:lvl2pPr>
    <a:lvl3pPr marL="914400" algn="l" defTabSz="914400">
      <a:defRPr sz="1200">
        <a:solidFill>
          <a:schemeClr val="tx1"/>
        </a:solidFill>
        <a:latin typeface="+mn-lt"/>
        <a:ea typeface="+mn-ea"/>
        <a:cs typeface="+mn-cs"/>
      </a:defRPr>
    </a:lvl3pPr>
    <a:lvl4pPr marL="1371600" algn="l" defTabSz="914400">
      <a:defRPr sz="1200">
        <a:solidFill>
          <a:schemeClr val="tx1"/>
        </a:solidFill>
        <a:latin typeface="+mn-lt"/>
        <a:ea typeface="+mn-ea"/>
        <a:cs typeface="+mn-cs"/>
      </a:defRPr>
    </a:lvl4pPr>
    <a:lvl5pPr marL="1828800" algn="l" defTabSz="914400">
      <a:defRPr sz="1200">
        <a:solidFill>
          <a:schemeClr val="tx1"/>
        </a:solidFill>
        <a:latin typeface="+mn-lt"/>
        <a:ea typeface="+mn-ea"/>
        <a:cs typeface="+mn-cs"/>
      </a:defRPr>
    </a:lvl5pPr>
    <a:lvl6pPr marL="2286000" algn="l" defTabSz="914400">
      <a:defRPr sz="1200">
        <a:solidFill>
          <a:schemeClr val="tx1"/>
        </a:solidFill>
        <a:latin typeface="+mn-lt"/>
        <a:ea typeface="+mn-ea"/>
        <a:cs typeface="+mn-cs"/>
      </a:defRPr>
    </a:lvl6pPr>
    <a:lvl7pPr marL="2743200" algn="l" defTabSz="914400">
      <a:defRPr sz="1200">
        <a:solidFill>
          <a:schemeClr val="tx1"/>
        </a:solidFill>
        <a:latin typeface="+mn-lt"/>
        <a:ea typeface="+mn-ea"/>
        <a:cs typeface="+mn-cs"/>
      </a:defRPr>
    </a:lvl7pPr>
    <a:lvl8pPr marL="3200400" algn="l" defTabSz="914400">
      <a:defRPr sz="1200">
        <a:solidFill>
          <a:schemeClr val="tx1"/>
        </a:solidFill>
        <a:latin typeface="+mn-lt"/>
        <a:ea typeface="+mn-ea"/>
        <a:cs typeface="+mn-cs"/>
      </a:defRPr>
    </a:lvl8pPr>
    <a:lvl9pPr marL="3657600" algn="l" defTabSz="914400">
      <a:defRPr sz="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4" name="Foliennummernplatzhalter 6"/>
          <p:cNvSpPr>
            <a:spLocks/>
          </p:cNvSpPr>
          <p:nvPr/>
        </p:nvSpPr>
        <p:spPr bwMode="auto">
          <a:xfrm>
            <a:off x="4020176" y="9721546"/>
            <a:ext cx="3082272" cy="511314"/>
          </a:xfrm>
          <a:prstGeom prst="rect">
            <a:avLst/>
          </a:prstGeom>
          <a:noFill/>
          <a:ln cap="flat">
            <a:noFill/>
          </a:ln>
        </p:spPr>
        <p:txBody>
          <a:bodyPr vert="horz" wrap="square" lIns="0" tIns="0" rIns="0" bIns="0" anchor="b" anchorCtr="0" compatLnSpc="1">
            <a:noAutofit/>
          </a:bodyPr>
          <a:lstStyle/>
          <a:p>
            <a:pPr algn="r" defTabSz="868497">
              <a:defRPr sz="1800" b="0" i="0" u="none" strike="noStrike" cap="none" spc="0">
                <a:solidFill>
                  <a:srgbClr val="000000"/>
                </a:solidFill>
              </a:defRPr>
            </a:pPr>
            <a:fld id="{AADCCF8D-C358-4363-8C54-9BDD3A4B1801}" type="slidenum">
              <a:t>1</a:t>
            </a:fld>
            <a:endParaRPr lang="de-DE" sz="1300">
              <a:solidFill>
                <a:srgbClr val="000000"/>
              </a:solidFill>
              <a:latin typeface="Times New Roman"/>
              <a:ea typeface="Arial Unicode MS"/>
              <a:cs typeface="Tahoma"/>
            </a:endParaRPr>
          </a:p>
        </p:txBody>
      </p:sp>
      <p:sp>
        <p:nvSpPr>
          <p:cNvPr id="5" name="Folienbildplatzhalter 1"/>
          <p:cNvSpPr>
            <a:spLocks noGrp="1" noRot="1" noChangeAspect="1"/>
          </p:cNvSpPr>
          <p:nvPr>
            <p:ph type="sldImg"/>
          </p:nvPr>
        </p:nvSpPr>
        <p:spPr bwMode="auto">
          <a:xfrm>
            <a:off x="992188" y="777875"/>
            <a:ext cx="5116512" cy="3836988"/>
          </a:xfrm>
          <a:prstGeom prst="rect">
            <a:avLst/>
          </a:prstGeom>
          <a:solidFill>
            <a:srgbClr val="5B9BD5"/>
          </a:solidFill>
          <a:ln w="25402">
            <a:solidFill>
              <a:srgbClr val="41719C"/>
            </a:solidFill>
            <a:prstDash val="solid"/>
          </a:ln>
        </p:spPr>
      </p:sp>
      <p:sp>
        <p:nvSpPr>
          <p:cNvPr id="6" name="Notizenplatzhalter 2"/>
          <p:cNvSpPr>
            <a:spLocks noGrp="1"/>
          </p:cNvSpPr>
          <p:nvPr>
            <p:ph type="body" sz="quarter" idx="1"/>
          </p:nvPr>
        </p:nvSpPr>
        <p:spPr bwMode="auto">
          <a:xfrm>
            <a:off x="710276" y="4860602"/>
            <a:ext cx="5681886" cy="307777"/>
          </a:xfrm>
        </p:spPr>
        <p:txBody>
          <a:bodyPr>
            <a:spAutoFit/>
          </a:bodyPr>
          <a:lstStyle/>
          <a:p>
            <a:pPr>
              <a:defRPr/>
            </a:pPr>
            <a:r>
              <a:rPr lang="de-DE"/>
              <a:t>Software als Forschungsdaten</a:t>
            </a:r>
          </a:p>
        </p:txBody>
      </p:sp>
    </p:spTree>
    <p:extLst>
      <p:ext uri="{BB962C8B-B14F-4D97-AF65-F5344CB8AC3E}">
        <p14:creationId xmlns:p14="http://schemas.microsoft.com/office/powerpoint/2010/main" val="4256947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4" name="Folienbildplatzhalter 1"/>
          <p:cNvSpPr>
            <a:spLocks noGrp="1" noRot="1" noChangeAspect="1"/>
          </p:cNvSpPr>
          <p:nvPr>
            <p:ph type="sldImg"/>
          </p:nvPr>
        </p:nvSpPr>
        <p:spPr bwMode="auto">
          <a:xfrm>
            <a:off x="992188" y="777875"/>
            <a:ext cx="5116512" cy="3836988"/>
          </a:xfrm>
        </p:spPr>
      </p:sp>
      <p:sp>
        <p:nvSpPr>
          <p:cNvPr id="5" name="Notizenplatzhalter 2"/>
          <p:cNvSpPr>
            <a:spLocks noGrp="1"/>
          </p:cNvSpPr>
          <p:nvPr>
            <p:ph type="body" sz="quarter" idx="1"/>
          </p:nvPr>
        </p:nvSpPr>
        <p:spPr bwMode="auto"/>
        <p:txBody>
          <a:bodyPr/>
          <a:lstStyle/>
          <a:p>
            <a:pPr lvl="0">
              <a:defRPr/>
            </a:pPr>
            <a:r>
              <a:rPr lang="de-DE"/>
              <a:t>Beschreibung des Use-Case, Link zu Gromacs einfügen</a:t>
            </a:r>
          </a:p>
        </p:txBody>
      </p:sp>
      <p:sp>
        <p:nvSpPr>
          <p:cNvPr id="6" name="Foliennummernplatzhalter 3"/>
          <p:cNvSpPr>
            <a:spLocks/>
          </p:cNvSpPr>
          <p:nvPr/>
        </p:nvSpPr>
        <p:spPr bwMode="auto">
          <a:xfrm>
            <a:off x="4020176" y="9721546"/>
            <a:ext cx="3082272" cy="511314"/>
          </a:xfrm>
          <a:prstGeom prst="rect">
            <a:avLst/>
          </a:prstGeom>
          <a:noFill/>
          <a:ln cap="flat">
            <a:noFill/>
          </a:ln>
        </p:spPr>
        <p:txBody>
          <a:bodyPr vert="horz" wrap="square" lIns="0" tIns="0" rIns="0" bIns="0" anchor="b" anchorCtr="0" compatLnSpc="1">
            <a:noAutofit/>
          </a:bodyPr>
          <a:lstStyle/>
          <a:p>
            <a:pPr algn="r" defTabSz="868497">
              <a:defRPr sz="1800" b="0" i="0" u="none" strike="noStrike" cap="none" spc="0">
                <a:solidFill>
                  <a:srgbClr val="000000"/>
                </a:solidFill>
              </a:defRPr>
            </a:pPr>
            <a:fld id="{B5276F29-C2F9-4959-BD07-977CAD6BDACC}" type="slidenum">
              <a:t>7</a:t>
            </a:fld>
            <a:endParaRPr lang="de-DE" sz="1300">
              <a:solidFill>
                <a:srgbClr val="000000"/>
              </a:solidFill>
              <a:latin typeface="Times New Roman"/>
              <a:ea typeface="Arial Unicode MS"/>
              <a:cs typeface="Tahoma"/>
            </a:endParaRPr>
          </a:p>
        </p:txBody>
      </p:sp>
    </p:spTree>
    <p:extLst>
      <p:ext uri="{BB962C8B-B14F-4D97-AF65-F5344CB8AC3E}">
        <p14:creationId xmlns:p14="http://schemas.microsoft.com/office/powerpoint/2010/main" val="2525025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userDrawn="1">
  <p:cSld name="Titelfolie">
    <p:spTree>
      <p:nvGrpSpPr>
        <p:cNvPr id="1" name=""/>
        <p:cNvGrpSpPr/>
        <p:nvPr/>
      </p:nvGrpSpPr>
      <p:grpSpPr bwMode="auto">
        <a:xfrm>
          <a:off x="0" y="0"/>
          <a:ext cx="0" cy="0"/>
          <a:chOff x="0" y="0"/>
          <a:chExt cx="0" cy="0"/>
        </a:xfrm>
      </p:grpSpPr>
      <p:sp>
        <p:nvSpPr>
          <p:cNvPr id="4" name="Titel 1"/>
          <p:cNvSpPr>
            <a:spLocks noGrp="1"/>
          </p:cNvSpPr>
          <p:nvPr>
            <p:ph type="ctrTitle"/>
          </p:nvPr>
        </p:nvSpPr>
        <p:spPr bwMode="auto">
          <a:xfrm>
            <a:off x="1260078" y="1237197"/>
            <a:ext cx="7560469" cy="2631887"/>
          </a:xfrm>
        </p:spPr>
        <p:txBody>
          <a:bodyPr anchor="b"/>
          <a:lstStyle>
            <a:lvl1pPr algn="ctr">
              <a:defRPr sz="4950"/>
            </a:lvl1pPr>
          </a:lstStyle>
          <a:p>
            <a:pPr>
              <a:defRPr/>
            </a:pPr>
            <a:r>
              <a:rPr lang="de-DE"/>
              <a:t>Titelmasterformat durch Klicken bearbeiten</a:t>
            </a:r>
          </a:p>
        </p:txBody>
      </p:sp>
      <p:sp>
        <p:nvSpPr>
          <p:cNvPr id="5" name="Untertitel 2"/>
          <p:cNvSpPr>
            <a:spLocks noGrp="1"/>
          </p:cNvSpPr>
          <p:nvPr>
            <p:ph type="subTitle" idx="1"/>
          </p:nvPr>
        </p:nvSpPr>
        <p:spPr bwMode="auto">
          <a:xfrm>
            <a:off x="1260078" y="3970580"/>
            <a:ext cx="7560469" cy="1825171"/>
          </a:xfrm>
        </p:spPr>
        <p:txBody>
          <a:bodyPr/>
          <a:lstStyle>
            <a:lvl1pPr marL="0" indent="0" algn="ctr">
              <a:buNone/>
              <a:defRPr sz="2000"/>
            </a:lvl1pPr>
            <a:lvl2pPr marL="378013" indent="0" algn="ctr">
              <a:buNone/>
              <a:defRPr sz="1650"/>
            </a:lvl2pPr>
            <a:lvl3pPr marL="756026" indent="0" algn="ctr">
              <a:buNone/>
              <a:defRPr sz="1500"/>
            </a:lvl3pPr>
            <a:lvl4pPr marL="1134039" indent="0" algn="ctr">
              <a:buNone/>
              <a:defRPr sz="1300"/>
            </a:lvl4pPr>
            <a:lvl5pPr marL="1512052" indent="0" algn="ctr">
              <a:buNone/>
              <a:defRPr sz="1300"/>
            </a:lvl5pPr>
            <a:lvl6pPr marL="1890065" indent="0" algn="ctr">
              <a:buNone/>
              <a:defRPr sz="1300"/>
            </a:lvl6pPr>
            <a:lvl7pPr marL="2268078" indent="0" algn="ctr">
              <a:buNone/>
              <a:defRPr sz="1300"/>
            </a:lvl7pPr>
            <a:lvl8pPr marL="2646091" indent="0" algn="ctr">
              <a:buNone/>
              <a:defRPr sz="1300"/>
            </a:lvl8pPr>
            <a:lvl9pPr marL="3024104" indent="0" algn="ctr">
              <a:buNone/>
              <a:defRPr sz="1300"/>
            </a:lvl9pPr>
          </a:lstStyle>
          <a:p>
            <a:pPr>
              <a:defRPr/>
            </a:pPr>
            <a:r>
              <a:rPr lang="de-DE"/>
              <a:t>Formatvorlage des Untertitelmasters durch Klicken bearbeiten</a:t>
            </a:r>
          </a:p>
        </p:txBody>
      </p:sp>
      <p:sp>
        <p:nvSpPr>
          <p:cNvPr id="6" name="Datumsplatzhalter 3"/>
          <p:cNvSpPr>
            <a:spLocks noGrp="1"/>
          </p:cNvSpPr>
          <p:nvPr>
            <p:ph type="dt" sz="half" idx="10"/>
          </p:nvPr>
        </p:nvSpPr>
        <p:spPr bwMode="auto"/>
        <p:txBody>
          <a:bodyPr/>
          <a:lstStyle/>
          <a:p>
            <a:pPr lvl="0">
              <a:defRPr/>
            </a:pPr>
            <a:endParaRPr lang="de-DE"/>
          </a:p>
        </p:txBody>
      </p:sp>
      <p:sp>
        <p:nvSpPr>
          <p:cNvPr id="7" name="Fußzeilenplatzhalter 4"/>
          <p:cNvSpPr>
            <a:spLocks noGrp="1"/>
          </p:cNvSpPr>
          <p:nvPr>
            <p:ph type="ftr" sz="quarter" idx="11"/>
          </p:nvPr>
        </p:nvSpPr>
        <p:spPr bwMode="auto"/>
        <p:txBody>
          <a:bodyPr/>
          <a:lstStyle/>
          <a:p>
            <a:pPr lvl="0">
              <a:defRPr/>
            </a:pPr>
            <a:endParaRPr lang="de-DE"/>
          </a:p>
        </p:txBody>
      </p:sp>
      <p:sp>
        <p:nvSpPr>
          <p:cNvPr id="8" name="Foliennummernplatzhalter 5"/>
          <p:cNvSpPr>
            <a:spLocks noGrp="1"/>
          </p:cNvSpPr>
          <p:nvPr>
            <p:ph type="sldNum" sz="quarter" idx="12"/>
          </p:nvPr>
        </p:nvSpPr>
        <p:spPr bwMode="auto"/>
        <p:txBody>
          <a:bodyPr/>
          <a:lstStyle/>
          <a:p>
            <a:pPr lvl="0">
              <a:defRPr/>
            </a:pPr>
            <a:fld id="{125DCFC8-25BF-4DA4-A264-E20E23EC3E41}" type="slidenum">
              <a:t>‹Nr.›</a:t>
            </a:fld>
            <a:endParaRPr lang="de-DE"/>
          </a:p>
        </p:txBody>
      </p:sp>
    </p:spTree>
  </p:cSld>
  <p:clrMapOvr>
    <a:masterClrMapping/>
  </p:clrMapOvr>
  <p:hf/>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type="vertTx" preserve="1" userDrawn="1">
  <p:cSld name="Titel und vertikaler Text">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lstStyle/>
          <a:p>
            <a:pPr>
              <a:defRPr/>
            </a:pPr>
            <a:r>
              <a:rPr lang="de-DE"/>
              <a:t>Titelmasterformat durch Klicken bearbeiten</a:t>
            </a:r>
          </a:p>
        </p:txBody>
      </p:sp>
      <p:sp>
        <p:nvSpPr>
          <p:cNvPr id="5" name="Vertikaler Textplatzhalter 2"/>
          <p:cNvSpPr>
            <a:spLocks noGrp="1"/>
          </p:cNvSpPr>
          <p:nvPr>
            <p:ph type="body" orient="vert" idx="1"/>
          </p:nvPr>
        </p:nvSpPr>
        <p:spPr bwMode="auto"/>
        <p:txBody>
          <a:bodyPr vert="eaVert"/>
          <a:lstStyle/>
          <a:p>
            <a:pPr lvl="0">
              <a:defRPr/>
            </a:pPr>
            <a:r>
              <a:rPr lang="de-DE"/>
              <a:t>Textmasterformat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p>
        </p:txBody>
      </p:sp>
      <p:sp>
        <p:nvSpPr>
          <p:cNvPr id="6" name="Datumsplatzhalter 3"/>
          <p:cNvSpPr>
            <a:spLocks noGrp="1"/>
          </p:cNvSpPr>
          <p:nvPr>
            <p:ph type="dt" sz="half" idx="10"/>
          </p:nvPr>
        </p:nvSpPr>
        <p:spPr bwMode="auto"/>
        <p:txBody>
          <a:bodyPr/>
          <a:lstStyle/>
          <a:p>
            <a:pPr lvl="0">
              <a:defRPr/>
            </a:pPr>
            <a:endParaRPr lang="de-DE"/>
          </a:p>
        </p:txBody>
      </p:sp>
      <p:sp>
        <p:nvSpPr>
          <p:cNvPr id="7" name="Fußzeilenplatzhalter 4"/>
          <p:cNvSpPr>
            <a:spLocks noGrp="1"/>
          </p:cNvSpPr>
          <p:nvPr>
            <p:ph type="ftr" sz="quarter" idx="11"/>
          </p:nvPr>
        </p:nvSpPr>
        <p:spPr bwMode="auto"/>
        <p:txBody>
          <a:bodyPr/>
          <a:lstStyle/>
          <a:p>
            <a:pPr lvl="0">
              <a:defRPr/>
            </a:pPr>
            <a:endParaRPr lang="de-DE"/>
          </a:p>
        </p:txBody>
      </p:sp>
      <p:sp>
        <p:nvSpPr>
          <p:cNvPr id="8" name="Foliennummernplatzhalter 5"/>
          <p:cNvSpPr>
            <a:spLocks noGrp="1"/>
          </p:cNvSpPr>
          <p:nvPr>
            <p:ph type="sldNum" sz="quarter" idx="12"/>
          </p:nvPr>
        </p:nvSpPr>
        <p:spPr bwMode="auto"/>
        <p:txBody>
          <a:bodyPr/>
          <a:lstStyle/>
          <a:p>
            <a:pPr lvl="0">
              <a:defRPr/>
            </a:pPr>
            <a:fld id="{F6BAD7B1-2A9D-4530-A08B-7B9DF0840428}" type="slidenum">
              <a:t>‹Nr.›</a:t>
            </a:fld>
            <a:endParaRPr lang="de-DE"/>
          </a:p>
        </p:txBody>
      </p:sp>
    </p:spTree>
  </p:cSld>
  <p:clrMapOvr>
    <a:masterClrMapping/>
  </p:clrMapOvr>
  <p:hf/>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PhAnim="0" type="vertTitleAndTx" preserve="1" userDrawn="1">
  <p:cSld name="Vertikaler Titel und Text">
    <p:spTree>
      <p:nvGrpSpPr>
        <p:cNvPr id="1" name=""/>
        <p:cNvGrpSpPr/>
        <p:nvPr/>
      </p:nvGrpSpPr>
      <p:grpSpPr bwMode="auto">
        <a:xfrm>
          <a:off x="0" y="0"/>
          <a:ext cx="0" cy="0"/>
          <a:chOff x="0" y="0"/>
          <a:chExt cx="0" cy="0"/>
        </a:xfrm>
      </p:grpSpPr>
      <p:sp>
        <p:nvSpPr>
          <p:cNvPr id="4" name="Vertikaler Titel 1"/>
          <p:cNvSpPr>
            <a:spLocks noGrp="1"/>
          </p:cNvSpPr>
          <p:nvPr>
            <p:ph type="title" orient="vert"/>
          </p:nvPr>
        </p:nvSpPr>
        <p:spPr bwMode="auto">
          <a:xfrm>
            <a:off x="7213947" y="402483"/>
            <a:ext cx="2173635" cy="6406475"/>
          </a:xfrm>
        </p:spPr>
        <p:txBody>
          <a:bodyPr vert="eaVert"/>
          <a:lstStyle/>
          <a:p>
            <a:pPr>
              <a:defRPr/>
            </a:pPr>
            <a:r>
              <a:rPr lang="de-DE"/>
              <a:t>Titelmasterformat durch Klicken bearbeiten</a:t>
            </a:r>
          </a:p>
        </p:txBody>
      </p:sp>
      <p:sp>
        <p:nvSpPr>
          <p:cNvPr id="5" name="Vertikaler Textplatzhalter 2"/>
          <p:cNvSpPr>
            <a:spLocks noGrp="1"/>
          </p:cNvSpPr>
          <p:nvPr>
            <p:ph type="body" orient="vert" idx="1"/>
          </p:nvPr>
        </p:nvSpPr>
        <p:spPr bwMode="auto">
          <a:xfrm>
            <a:off x="693043" y="402483"/>
            <a:ext cx="6394896" cy="6406475"/>
          </a:xfrm>
        </p:spPr>
        <p:txBody>
          <a:bodyPr vert="eaVert"/>
          <a:lstStyle/>
          <a:p>
            <a:pPr lvl="0">
              <a:defRPr/>
            </a:pPr>
            <a:r>
              <a:rPr lang="de-DE"/>
              <a:t>Textmasterformat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p>
        </p:txBody>
      </p:sp>
      <p:sp>
        <p:nvSpPr>
          <p:cNvPr id="6" name="Datumsplatzhalter 3"/>
          <p:cNvSpPr>
            <a:spLocks noGrp="1"/>
          </p:cNvSpPr>
          <p:nvPr>
            <p:ph type="dt" sz="half" idx="10"/>
          </p:nvPr>
        </p:nvSpPr>
        <p:spPr bwMode="auto"/>
        <p:txBody>
          <a:bodyPr/>
          <a:lstStyle/>
          <a:p>
            <a:pPr lvl="0">
              <a:defRPr/>
            </a:pPr>
            <a:endParaRPr lang="de-DE"/>
          </a:p>
        </p:txBody>
      </p:sp>
      <p:sp>
        <p:nvSpPr>
          <p:cNvPr id="7" name="Fußzeilenplatzhalter 4"/>
          <p:cNvSpPr>
            <a:spLocks noGrp="1"/>
          </p:cNvSpPr>
          <p:nvPr>
            <p:ph type="ftr" sz="quarter" idx="11"/>
          </p:nvPr>
        </p:nvSpPr>
        <p:spPr bwMode="auto"/>
        <p:txBody>
          <a:bodyPr/>
          <a:lstStyle/>
          <a:p>
            <a:pPr lvl="0">
              <a:defRPr/>
            </a:pPr>
            <a:endParaRPr lang="de-DE"/>
          </a:p>
        </p:txBody>
      </p:sp>
      <p:sp>
        <p:nvSpPr>
          <p:cNvPr id="8" name="Foliennummernplatzhalter 5"/>
          <p:cNvSpPr>
            <a:spLocks noGrp="1"/>
          </p:cNvSpPr>
          <p:nvPr>
            <p:ph type="sldNum" sz="quarter" idx="12"/>
          </p:nvPr>
        </p:nvSpPr>
        <p:spPr bwMode="auto"/>
        <p:txBody>
          <a:bodyPr/>
          <a:lstStyle/>
          <a:p>
            <a:pPr lvl="0">
              <a:defRPr/>
            </a:pPr>
            <a:fld id="{7B22A2FD-F337-45E2-B4B0-BA2804B1FD2C}" type="slidenum">
              <a:t>‹Nr.›</a:t>
            </a:fld>
            <a:endParaRPr lang="de-DE"/>
          </a:p>
        </p:txBody>
      </p:sp>
    </p:spTree>
  </p:cSld>
  <p:clrMapOvr>
    <a:masterClrMapping/>
  </p:clrMapOvr>
  <p:hf/>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Titel und Inhalt">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lstStyle/>
          <a:p>
            <a:pPr>
              <a:defRPr/>
            </a:pPr>
            <a:r>
              <a:rPr lang="de-DE"/>
              <a:t>Titelmasterformat durch Klicken bearbeiten</a:t>
            </a:r>
          </a:p>
        </p:txBody>
      </p:sp>
      <p:sp>
        <p:nvSpPr>
          <p:cNvPr id="5" name="Inhaltsplatzhalter 2"/>
          <p:cNvSpPr>
            <a:spLocks noGrp="1"/>
          </p:cNvSpPr>
          <p:nvPr>
            <p:ph idx="1"/>
          </p:nvPr>
        </p:nvSpPr>
        <p:spPr bwMode="auto"/>
        <p:txBody>
          <a:bodyPr/>
          <a:lstStyle/>
          <a:p>
            <a:pPr lvl="0">
              <a:defRPr/>
            </a:pPr>
            <a:r>
              <a:rPr lang="de-DE"/>
              <a:t>Textmasterformat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p>
        </p:txBody>
      </p:sp>
      <p:sp>
        <p:nvSpPr>
          <p:cNvPr id="6" name="Datumsplatzhalter 3"/>
          <p:cNvSpPr>
            <a:spLocks noGrp="1"/>
          </p:cNvSpPr>
          <p:nvPr>
            <p:ph type="dt" sz="half" idx="10"/>
          </p:nvPr>
        </p:nvSpPr>
        <p:spPr bwMode="auto"/>
        <p:txBody>
          <a:bodyPr/>
          <a:lstStyle/>
          <a:p>
            <a:pPr lvl="0">
              <a:defRPr/>
            </a:pPr>
            <a:endParaRPr lang="de-DE"/>
          </a:p>
        </p:txBody>
      </p:sp>
      <p:sp>
        <p:nvSpPr>
          <p:cNvPr id="7" name="Fußzeilenplatzhalter 4"/>
          <p:cNvSpPr>
            <a:spLocks noGrp="1"/>
          </p:cNvSpPr>
          <p:nvPr>
            <p:ph type="ftr" sz="quarter" idx="11"/>
          </p:nvPr>
        </p:nvSpPr>
        <p:spPr bwMode="auto"/>
        <p:txBody>
          <a:bodyPr/>
          <a:lstStyle/>
          <a:p>
            <a:pPr lvl="0">
              <a:defRPr/>
            </a:pPr>
            <a:endParaRPr lang="de-DE"/>
          </a:p>
        </p:txBody>
      </p:sp>
      <p:sp>
        <p:nvSpPr>
          <p:cNvPr id="8" name="Foliennummernplatzhalter 5"/>
          <p:cNvSpPr>
            <a:spLocks noGrp="1"/>
          </p:cNvSpPr>
          <p:nvPr>
            <p:ph type="sldNum" sz="quarter" idx="12"/>
          </p:nvPr>
        </p:nvSpPr>
        <p:spPr bwMode="auto"/>
        <p:txBody>
          <a:bodyPr/>
          <a:lstStyle/>
          <a:p>
            <a:pPr lvl="0">
              <a:defRPr/>
            </a:pPr>
            <a:fld id="{C2B834E4-4437-4096-B8B3-D839F4460F1C}" type="slidenum">
              <a:t>‹Nr.›</a:t>
            </a:fld>
            <a:endParaRPr lang="de-DE"/>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preserve="1" userDrawn="1">
  <p:cSld name="Abschnitts- überschrift">
    <p:spTree>
      <p:nvGrpSpPr>
        <p:cNvPr id="1" name=""/>
        <p:cNvGrpSpPr/>
        <p:nvPr/>
      </p:nvGrpSpPr>
      <p:grpSpPr bwMode="auto">
        <a:xfrm>
          <a:off x="0" y="0"/>
          <a:ext cx="0" cy="0"/>
          <a:chOff x="0" y="0"/>
          <a:chExt cx="0" cy="0"/>
        </a:xfrm>
      </p:grpSpPr>
      <p:sp>
        <p:nvSpPr>
          <p:cNvPr id="4" name="Titel 1"/>
          <p:cNvSpPr>
            <a:spLocks noGrp="1"/>
          </p:cNvSpPr>
          <p:nvPr>
            <p:ph type="title"/>
          </p:nvPr>
        </p:nvSpPr>
        <p:spPr bwMode="auto">
          <a:xfrm>
            <a:off x="687793" y="1884670"/>
            <a:ext cx="8694539" cy="3144614"/>
          </a:xfrm>
        </p:spPr>
        <p:txBody>
          <a:bodyPr anchor="b"/>
          <a:lstStyle>
            <a:lvl1pPr>
              <a:defRPr sz="4950"/>
            </a:lvl1pPr>
          </a:lstStyle>
          <a:p>
            <a:pPr>
              <a:defRPr/>
            </a:pPr>
            <a:r>
              <a:rPr lang="de-DE"/>
              <a:t>Titelmasterformat durch Klicken bearbeiten</a:t>
            </a:r>
          </a:p>
        </p:txBody>
      </p:sp>
      <p:sp>
        <p:nvSpPr>
          <p:cNvPr id="5" name="Textplatzhalter 2"/>
          <p:cNvSpPr>
            <a:spLocks noGrp="1"/>
          </p:cNvSpPr>
          <p:nvPr>
            <p:ph type="body" idx="1"/>
          </p:nvPr>
        </p:nvSpPr>
        <p:spPr bwMode="auto">
          <a:xfrm>
            <a:off x="687793" y="5059034"/>
            <a:ext cx="8694539" cy="1653678"/>
          </a:xfrm>
        </p:spPr>
        <p:txBody>
          <a:bodyPr/>
          <a:lstStyle>
            <a:lvl1pPr marL="0" indent="0">
              <a:buNone/>
              <a:defRPr sz="2000">
                <a:solidFill>
                  <a:schemeClr val="tx1">
                    <a:tint val="75000"/>
                  </a:schemeClr>
                </a:solidFill>
              </a:defRPr>
            </a:lvl1pPr>
            <a:lvl2pPr marL="378013" indent="0">
              <a:buNone/>
              <a:defRPr sz="1650">
                <a:solidFill>
                  <a:schemeClr val="tx1">
                    <a:tint val="75000"/>
                  </a:schemeClr>
                </a:solidFill>
              </a:defRPr>
            </a:lvl2pPr>
            <a:lvl3pPr marL="756026" indent="0">
              <a:buNone/>
              <a:defRPr sz="1500">
                <a:solidFill>
                  <a:schemeClr val="tx1">
                    <a:tint val="75000"/>
                  </a:schemeClr>
                </a:solidFill>
              </a:defRPr>
            </a:lvl3pPr>
            <a:lvl4pPr marL="1134039" indent="0">
              <a:buNone/>
              <a:defRPr sz="1300">
                <a:solidFill>
                  <a:schemeClr val="tx1">
                    <a:tint val="75000"/>
                  </a:schemeClr>
                </a:solidFill>
              </a:defRPr>
            </a:lvl4pPr>
            <a:lvl5pPr marL="1512052" indent="0">
              <a:buNone/>
              <a:defRPr sz="1300">
                <a:solidFill>
                  <a:schemeClr val="tx1">
                    <a:tint val="75000"/>
                  </a:schemeClr>
                </a:solidFill>
              </a:defRPr>
            </a:lvl5pPr>
            <a:lvl6pPr marL="1890065" indent="0">
              <a:buNone/>
              <a:defRPr sz="1300">
                <a:solidFill>
                  <a:schemeClr val="tx1">
                    <a:tint val="75000"/>
                  </a:schemeClr>
                </a:solidFill>
              </a:defRPr>
            </a:lvl6pPr>
            <a:lvl7pPr marL="2268078" indent="0">
              <a:buNone/>
              <a:defRPr sz="1300">
                <a:solidFill>
                  <a:schemeClr val="tx1">
                    <a:tint val="75000"/>
                  </a:schemeClr>
                </a:solidFill>
              </a:defRPr>
            </a:lvl7pPr>
            <a:lvl8pPr marL="2646091" indent="0">
              <a:buNone/>
              <a:defRPr sz="1300">
                <a:solidFill>
                  <a:schemeClr val="tx1">
                    <a:tint val="75000"/>
                  </a:schemeClr>
                </a:solidFill>
              </a:defRPr>
            </a:lvl8pPr>
            <a:lvl9pPr marL="3024104" indent="0">
              <a:buNone/>
              <a:defRPr sz="1300">
                <a:solidFill>
                  <a:schemeClr val="tx1">
                    <a:tint val="75000"/>
                  </a:schemeClr>
                </a:solidFill>
              </a:defRPr>
            </a:lvl9pPr>
          </a:lstStyle>
          <a:p>
            <a:pPr lvl="0">
              <a:defRPr/>
            </a:pPr>
            <a:r>
              <a:rPr lang="de-DE"/>
              <a:t>Textmasterformat bearbeiten</a:t>
            </a:r>
            <a:endParaRPr/>
          </a:p>
        </p:txBody>
      </p:sp>
      <p:sp>
        <p:nvSpPr>
          <p:cNvPr id="6" name="Datumsplatzhalter 3"/>
          <p:cNvSpPr>
            <a:spLocks noGrp="1"/>
          </p:cNvSpPr>
          <p:nvPr>
            <p:ph type="dt" sz="half" idx="10"/>
          </p:nvPr>
        </p:nvSpPr>
        <p:spPr bwMode="auto"/>
        <p:txBody>
          <a:bodyPr/>
          <a:lstStyle/>
          <a:p>
            <a:pPr lvl="0">
              <a:defRPr/>
            </a:pPr>
            <a:endParaRPr lang="de-DE"/>
          </a:p>
        </p:txBody>
      </p:sp>
      <p:sp>
        <p:nvSpPr>
          <p:cNvPr id="7" name="Fußzeilenplatzhalter 4"/>
          <p:cNvSpPr>
            <a:spLocks noGrp="1"/>
          </p:cNvSpPr>
          <p:nvPr>
            <p:ph type="ftr" sz="quarter" idx="11"/>
          </p:nvPr>
        </p:nvSpPr>
        <p:spPr bwMode="auto"/>
        <p:txBody>
          <a:bodyPr/>
          <a:lstStyle/>
          <a:p>
            <a:pPr lvl="0">
              <a:defRPr/>
            </a:pPr>
            <a:endParaRPr lang="de-DE"/>
          </a:p>
        </p:txBody>
      </p:sp>
      <p:sp>
        <p:nvSpPr>
          <p:cNvPr id="8" name="Foliennummernplatzhalter 5"/>
          <p:cNvSpPr>
            <a:spLocks noGrp="1"/>
          </p:cNvSpPr>
          <p:nvPr>
            <p:ph type="sldNum" sz="quarter" idx="12"/>
          </p:nvPr>
        </p:nvSpPr>
        <p:spPr bwMode="auto"/>
        <p:txBody>
          <a:bodyPr/>
          <a:lstStyle/>
          <a:p>
            <a:pPr lvl="0">
              <a:defRPr/>
            </a:pPr>
            <a:fld id="{BD56C573-6B10-4708-982F-D84853DC61B3}" type="slidenum">
              <a:t>‹Nr.›</a:t>
            </a:fld>
            <a:endParaRPr lang="de-DE"/>
          </a:p>
        </p:txBody>
      </p:sp>
    </p:spTree>
  </p:cSld>
  <p:clrMapOvr>
    <a:masterClrMapping/>
  </p:clrMapOvr>
  <p:hf/>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type="twoObj" preserve="1" userDrawn="1">
  <p:cSld name="Zwei Inhalte">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lstStyle/>
          <a:p>
            <a:pPr>
              <a:defRPr/>
            </a:pPr>
            <a:r>
              <a:rPr lang="de-DE"/>
              <a:t>Titelmasterformat durch Klicken bearbeiten</a:t>
            </a:r>
          </a:p>
        </p:txBody>
      </p:sp>
      <p:sp>
        <p:nvSpPr>
          <p:cNvPr id="5" name="Inhaltsplatzhalter 2"/>
          <p:cNvSpPr>
            <a:spLocks noGrp="1"/>
          </p:cNvSpPr>
          <p:nvPr>
            <p:ph sz="half" idx="1"/>
          </p:nvPr>
        </p:nvSpPr>
        <p:spPr bwMode="auto">
          <a:xfrm>
            <a:off x="693043" y="2012414"/>
            <a:ext cx="4284266" cy="4796544"/>
          </a:xfrm>
        </p:spPr>
        <p:txBody>
          <a:bodyPr/>
          <a:lstStyle/>
          <a:p>
            <a:pPr lvl="0">
              <a:defRPr/>
            </a:pPr>
            <a:r>
              <a:rPr lang="de-DE"/>
              <a:t>Textmasterformat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p>
        </p:txBody>
      </p:sp>
      <p:sp>
        <p:nvSpPr>
          <p:cNvPr id="6" name="Inhaltsplatzhalter 3"/>
          <p:cNvSpPr>
            <a:spLocks noGrp="1"/>
          </p:cNvSpPr>
          <p:nvPr>
            <p:ph sz="half" idx="2"/>
          </p:nvPr>
        </p:nvSpPr>
        <p:spPr bwMode="auto">
          <a:xfrm>
            <a:off x="5103316" y="2012414"/>
            <a:ext cx="4284266" cy="4796544"/>
          </a:xfrm>
        </p:spPr>
        <p:txBody>
          <a:bodyPr/>
          <a:lstStyle/>
          <a:p>
            <a:pPr lvl="0">
              <a:defRPr/>
            </a:pPr>
            <a:r>
              <a:rPr lang="de-DE"/>
              <a:t>Textmasterformat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p>
        </p:txBody>
      </p:sp>
      <p:sp>
        <p:nvSpPr>
          <p:cNvPr id="7" name="Datumsplatzhalter 4"/>
          <p:cNvSpPr>
            <a:spLocks noGrp="1"/>
          </p:cNvSpPr>
          <p:nvPr>
            <p:ph type="dt" sz="half" idx="10"/>
          </p:nvPr>
        </p:nvSpPr>
        <p:spPr bwMode="auto"/>
        <p:txBody>
          <a:bodyPr/>
          <a:lstStyle/>
          <a:p>
            <a:pPr lvl="0">
              <a:defRPr/>
            </a:pPr>
            <a:endParaRPr lang="de-DE"/>
          </a:p>
        </p:txBody>
      </p:sp>
      <p:sp>
        <p:nvSpPr>
          <p:cNvPr id="8" name="Fußzeilenplatzhalter 5"/>
          <p:cNvSpPr>
            <a:spLocks noGrp="1"/>
          </p:cNvSpPr>
          <p:nvPr>
            <p:ph type="ftr" sz="quarter" idx="11"/>
          </p:nvPr>
        </p:nvSpPr>
        <p:spPr bwMode="auto"/>
        <p:txBody>
          <a:bodyPr/>
          <a:lstStyle/>
          <a:p>
            <a:pPr lvl="0">
              <a:defRPr/>
            </a:pPr>
            <a:endParaRPr lang="de-DE"/>
          </a:p>
        </p:txBody>
      </p:sp>
      <p:sp>
        <p:nvSpPr>
          <p:cNvPr id="9" name="Foliennummernplatzhalter 6"/>
          <p:cNvSpPr>
            <a:spLocks noGrp="1"/>
          </p:cNvSpPr>
          <p:nvPr>
            <p:ph type="sldNum" sz="quarter" idx="12"/>
          </p:nvPr>
        </p:nvSpPr>
        <p:spPr bwMode="auto"/>
        <p:txBody>
          <a:bodyPr/>
          <a:lstStyle/>
          <a:p>
            <a:pPr lvl="0">
              <a:defRPr/>
            </a:pPr>
            <a:fld id="{572FBD6A-8547-4995-994E-5E9D9F46501E}" type="slidenum">
              <a:t>‹Nr.›</a:t>
            </a:fld>
            <a:endParaRPr lang="de-DE"/>
          </a:p>
        </p:txBody>
      </p:sp>
    </p:spTree>
  </p:cSld>
  <p:clrMapOvr>
    <a:masterClrMapping/>
  </p:clrMapOvr>
  <p:hf/>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type="twoTxTwoObj" preserve="1" userDrawn="1">
  <p:cSld name="Vergleich">
    <p:spTree>
      <p:nvGrpSpPr>
        <p:cNvPr id="1" name=""/>
        <p:cNvGrpSpPr/>
        <p:nvPr/>
      </p:nvGrpSpPr>
      <p:grpSpPr bwMode="auto">
        <a:xfrm>
          <a:off x="0" y="0"/>
          <a:ext cx="0" cy="0"/>
          <a:chOff x="0" y="0"/>
          <a:chExt cx="0" cy="0"/>
        </a:xfrm>
      </p:grpSpPr>
      <p:sp>
        <p:nvSpPr>
          <p:cNvPr id="4" name="Titel 1"/>
          <p:cNvSpPr>
            <a:spLocks noGrp="1"/>
          </p:cNvSpPr>
          <p:nvPr>
            <p:ph type="title"/>
          </p:nvPr>
        </p:nvSpPr>
        <p:spPr bwMode="auto">
          <a:xfrm>
            <a:off x="694356" y="402483"/>
            <a:ext cx="8694539" cy="1461188"/>
          </a:xfrm>
        </p:spPr>
        <p:txBody>
          <a:bodyPr/>
          <a:lstStyle/>
          <a:p>
            <a:pPr>
              <a:defRPr/>
            </a:pPr>
            <a:r>
              <a:rPr lang="de-DE"/>
              <a:t>Titelmasterformat durch Klicken bearbeiten</a:t>
            </a:r>
          </a:p>
        </p:txBody>
      </p:sp>
      <p:sp>
        <p:nvSpPr>
          <p:cNvPr id="5" name="Textplatzhalter 2"/>
          <p:cNvSpPr>
            <a:spLocks noGrp="1"/>
          </p:cNvSpPr>
          <p:nvPr>
            <p:ph type="body" idx="1"/>
          </p:nvPr>
        </p:nvSpPr>
        <p:spPr bwMode="auto">
          <a:xfrm>
            <a:off x="694357" y="1853171"/>
            <a:ext cx="4264576" cy="908210"/>
          </a:xfrm>
        </p:spPr>
        <p:txBody>
          <a:bodyPr anchor="b"/>
          <a:lstStyle>
            <a:lvl1pPr marL="0" indent="0">
              <a:buNone/>
              <a:defRPr sz="2000" b="1"/>
            </a:lvl1pPr>
            <a:lvl2pPr marL="378013" indent="0">
              <a:buNone/>
              <a:defRPr sz="1650" b="1"/>
            </a:lvl2pPr>
            <a:lvl3pPr marL="756026" indent="0">
              <a:buNone/>
              <a:defRPr sz="1500" b="1"/>
            </a:lvl3pPr>
            <a:lvl4pPr marL="1134039" indent="0">
              <a:buNone/>
              <a:defRPr sz="1300" b="1"/>
            </a:lvl4pPr>
            <a:lvl5pPr marL="1512052" indent="0">
              <a:buNone/>
              <a:defRPr sz="1300" b="1"/>
            </a:lvl5pPr>
            <a:lvl6pPr marL="1890065" indent="0">
              <a:buNone/>
              <a:defRPr sz="1300" b="1"/>
            </a:lvl6pPr>
            <a:lvl7pPr marL="2268078" indent="0">
              <a:buNone/>
              <a:defRPr sz="1300" b="1"/>
            </a:lvl7pPr>
            <a:lvl8pPr marL="2646091" indent="0">
              <a:buNone/>
              <a:defRPr sz="1300" b="1"/>
            </a:lvl8pPr>
            <a:lvl9pPr marL="3024104" indent="0">
              <a:buNone/>
              <a:defRPr sz="1300" b="1"/>
            </a:lvl9pPr>
          </a:lstStyle>
          <a:p>
            <a:pPr lvl="0">
              <a:defRPr/>
            </a:pPr>
            <a:r>
              <a:rPr lang="de-DE"/>
              <a:t>Textmasterformat bearbeiten</a:t>
            </a:r>
            <a:endParaRPr/>
          </a:p>
        </p:txBody>
      </p:sp>
      <p:sp>
        <p:nvSpPr>
          <p:cNvPr id="6" name="Inhaltsplatzhalter 3"/>
          <p:cNvSpPr>
            <a:spLocks noGrp="1"/>
          </p:cNvSpPr>
          <p:nvPr>
            <p:ph sz="half" idx="2"/>
          </p:nvPr>
        </p:nvSpPr>
        <p:spPr bwMode="auto">
          <a:xfrm>
            <a:off x="694357" y="2761381"/>
            <a:ext cx="4264576" cy="4061576"/>
          </a:xfrm>
        </p:spPr>
        <p:txBody>
          <a:bodyPr/>
          <a:lstStyle/>
          <a:p>
            <a:pPr lvl="0">
              <a:defRPr/>
            </a:pPr>
            <a:r>
              <a:rPr lang="de-DE"/>
              <a:t>Textmasterformat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p>
        </p:txBody>
      </p:sp>
      <p:sp>
        <p:nvSpPr>
          <p:cNvPr id="7" name="Textplatzhalter 4"/>
          <p:cNvSpPr>
            <a:spLocks noGrp="1"/>
          </p:cNvSpPr>
          <p:nvPr>
            <p:ph type="body" sz="quarter" idx="3"/>
          </p:nvPr>
        </p:nvSpPr>
        <p:spPr bwMode="auto">
          <a:xfrm>
            <a:off x="5103316" y="1853171"/>
            <a:ext cx="4285579" cy="908210"/>
          </a:xfrm>
        </p:spPr>
        <p:txBody>
          <a:bodyPr anchor="b"/>
          <a:lstStyle>
            <a:lvl1pPr marL="0" indent="0">
              <a:buNone/>
              <a:defRPr sz="2000" b="1"/>
            </a:lvl1pPr>
            <a:lvl2pPr marL="378013" indent="0">
              <a:buNone/>
              <a:defRPr sz="1650" b="1"/>
            </a:lvl2pPr>
            <a:lvl3pPr marL="756026" indent="0">
              <a:buNone/>
              <a:defRPr sz="1500" b="1"/>
            </a:lvl3pPr>
            <a:lvl4pPr marL="1134039" indent="0">
              <a:buNone/>
              <a:defRPr sz="1300" b="1"/>
            </a:lvl4pPr>
            <a:lvl5pPr marL="1512052" indent="0">
              <a:buNone/>
              <a:defRPr sz="1300" b="1"/>
            </a:lvl5pPr>
            <a:lvl6pPr marL="1890065" indent="0">
              <a:buNone/>
              <a:defRPr sz="1300" b="1"/>
            </a:lvl6pPr>
            <a:lvl7pPr marL="2268078" indent="0">
              <a:buNone/>
              <a:defRPr sz="1300" b="1"/>
            </a:lvl7pPr>
            <a:lvl8pPr marL="2646091" indent="0">
              <a:buNone/>
              <a:defRPr sz="1300" b="1"/>
            </a:lvl8pPr>
            <a:lvl9pPr marL="3024104" indent="0">
              <a:buNone/>
              <a:defRPr sz="1300" b="1"/>
            </a:lvl9pPr>
          </a:lstStyle>
          <a:p>
            <a:pPr lvl="0">
              <a:defRPr/>
            </a:pPr>
            <a:r>
              <a:rPr lang="de-DE"/>
              <a:t>Textmasterformat bearbeiten</a:t>
            </a:r>
            <a:endParaRPr/>
          </a:p>
        </p:txBody>
      </p:sp>
      <p:sp>
        <p:nvSpPr>
          <p:cNvPr id="8" name="Inhaltsplatzhalter 5"/>
          <p:cNvSpPr>
            <a:spLocks noGrp="1"/>
          </p:cNvSpPr>
          <p:nvPr>
            <p:ph sz="quarter" idx="4"/>
          </p:nvPr>
        </p:nvSpPr>
        <p:spPr bwMode="auto">
          <a:xfrm>
            <a:off x="5103316" y="2761381"/>
            <a:ext cx="4285579" cy="4061576"/>
          </a:xfrm>
        </p:spPr>
        <p:txBody>
          <a:bodyPr/>
          <a:lstStyle/>
          <a:p>
            <a:pPr lvl="0">
              <a:defRPr/>
            </a:pPr>
            <a:r>
              <a:rPr lang="de-DE"/>
              <a:t>Textmasterformat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p>
        </p:txBody>
      </p:sp>
      <p:sp>
        <p:nvSpPr>
          <p:cNvPr id="9" name="Datumsplatzhalter 6"/>
          <p:cNvSpPr>
            <a:spLocks noGrp="1"/>
          </p:cNvSpPr>
          <p:nvPr>
            <p:ph type="dt" sz="half" idx="10"/>
          </p:nvPr>
        </p:nvSpPr>
        <p:spPr bwMode="auto"/>
        <p:txBody>
          <a:bodyPr/>
          <a:lstStyle/>
          <a:p>
            <a:pPr lvl="0">
              <a:defRPr/>
            </a:pPr>
            <a:endParaRPr lang="de-DE"/>
          </a:p>
        </p:txBody>
      </p:sp>
      <p:sp>
        <p:nvSpPr>
          <p:cNvPr id="10" name="Fußzeilenplatzhalter 7"/>
          <p:cNvSpPr>
            <a:spLocks noGrp="1"/>
          </p:cNvSpPr>
          <p:nvPr>
            <p:ph type="ftr" sz="quarter" idx="11"/>
          </p:nvPr>
        </p:nvSpPr>
        <p:spPr bwMode="auto"/>
        <p:txBody>
          <a:bodyPr/>
          <a:lstStyle/>
          <a:p>
            <a:pPr lvl="0">
              <a:defRPr/>
            </a:pPr>
            <a:endParaRPr lang="de-DE"/>
          </a:p>
        </p:txBody>
      </p:sp>
      <p:sp>
        <p:nvSpPr>
          <p:cNvPr id="11" name="Foliennummernplatzhalter 8"/>
          <p:cNvSpPr>
            <a:spLocks noGrp="1"/>
          </p:cNvSpPr>
          <p:nvPr>
            <p:ph type="sldNum" sz="quarter" idx="12"/>
          </p:nvPr>
        </p:nvSpPr>
        <p:spPr bwMode="auto"/>
        <p:txBody>
          <a:bodyPr/>
          <a:lstStyle/>
          <a:p>
            <a:pPr lvl="0">
              <a:defRPr/>
            </a:pPr>
            <a:fld id="{3AA7BA8B-B908-431F-8C95-2BD9BC244E06}" type="slidenum">
              <a:t>‹Nr.›</a:t>
            </a:fld>
            <a:endParaRPr lang="de-DE"/>
          </a:p>
        </p:txBody>
      </p:sp>
    </p:spTree>
  </p:cSld>
  <p:clrMapOvr>
    <a:masterClrMapping/>
  </p:clrMapOvr>
  <p:hf/>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type="titleOnly" preserve="1" userDrawn="1">
  <p:cSld name="Nur Titel">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lstStyle/>
          <a:p>
            <a:pPr>
              <a:defRPr/>
            </a:pPr>
            <a:r>
              <a:rPr lang="de-DE"/>
              <a:t>Titelmasterformat durch Klicken bearbeiten</a:t>
            </a:r>
          </a:p>
        </p:txBody>
      </p:sp>
      <p:sp>
        <p:nvSpPr>
          <p:cNvPr id="5" name="Datumsplatzhalter 2"/>
          <p:cNvSpPr>
            <a:spLocks noGrp="1"/>
          </p:cNvSpPr>
          <p:nvPr>
            <p:ph type="dt" sz="half" idx="10"/>
          </p:nvPr>
        </p:nvSpPr>
        <p:spPr bwMode="auto"/>
        <p:txBody>
          <a:bodyPr/>
          <a:lstStyle/>
          <a:p>
            <a:pPr lvl="0">
              <a:defRPr/>
            </a:pPr>
            <a:endParaRPr lang="de-DE"/>
          </a:p>
        </p:txBody>
      </p:sp>
      <p:sp>
        <p:nvSpPr>
          <p:cNvPr id="6" name="Fußzeilenplatzhalter 3"/>
          <p:cNvSpPr>
            <a:spLocks noGrp="1"/>
          </p:cNvSpPr>
          <p:nvPr>
            <p:ph type="ftr" sz="quarter" idx="11"/>
          </p:nvPr>
        </p:nvSpPr>
        <p:spPr bwMode="auto"/>
        <p:txBody>
          <a:bodyPr/>
          <a:lstStyle/>
          <a:p>
            <a:pPr lvl="0">
              <a:defRPr/>
            </a:pPr>
            <a:endParaRPr lang="de-DE"/>
          </a:p>
        </p:txBody>
      </p:sp>
      <p:sp>
        <p:nvSpPr>
          <p:cNvPr id="7" name="Foliennummernplatzhalter 4"/>
          <p:cNvSpPr>
            <a:spLocks noGrp="1"/>
          </p:cNvSpPr>
          <p:nvPr>
            <p:ph type="sldNum" sz="quarter" idx="12"/>
          </p:nvPr>
        </p:nvSpPr>
        <p:spPr bwMode="auto"/>
        <p:txBody>
          <a:bodyPr/>
          <a:lstStyle/>
          <a:p>
            <a:pPr lvl="0">
              <a:defRPr/>
            </a:pPr>
            <a:fld id="{35B10F74-E686-412C-BFA9-D054CA9794B6}" type="slidenum">
              <a:t>‹Nr.›</a:t>
            </a:fld>
            <a:endParaRPr lang="de-DE"/>
          </a:p>
        </p:txBody>
      </p:sp>
    </p:spTree>
  </p:cSld>
  <p:clrMapOvr>
    <a:masterClrMapping/>
  </p:clrMapOvr>
  <p:hf/>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type="blank" preserve="1" userDrawn="1">
  <p:cSld name="Leer">
    <p:spTree>
      <p:nvGrpSpPr>
        <p:cNvPr id="1" name=""/>
        <p:cNvGrpSpPr/>
        <p:nvPr/>
      </p:nvGrpSpPr>
      <p:grpSpPr bwMode="auto">
        <a:xfrm>
          <a:off x="0" y="0"/>
          <a:ext cx="0" cy="0"/>
          <a:chOff x="0" y="0"/>
          <a:chExt cx="0" cy="0"/>
        </a:xfrm>
      </p:grpSpPr>
      <p:sp>
        <p:nvSpPr>
          <p:cNvPr id="4" name="Datumsplatzhalter 1"/>
          <p:cNvSpPr>
            <a:spLocks noGrp="1"/>
          </p:cNvSpPr>
          <p:nvPr>
            <p:ph type="dt" sz="half" idx="10"/>
          </p:nvPr>
        </p:nvSpPr>
        <p:spPr bwMode="auto"/>
        <p:txBody>
          <a:bodyPr/>
          <a:lstStyle/>
          <a:p>
            <a:pPr lvl="0">
              <a:defRPr/>
            </a:pPr>
            <a:endParaRPr lang="de-DE"/>
          </a:p>
        </p:txBody>
      </p:sp>
      <p:sp>
        <p:nvSpPr>
          <p:cNvPr id="5" name="Fußzeilenplatzhalter 2"/>
          <p:cNvSpPr>
            <a:spLocks noGrp="1"/>
          </p:cNvSpPr>
          <p:nvPr>
            <p:ph type="ftr" sz="quarter" idx="11"/>
          </p:nvPr>
        </p:nvSpPr>
        <p:spPr bwMode="auto"/>
        <p:txBody>
          <a:bodyPr/>
          <a:lstStyle/>
          <a:p>
            <a:pPr lvl="0">
              <a:defRPr/>
            </a:pPr>
            <a:endParaRPr lang="de-DE"/>
          </a:p>
        </p:txBody>
      </p:sp>
      <p:sp>
        <p:nvSpPr>
          <p:cNvPr id="6" name="Foliennummernplatzhalter 3"/>
          <p:cNvSpPr>
            <a:spLocks noGrp="1"/>
          </p:cNvSpPr>
          <p:nvPr>
            <p:ph type="sldNum" sz="quarter" idx="12"/>
          </p:nvPr>
        </p:nvSpPr>
        <p:spPr bwMode="auto"/>
        <p:txBody>
          <a:bodyPr/>
          <a:lstStyle/>
          <a:p>
            <a:pPr lvl="0">
              <a:defRPr/>
            </a:pPr>
            <a:fld id="{F237E7CC-01CF-4A11-9B27-CAE8047F94F6}" type="slidenum">
              <a:t>‹Nr.›</a:t>
            </a:fld>
            <a:endParaRPr lang="de-DE"/>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type="objTx" preserve="1" userDrawn="1">
  <p:cSld name="Inhalt mit Überschrift">
    <p:spTree>
      <p:nvGrpSpPr>
        <p:cNvPr id="1" name=""/>
        <p:cNvGrpSpPr/>
        <p:nvPr/>
      </p:nvGrpSpPr>
      <p:grpSpPr bwMode="auto">
        <a:xfrm>
          <a:off x="0" y="0"/>
          <a:ext cx="0" cy="0"/>
          <a:chOff x="0" y="0"/>
          <a:chExt cx="0" cy="0"/>
        </a:xfrm>
      </p:grpSpPr>
      <p:sp>
        <p:nvSpPr>
          <p:cNvPr id="4" name="Titel 1"/>
          <p:cNvSpPr>
            <a:spLocks noGrp="1"/>
          </p:cNvSpPr>
          <p:nvPr>
            <p:ph type="title"/>
          </p:nvPr>
        </p:nvSpPr>
        <p:spPr bwMode="auto">
          <a:xfrm>
            <a:off x="694356" y="503978"/>
            <a:ext cx="3251264" cy="1763924"/>
          </a:xfrm>
        </p:spPr>
        <p:txBody>
          <a:bodyPr anchor="b"/>
          <a:lstStyle>
            <a:lvl1pPr>
              <a:defRPr sz="2650"/>
            </a:lvl1pPr>
          </a:lstStyle>
          <a:p>
            <a:pPr>
              <a:defRPr/>
            </a:pPr>
            <a:r>
              <a:rPr lang="de-DE"/>
              <a:t>Titelmasterformat durch Klicken bearbeiten</a:t>
            </a:r>
          </a:p>
        </p:txBody>
      </p:sp>
      <p:sp>
        <p:nvSpPr>
          <p:cNvPr id="5" name="Inhaltsplatzhalter 2"/>
          <p:cNvSpPr>
            <a:spLocks noGrp="1"/>
          </p:cNvSpPr>
          <p:nvPr>
            <p:ph idx="1"/>
          </p:nvPr>
        </p:nvSpPr>
        <p:spPr bwMode="auto">
          <a:xfrm>
            <a:off x="4285579" y="1088454"/>
            <a:ext cx="5103316" cy="5372269"/>
          </a:xfrm>
        </p:spPr>
        <p:txBody>
          <a:bodyPr/>
          <a:lstStyle>
            <a:lvl1pPr>
              <a:defRPr sz="2650"/>
            </a:lvl1pPr>
            <a:lvl2pPr>
              <a:defRPr sz="2300"/>
            </a:lvl2pPr>
            <a:lvl3pPr>
              <a:defRPr sz="2000"/>
            </a:lvl3pPr>
            <a:lvl4pPr>
              <a:defRPr sz="1650"/>
            </a:lvl4pPr>
            <a:lvl5pPr>
              <a:defRPr sz="1650"/>
            </a:lvl5pPr>
            <a:lvl6pPr>
              <a:defRPr sz="1650"/>
            </a:lvl6pPr>
            <a:lvl7pPr>
              <a:defRPr sz="1650"/>
            </a:lvl7pPr>
            <a:lvl8pPr>
              <a:defRPr sz="1650"/>
            </a:lvl8pPr>
            <a:lvl9pPr>
              <a:defRPr sz="1650"/>
            </a:lvl9pPr>
          </a:lstStyle>
          <a:p>
            <a:pPr lvl="0">
              <a:defRPr/>
            </a:pPr>
            <a:r>
              <a:rPr lang="de-DE"/>
              <a:t>Textmasterformat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p>
        </p:txBody>
      </p:sp>
      <p:sp>
        <p:nvSpPr>
          <p:cNvPr id="6" name="Textplatzhalter 3"/>
          <p:cNvSpPr>
            <a:spLocks noGrp="1"/>
          </p:cNvSpPr>
          <p:nvPr>
            <p:ph type="body" sz="half" idx="2"/>
          </p:nvPr>
        </p:nvSpPr>
        <p:spPr bwMode="auto">
          <a:xfrm>
            <a:off x="694356" y="2267902"/>
            <a:ext cx="3251264" cy="4201570"/>
          </a:xfrm>
        </p:spPr>
        <p:txBody>
          <a:bodyPr/>
          <a:lstStyle>
            <a:lvl1pPr marL="0" indent="0">
              <a:buNone/>
              <a:defRPr sz="1300"/>
            </a:lvl1pPr>
            <a:lvl2pPr marL="378013" indent="0">
              <a:buNone/>
              <a:defRPr sz="1150"/>
            </a:lvl2pPr>
            <a:lvl3pPr marL="756026" indent="0">
              <a:buNone/>
              <a:defRPr sz="1000"/>
            </a:lvl3pPr>
            <a:lvl4pPr marL="1134039" indent="0">
              <a:buNone/>
              <a:defRPr sz="850"/>
            </a:lvl4pPr>
            <a:lvl5pPr marL="1512052" indent="0">
              <a:buNone/>
              <a:defRPr sz="850"/>
            </a:lvl5pPr>
            <a:lvl6pPr marL="1890065" indent="0">
              <a:buNone/>
              <a:defRPr sz="850"/>
            </a:lvl6pPr>
            <a:lvl7pPr marL="2268078" indent="0">
              <a:buNone/>
              <a:defRPr sz="850"/>
            </a:lvl7pPr>
            <a:lvl8pPr marL="2646091" indent="0">
              <a:buNone/>
              <a:defRPr sz="850"/>
            </a:lvl8pPr>
            <a:lvl9pPr marL="3024104" indent="0">
              <a:buNone/>
              <a:defRPr sz="850"/>
            </a:lvl9pPr>
          </a:lstStyle>
          <a:p>
            <a:pPr lvl="0">
              <a:defRPr/>
            </a:pPr>
            <a:r>
              <a:rPr lang="de-DE"/>
              <a:t>Textmasterformat bearbeiten</a:t>
            </a:r>
            <a:endParaRPr/>
          </a:p>
        </p:txBody>
      </p:sp>
      <p:sp>
        <p:nvSpPr>
          <p:cNvPr id="7" name="Datumsplatzhalter 4"/>
          <p:cNvSpPr>
            <a:spLocks noGrp="1"/>
          </p:cNvSpPr>
          <p:nvPr>
            <p:ph type="dt" sz="half" idx="10"/>
          </p:nvPr>
        </p:nvSpPr>
        <p:spPr bwMode="auto"/>
        <p:txBody>
          <a:bodyPr/>
          <a:lstStyle/>
          <a:p>
            <a:pPr lvl="0">
              <a:defRPr/>
            </a:pPr>
            <a:endParaRPr lang="de-DE"/>
          </a:p>
        </p:txBody>
      </p:sp>
      <p:sp>
        <p:nvSpPr>
          <p:cNvPr id="8" name="Fußzeilenplatzhalter 5"/>
          <p:cNvSpPr>
            <a:spLocks noGrp="1"/>
          </p:cNvSpPr>
          <p:nvPr>
            <p:ph type="ftr" sz="quarter" idx="11"/>
          </p:nvPr>
        </p:nvSpPr>
        <p:spPr bwMode="auto"/>
        <p:txBody>
          <a:bodyPr/>
          <a:lstStyle/>
          <a:p>
            <a:pPr lvl="0">
              <a:defRPr/>
            </a:pPr>
            <a:endParaRPr lang="de-DE"/>
          </a:p>
        </p:txBody>
      </p:sp>
      <p:sp>
        <p:nvSpPr>
          <p:cNvPr id="9" name="Foliennummernplatzhalter 6"/>
          <p:cNvSpPr>
            <a:spLocks noGrp="1"/>
          </p:cNvSpPr>
          <p:nvPr>
            <p:ph type="sldNum" sz="quarter" idx="12"/>
          </p:nvPr>
        </p:nvSpPr>
        <p:spPr bwMode="auto"/>
        <p:txBody>
          <a:bodyPr/>
          <a:lstStyle/>
          <a:p>
            <a:pPr lvl="0">
              <a:defRPr/>
            </a:pPr>
            <a:fld id="{BE89459F-F82B-4CF1-BF4A-928683926CF0}" type="slidenum">
              <a:t>‹Nr.›</a:t>
            </a:fld>
            <a:endParaRPr lang="de-DE"/>
          </a:p>
        </p:txBody>
      </p:sp>
    </p:spTree>
  </p:cSld>
  <p:clrMapOvr>
    <a:masterClrMapping/>
  </p:clrMapOvr>
  <p:hf/>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type="picTx" preserve="1" userDrawn="1">
  <p:cSld name="Bild mit Überschrift">
    <p:spTree>
      <p:nvGrpSpPr>
        <p:cNvPr id="1" name=""/>
        <p:cNvGrpSpPr/>
        <p:nvPr/>
      </p:nvGrpSpPr>
      <p:grpSpPr bwMode="auto">
        <a:xfrm>
          <a:off x="0" y="0"/>
          <a:ext cx="0" cy="0"/>
          <a:chOff x="0" y="0"/>
          <a:chExt cx="0" cy="0"/>
        </a:xfrm>
      </p:grpSpPr>
      <p:sp>
        <p:nvSpPr>
          <p:cNvPr id="4" name="Titel 1"/>
          <p:cNvSpPr>
            <a:spLocks noGrp="1"/>
          </p:cNvSpPr>
          <p:nvPr>
            <p:ph type="title"/>
          </p:nvPr>
        </p:nvSpPr>
        <p:spPr bwMode="auto">
          <a:xfrm>
            <a:off x="694356" y="503978"/>
            <a:ext cx="3251264" cy="1763924"/>
          </a:xfrm>
        </p:spPr>
        <p:txBody>
          <a:bodyPr anchor="b"/>
          <a:lstStyle>
            <a:lvl1pPr>
              <a:defRPr sz="2650"/>
            </a:lvl1pPr>
          </a:lstStyle>
          <a:p>
            <a:pPr>
              <a:defRPr/>
            </a:pPr>
            <a:r>
              <a:rPr lang="de-DE"/>
              <a:t>Titelmasterformat durch Klicken bearbeiten</a:t>
            </a:r>
          </a:p>
        </p:txBody>
      </p:sp>
      <p:sp>
        <p:nvSpPr>
          <p:cNvPr id="5" name="Bildplatzhalter 2"/>
          <p:cNvSpPr>
            <a:spLocks noGrp="1"/>
          </p:cNvSpPr>
          <p:nvPr>
            <p:ph type="pic" idx="1"/>
          </p:nvPr>
        </p:nvSpPr>
        <p:spPr bwMode="auto">
          <a:xfrm>
            <a:off x="4285579" y="1088454"/>
            <a:ext cx="5103316" cy="5372269"/>
          </a:xfrm>
        </p:spPr>
        <p:txBody>
          <a:bodyPr/>
          <a:lstStyle>
            <a:lvl1pPr marL="0" indent="0">
              <a:buNone/>
              <a:defRPr sz="2650"/>
            </a:lvl1pPr>
            <a:lvl2pPr marL="378013" indent="0">
              <a:buNone/>
              <a:defRPr sz="2300"/>
            </a:lvl2pPr>
            <a:lvl3pPr marL="756026" indent="0">
              <a:buNone/>
              <a:defRPr sz="2000"/>
            </a:lvl3pPr>
            <a:lvl4pPr marL="1134039" indent="0">
              <a:buNone/>
              <a:defRPr sz="1650"/>
            </a:lvl4pPr>
            <a:lvl5pPr marL="1512052" indent="0">
              <a:buNone/>
              <a:defRPr sz="1650"/>
            </a:lvl5pPr>
            <a:lvl6pPr marL="1890065" indent="0">
              <a:buNone/>
              <a:defRPr sz="1650"/>
            </a:lvl6pPr>
            <a:lvl7pPr marL="2268078" indent="0">
              <a:buNone/>
              <a:defRPr sz="1650"/>
            </a:lvl7pPr>
            <a:lvl8pPr marL="2646091" indent="0">
              <a:buNone/>
              <a:defRPr sz="1650"/>
            </a:lvl8pPr>
            <a:lvl9pPr marL="3024104" indent="0">
              <a:buNone/>
              <a:defRPr sz="1650"/>
            </a:lvl9pPr>
          </a:lstStyle>
          <a:p>
            <a:pPr>
              <a:defRPr/>
            </a:pPr>
            <a:endParaRPr lang="de-DE"/>
          </a:p>
        </p:txBody>
      </p:sp>
      <p:sp>
        <p:nvSpPr>
          <p:cNvPr id="6" name="Textplatzhalter 3"/>
          <p:cNvSpPr>
            <a:spLocks noGrp="1"/>
          </p:cNvSpPr>
          <p:nvPr>
            <p:ph type="body" sz="half" idx="2"/>
          </p:nvPr>
        </p:nvSpPr>
        <p:spPr bwMode="auto">
          <a:xfrm>
            <a:off x="694356" y="2267902"/>
            <a:ext cx="3251264" cy="4201570"/>
          </a:xfrm>
        </p:spPr>
        <p:txBody>
          <a:bodyPr/>
          <a:lstStyle>
            <a:lvl1pPr marL="0" indent="0">
              <a:buNone/>
              <a:defRPr sz="1300"/>
            </a:lvl1pPr>
            <a:lvl2pPr marL="378013" indent="0">
              <a:buNone/>
              <a:defRPr sz="1150"/>
            </a:lvl2pPr>
            <a:lvl3pPr marL="756026" indent="0">
              <a:buNone/>
              <a:defRPr sz="1000"/>
            </a:lvl3pPr>
            <a:lvl4pPr marL="1134039" indent="0">
              <a:buNone/>
              <a:defRPr sz="850"/>
            </a:lvl4pPr>
            <a:lvl5pPr marL="1512052" indent="0">
              <a:buNone/>
              <a:defRPr sz="850"/>
            </a:lvl5pPr>
            <a:lvl6pPr marL="1890065" indent="0">
              <a:buNone/>
              <a:defRPr sz="850"/>
            </a:lvl6pPr>
            <a:lvl7pPr marL="2268078" indent="0">
              <a:buNone/>
              <a:defRPr sz="850"/>
            </a:lvl7pPr>
            <a:lvl8pPr marL="2646091" indent="0">
              <a:buNone/>
              <a:defRPr sz="850"/>
            </a:lvl8pPr>
            <a:lvl9pPr marL="3024104" indent="0">
              <a:buNone/>
              <a:defRPr sz="850"/>
            </a:lvl9pPr>
          </a:lstStyle>
          <a:p>
            <a:pPr lvl="0">
              <a:defRPr/>
            </a:pPr>
            <a:r>
              <a:rPr lang="de-DE"/>
              <a:t>Textmasterformat bearbeiten</a:t>
            </a:r>
            <a:endParaRPr/>
          </a:p>
        </p:txBody>
      </p:sp>
      <p:sp>
        <p:nvSpPr>
          <p:cNvPr id="7" name="Datumsplatzhalter 4"/>
          <p:cNvSpPr>
            <a:spLocks noGrp="1"/>
          </p:cNvSpPr>
          <p:nvPr>
            <p:ph type="dt" sz="half" idx="10"/>
          </p:nvPr>
        </p:nvSpPr>
        <p:spPr bwMode="auto"/>
        <p:txBody>
          <a:bodyPr/>
          <a:lstStyle/>
          <a:p>
            <a:pPr lvl="0">
              <a:defRPr/>
            </a:pPr>
            <a:endParaRPr lang="de-DE"/>
          </a:p>
        </p:txBody>
      </p:sp>
      <p:sp>
        <p:nvSpPr>
          <p:cNvPr id="8" name="Fußzeilenplatzhalter 5"/>
          <p:cNvSpPr>
            <a:spLocks noGrp="1"/>
          </p:cNvSpPr>
          <p:nvPr>
            <p:ph type="ftr" sz="quarter" idx="11"/>
          </p:nvPr>
        </p:nvSpPr>
        <p:spPr bwMode="auto"/>
        <p:txBody>
          <a:bodyPr/>
          <a:lstStyle/>
          <a:p>
            <a:pPr lvl="0">
              <a:defRPr/>
            </a:pPr>
            <a:endParaRPr lang="de-DE"/>
          </a:p>
        </p:txBody>
      </p:sp>
      <p:sp>
        <p:nvSpPr>
          <p:cNvPr id="9" name="Foliennummernplatzhalter 6"/>
          <p:cNvSpPr>
            <a:spLocks noGrp="1"/>
          </p:cNvSpPr>
          <p:nvPr>
            <p:ph type="sldNum" sz="quarter" idx="12"/>
          </p:nvPr>
        </p:nvSpPr>
        <p:spPr bwMode="auto"/>
        <p:txBody>
          <a:bodyPr/>
          <a:lstStyle/>
          <a:p>
            <a:pPr lvl="0">
              <a:defRPr/>
            </a:pPr>
            <a:fld id="{A5C315EC-0021-465C-A6EB-249757509B7B}" type="slidenum">
              <a:t>‹Nr.›</a:t>
            </a:fld>
            <a:endParaRPr lang="de-DE"/>
          </a:p>
        </p:txBody>
      </p:sp>
    </p:spTree>
  </p:cSld>
  <p:clrMapOvr>
    <a:masterClrMapping/>
  </p:clrMapOvr>
  <p:hf/>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4" name="Titelplatzhalter 1"/>
          <p:cNvSpPr>
            <a:spLocks noGrp="1"/>
          </p:cNvSpPr>
          <p:nvPr>
            <p:ph type="title"/>
          </p:nvPr>
        </p:nvSpPr>
        <p:spPr bwMode="auto">
          <a:xfrm>
            <a:off x="693043" y="402483"/>
            <a:ext cx="8694539" cy="1461188"/>
          </a:xfrm>
          <a:prstGeom prst="rect">
            <a:avLst/>
          </a:prstGeom>
        </p:spPr>
        <p:txBody>
          <a:bodyPr vert="horz" lIns="91440" tIns="45720" rIns="91440" bIns="45720" rtlCol="0" anchor="ctr">
            <a:normAutofit/>
          </a:bodyPr>
          <a:lstStyle/>
          <a:p>
            <a:pPr>
              <a:defRPr/>
            </a:pPr>
            <a:r>
              <a:rPr lang="de-DE"/>
              <a:t>Titelmasterformat durch Klicken bearbeiten</a:t>
            </a:r>
          </a:p>
        </p:txBody>
      </p:sp>
      <p:sp>
        <p:nvSpPr>
          <p:cNvPr id="5" name="Textplatzhalter 2"/>
          <p:cNvSpPr>
            <a:spLocks noGrp="1"/>
          </p:cNvSpPr>
          <p:nvPr>
            <p:ph type="body" idx="1"/>
          </p:nvPr>
        </p:nvSpPr>
        <p:spPr bwMode="auto">
          <a:xfrm>
            <a:off x="693043" y="2012414"/>
            <a:ext cx="8694539" cy="4796544"/>
          </a:xfrm>
          <a:prstGeom prst="rect">
            <a:avLst/>
          </a:prstGeom>
        </p:spPr>
        <p:txBody>
          <a:bodyPr vert="horz" lIns="91440" tIns="45720" rIns="91440" bIns="45720" rtlCol="0">
            <a:normAutofit/>
          </a:bodyPr>
          <a:lstStyle/>
          <a:p>
            <a:pPr lvl="0">
              <a:defRPr/>
            </a:pPr>
            <a:r>
              <a:rPr lang="de-DE"/>
              <a:t>Textmasterformat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p>
        </p:txBody>
      </p:sp>
      <p:sp>
        <p:nvSpPr>
          <p:cNvPr id="6" name="Datumsplatzhalter 3"/>
          <p:cNvSpPr>
            <a:spLocks noGrp="1"/>
          </p:cNvSpPr>
          <p:nvPr>
            <p:ph type="dt" sz="half" idx="2"/>
          </p:nvPr>
        </p:nvSpPr>
        <p:spPr bwMode="auto">
          <a:xfrm>
            <a:off x="693043" y="7006699"/>
            <a:ext cx="2268141" cy="402483"/>
          </a:xfrm>
          <a:prstGeom prst="rect">
            <a:avLst/>
          </a:prstGeom>
        </p:spPr>
        <p:txBody>
          <a:bodyPr vert="horz" lIns="91440" tIns="45720" rIns="91440" bIns="45720" rtlCol="0" anchor="ctr"/>
          <a:lstStyle>
            <a:lvl1pPr algn="l">
              <a:defRPr sz="1000">
                <a:solidFill>
                  <a:schemeClr val="tx1">
                    <a:tint val="75000"/>
                  </a:schemeClr>
                </a:solidFill>
              </a:defRPr>
            </a:lvl1pPr>
          </a:lstStyle>
          <a:p>
            <a:pPr lvl="0">
              <a:defRPr/>
            </a:pPr>
            <a:endParaRPr lang="de-DE"/>
          </a:p>
        </p:txBody>
      </p:sp>
      <p:sp>
        <p:nvSpPr>
          <p:cNvPr id="7" name="Fußzeilenplatzhalter 4"/>
          <p:cNvSpPr>
            <a:spLocks noGrp="1"/>
          </p:cNvSpPr>
          <p:nvPr>
            <p:ph type="ftr" sz="quarter" idx="3"/>
          </p:nvPr>
        </p:nvSpPr>
        <p:spPr bwMode="auto">
          <a:xfrm>
            <a:off x="3339207" y="7006699"/>
            <a:ext cx="3402211" cy="402483"/>
          </a:xfrm>
          <a:prstGeom prst="rect">
            <a:avLst/>
          </a:prstGeom>
        </p:spPr>
        <p:txBody>
          <a:bodyPr vert="horz" lIns="91440" tIns="45720" rIns="91440" bIns="45720" rtlCol="0" anchor="ctr"/>
          <a:lstStyle>
            <a:lvl1pPr algn="ctr">
              <a:defRPr sz="1000">
                <a:solidFill>
                  <a:schemeClr val="tx1">
                    <a:tint val="75000"/>
                  </a:schemeClr>
                </a:solidFill>
              </a:defRPr>
            </a:lvl1pPr>
          </a:lstStyle>
          <a:p>
            <a:pPr lvl="0">
              <a:defRPr/>
            </a:pPr>
            <a:endParaRPr lang="de-DE"/>
          </a:p>
        </p:txBody>
      </p:sp>
      <p:sp>
        <p:nvSpPr>
          <p:cNvPr id="8" name="Foliennummernplatzhalter 5"/>
          <p:cNvSpPr>
            <a:spLocks noGrp="1"/>
          </p:cNvSpPr>
          <p:nvPr>
            <p:ph type="sldNum" sz="quarter" idx="4"/>
          </p:nvPr>
        </p:nvSpPr>
        <p:spPr bwMode="auto">
          <a:xfrm>
            <a:off x="7119441" y="7006699"/>
            <a:ext cx="2268141" cy="402483"/>
          </a:xfrm>
          <a:prstGeom prst="rect">
            <a:avLst/>
          </a:prstGeom>
        </p:spPr>
        <p:txBody>
          <a:bodyPr vert="horz" lIns="91440" tIns="45720" rIns="91440" bIns="45720" rtlCol="0" anchor="ctr"/>
          <a:lstStyle>
            <a:lvl1pPr algn="r">
              <a:defRPr sz="1000">
                <a:solidFill>
                  <a:schemeClr val="tx1">
                    <a:tint val="75000"/>
                  </a:schemeClr>
                </a:solidFill>
              </a:defRPr>
            </a:lvl1pPr>
          </a:lstStyle>
          <a:p>
            <a:pPr lvl="0">
              <a:defRPr/>
            </a:pPr>
            <a:fld id="{BD56C573-6B10-4708-982F-D84853DC61B3}" type="slidenum">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p:txStyles>
    <p:titleStyle>
      <a:lvl1pPr algn="l" defTabSz="756026">
        <a:lnSpc>
          <a:spcPct val="90000"/>
        </a:lnSpc>
        <a:spcBef>
          <a:spcPts val="0"/>
        </a:spcBef>
        <a:buNone/>
        <a:defRPr sz="3650">
          <a:solidFill>
            <a:schemeClr val="tx1"/>
          </a:solidFill>
          <a:latin typeface="+mj-lt"/>
          <a:ea typeface="+mj-ea"/>
          <a:cs typeface="+mj-cs"/>
        </a:defRPr>
      </a:lvl1pPr>
    </p:titleStyle>
    <p:bodyStyle>
      <a:lvl1pPr marL="189006" indent="-189006" algn="l" defTabSz="756026">
        <a:lnSpc>
          <a:spcPct val="90000"/>
        </a:lnSpc>
        <a:spcBef>
          <a:spcPts val="827"/>
        </a:spcBef>
        <a:buFont typeface="Arial"/>
        <a:buChar char="•"/>
        <a:defRPr sz="2300">
          <a:solidFill>
            <a:schemeClr val="tx1"/>
          </a:solidFill>
          <a:latin typeface="+mn-lt"/>
          <a:ea typeface="+mn-ea"/>
          <a:cs typeface="+mn-cs"/>
        </a:defRPr>
      </a:lvl1pPr>
      <a:lvl2pPr marL="567019" indent="-189006" algn="l" defTabSz="756026">
        <a:lnSpc>
          <a:spcPct val="90000"/>
        </a:lnSpc>
        <a:spcBef>
          <a:spcPts val="413"/>
        </a:spcBef>
        <a:buFont typeface="Arial"/>
        <a:buChar char="•"/>
        <a:defRPr sz="2000">
          <a:solidFill>
            <a:schemeClr val="tx1"/>
          </a:solidFill>
          <a:latin typeface="+mn-lt"/>
          <a:ea typeface="+mn-ea"/>
          <a:cs typeface="+mn-cs"/>
        </a:defRPr>
      </a:lvl2pPr>
      <a:lvl3pPr marL="945032" indent="-189006" algn="l" defTabSz="756026">
        <a:lnSpc>
          <a:spcPct val="90000"/>
        </a:lnSpc>
        <a:spcBef>
          <a:spcPts val="413"/>
        </a:spcBef>
        <a:buFont typeface="Arial"/>
        <a:buChar char="•"/>
        <a:defRPr sz="1650">
          <a:solidFill>
            <a:schemeClr val="tx1"/>
          </a:solidFill>
          <a:latin typeface="+mn-lt"/>
          <a:ea typeface="+mn-ea"/>
          <a:cs typeface="+mn-cs"/>
        </a:defRPr>
      </a:lvl3pPr>
      <a:lvl4pPr marL="1323045" indent="-189006" algn="l" defTabSz="756026">
        <a:lnSpc>
          <a:spcPct val="90000"/>
        </a:lnSpc>
        <a:spcBef>
          <a:spcPts val="413"/>
        </a:spcBef>
        <a:buFont typeface="Arial"/>
        <a:buChar char="•"/>
        <a:defRPr sz="1500">
          <a:solidFill>
            <a:schemeClr val="tx1"/>
          </a:solidFill>
          <a:latin typeface="+mn-lt"/>
          <a:ea typeface="+mn-ea"/>
          <a:cs typeface="+mn-cs"/>
        </a:defRPr>
      </a:lvl4pPr>
      <a:lvl5pPr marL="1701058" indent="-189006" algn="l" defTabSz="756026">
        <a:lnSpc>
          <a:spcPct val="90000"/>
        </a:lnSpc>
        <a:spcBef>
          <a:spcPts val="413"/>
        </a:spcBef>
        <a:buFont typeface="Arial"/>
        <a:buChar char="•"/>
        <a:defRPr sz="1500">
          <a:solidFill>
            <a:schemeClr val="tx1"/>
          </a:solidFill>
          <a:latin typeface="+mn-lt"/>
          <a:ea typeface="+mn-ea"/>
          <a:cs typeface="+mn-cs"/>
        </a:defRPr>
      </a:lvl5pPr>
      <a:lvl6pPr marL="2079071" indent="-189006" algn="l" defTabSz="756026">
        <a:lnSpc>
          <a:spcPct val="90000"/>
        </a:lnSpc>
        <a:spcBef>
          <a:spcPts val="413"/>
        </a:spcBef>
        <a:buFont typeface="Arial"/>
        <a:buChar char="•"/>
        <a:defRPr sz="1500">
          <a:solidFill>
            <a:schemeClr val="tx1"/>
          </a:solidFill>
          <a:latin typeface="+mn-lt"/>
          <a:ea typeface="+mn-ea"/>
          <a:cs typeface="+mn-cs"/>
        </a:defRPr>
      </a:lvl6pPr>
      <a:lvl7pPr marL="2457084" indent="-189006" algn="l" defTabSz="756026">
        <a:lnSpc>
          <a:spcPct val="90000"/>
        </a:lnSpc>
        <a:spcBef>
          <a:spcPts val="413"/>
        </a:spcBef>
        <a:buFont typeface="Arial"/>
        <a:buChar char="•"/>
        <a:defRPr sz="1500">
          <a:solidFill>
            <a:schemeClr val="tx1"/>
          </a:solidFill>
          <a:latin typeface="+mn-lt"/>
          <a:ea typeface="+mn-ea"/>
          <a:cs typeface="+mn-cs"/>
        </a:defRPr>
      </a:lvl7pPr>
      <a:lvl8pPr marL="2835097" indent="-189006" algn="l" defTabSz="756026">
        <a:lnSpc>
          <a:spcPct val="90000"/>
        </a:lnSpc>
        <a:spcBef>
          <a:spcPts val="413"/>
        </a:spcBef>
        <a:buFont typeface="Arial"/>
        <a:buChar char="•"/>
        <a:defRPr sz="1500">
          <a:solidFill>
            <a:schemeClr val="tx1"/>
          </a:solidFill>
          <a:latin typeface="+mn-lt"/>
          <a:ea typeface="+mn-ea"/>
          <a:cs typeface="+mn-cs"/>
        </a:defRPr>
      </a:lvl8pPr>
      <a:lvl9pPr marL="3213110" indent="-189006" algn="l" defTabSz="756026">
        <a:lnSpc>
          <a:spcPct val="90000"/>
        </a:lnSpc>
        <a:spcBef>
          <a:spcPts val="413"/>
        </a:spcBef>
        <a:buFont typeface="Arial"/>
        <a:buChar char="•"/>
        <a:defRPr sz="1500">
          <a:solidFill>
            <a:schemeClr val="tx1"/>
          </a:solidFill>
          <a:latin typeface="+mn-lt"/>
          <a:ea typeface="+mn-ea"/>
          <a:cs typeface="+mn-cs"/>
        </a:defRPr>
      </a:lvl9pPr>
    </p:bodyStyle>
    <p:otherStyle>
      <a:defPPr>
        <a:defRPr lang="de-DE"/>
      </a:defPPr>
      <a:lvl1pPr marL="0" algn="l" defTabSz="756026">
        <a:defRPr sz="1500">
          <a:solidFill>
            <a:schemeClr val="tx1"/>
          </a:solidFill>
          <a:latin typeface="+mn-lt"/>
          <a:ea typeface="+mn-ea"/>
          <a:cs typeface="+mn-cs"/>
        </a:defRPr>
      </a:lvl1pPr>
      <a:lvl2pPr marL="378013" algn="l" defTabSz="756026">
        <a:defRPr sz="1500">
          <a:solidFill>
            <a:schemeClr val="tx1"/>
          </a:solidFill>
          <a:latin typeface="+mn-lt"/>
          <a:ea typeface="+mn-ea"/>
          <a:cs typeface="+mn-cs"/>
        </a:defRPr>
      </a:lvl2pPr>
      <a:lvl3pPr marL="756026" algn="l" defTabSz="756026">
        <a:defRPr sz="1500">
          <a:solidFill>
            <a:schemeClr val="tx1"/>
          </a:solidFill>
          <a:latin typeface="+mn-lt"/>
          <a:ea typeface="+mn-ea"/>
          <a:cs typeface="+mn-cs"/>
        </a:defRPr>
      </a:lvl3pPr>
      <a:lvl4pPr marL="1134039" algn="l" defTabSz="756026">
        <a:defRPr sz="1500">
          <a:solidFill>
            <a:schemeClr val="tx1"/>
          </a:solidFill>
          <a:latin typeface="+mn-lt"/>
          <a:ea typeface="+mn-ea"/>
          <a:cs typeface="+mn-cs"/>
        </a:defRPr>
      </a:lvl4pPr>
      <a:lvl5pPr marL="1512052" algn="l" defTabSz="756026">
        <a:defRPr sz="1500">
          <a:solidFill>
            <a:schemeClr val="tx1"/>
          </a:solidFill>
          <a:latin typeface="+mn-lt"/>
          <a:ea typeface="+mn-ea"/>
          <a:cs typeface="+mn-cs"/>
        </a:defRPr>
      </a:lvl5pPr>
      <a:lvl6pPr marL="1890065" algn="l" defTabSz="756026">
        <a:defRPr sz="1500">
          <a:solidFill>
            <a:schemeClr val="tx1"/>
          </a:solidFill>
          <a:latin typeface="+mn-lt"/>
          <a:ea typeface="+mn-ea"/>
          <a:cs typeface="+mn-cs"/>
        </a:defRPr>
      </a:lvl6pPr>
      <a:lvl7pPr marL="2268078" algn="l" defTabSz="756026">
        <a:defRPr sz="1500">
          <a:solidFill>
            <a:schemeClr val="tx1"/>
          </a:solidFill>
          <a:latin typeface="+mn-lt"/>
          <a:ea typeface="+mn-ea"/>
          <a:cs typeface="+mn-cs"/>
        </a:defRPr>
      </a:lvl7pPr>
      <a:lvl8pPr marL="2646091" algn="l" defTabSz="756026">
        <a:defRPr sz="1500">
          <a:solidFill>
            <a:schemeClr val="tx1"/>
          </a:solidFill>
          <a:latin typeface="+mn-lt"/>
          <a:ea typeface="+mn-ea"/>
          <a:cs typeface="+mn-cs"/>
        </a:defRPr>
      </a:lvl8pPr>
      <a:lvl9pPr marL="3024104" algn="l" defTabSz="756026">
        <a:defRPr sz="15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arxiv.org/abs/1706.06527" TargetMode="External"/><Relationship Id="rId2" Type="http://schemas.openxmlformats.org/officeDocument/2006/relationships/hyperlink" Target="https://doi.org/10.7287/peerj.preprints.2630v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gromacs.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showMasterPhAnim="0">
  <p:cSld name="page1">
    <p:spTree>
      <p:nvGrpSpPr>
        <p:cNvPr id="1" name=""/>
        <p:cNvGrpSpPr/>
        <p:nvPr/>
      </p:nvGrpSpPr>
      <p:grpSpPr bwMode="auto">
        <a:xfrm>
          <a:off x="0" y="0"/>
          <a:ext cx="0" cy="0"/>
          <a:chOff x="0" y="0"/>
          <a:chExt cx="0" cy="0"/>
        </a:xfrm>
      </p:grpSpPr>
      <p:sp>
        <p:nvSpPr>
          <p:cNvPr id="4" name="Titel 2"/>
          <p:cNvSpPr>
            <a:spLocks noGrp="1"/>
          </p:cNvSpPr>
          <p:nvPr>
            <p:ph type="ctrTitle"/>
          </p:nvPr>
        </p:nvSpPr>
        <p:spPr bwMode="auto"/>
        <p:txBody>
          <a:bodyPr/>
          <a:lstStyle/>
          <a:p>
            <a:pPr>
              <a:defRPr/>
            </a:pPr>
            <a:r>
              <a:rPr lang="de-DE"/>
              <a:t>Software als Forschungsdaten</a:t>
            </a:r>
          </a:p>
        </p:txBody>
      </p:sp>
      <p:sp>
        <p:nvSpPr>
          <p:cNvPr id="5" name="Untertitel 1"/>
          <p:cNvSpPr>
            <a:spLocks noGrp="1"/>
          </p:cNvSpPr>
          <p:nvPr>
            <p:ph type="subTitle" idx="1"/>
          </p:nvPr>
        </p:nvSpPr>
        <p:spPr bwMode="auto"/>
        <p:txBody>
          <a:bodyPr anchor="ctr" anchorCtr="1"/>
          <a:lstStyle/>
          <a:p>
            <a:pPr lvl="0" algn="ctr">
              <a:defRPr/>
            </a:pPr>
            <a:r>
              <a:rPr lang="de-DE" sz="2600"/>
              <a:t>Einführung</a:t>
            </a:r>
          </a:p>
        </p:txBody>
      </p:sp>
      <p:pic>
        <p:nvPicPr>
          <p:cNvPr id="6" name="Grafik 3"/>
          <p:cNvPicPr>
            <a:picLocks noChangeAspect="1"/>
          </p:cNvPicPr>
          <p:nvPr/>
        </p:nvPicPr>
        <p:blipFill>
          <a:blip r:embed="rId3"/>
          <a:stretch/>
        </p:blipFill>
        <p:spPr bwMode="auto">
          <a:xfrm>
            <a:off x="7765053" y="381140"/>
            <a:ext cx="1886400" cy="75456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w="http://schemas.openxmlformats.org/wordprocessingml/2006/main" xmlns:m="http://schemas.openxmlformats.org/officeDocument/2006/math" xmlns="">
      <p:transition advClick="1"/>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PhAnim="0">
  <p:cSld name="page7">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lstStyle/>
          <a:p>
            <a:pPr lvl="0">
              <a:defRPr/>
            </a:pPr>
            <a:r>
              <a:rPr lang="de-DE"/>
              <a:t>Referenzen</a:t>
            </a:r>
            <a:endParaRPr/>
          </a:p>
        </p:txBody>
      </p:sp>
      <p:sp>
        <p:nvSpPr>
          <p:cNvPr id="5" name="Textplatzhalter 2"/>
          <p:cNvSpPr>
            <a:spLocks noGrp="1"/>
          </p:cNvSpPr>
          <p:nvPr>
            <p:ph idx="1"/>
          </p:nvPr>
        </p:nvSpPr>
        <p:spPr bwMode="auto"/>
        <p:txBody>
          <a:bodyPr/>
          <a:lstStyle/>
          <a:p>
            <a:pPr lvl="0">
              <a:defRPr/>
            </a:pPr>
            <a:r>
              <a:rPr lang="de-DE" sz="1200">
                <a:latin typeface="Calibri"/>
              </a:rPr>
              <a:t>U. Nangia and D. S. Katz, “Track 1 Paper: Surveying the U.S. National Postdoctoral Association Regarding Software Use and Training in Research,” Zenodo, 2017. doi: 10.5281/zenodo.814102</a:t>
            </a:r>
            <a:endParaRPr/>
          </a:p>
          <a:p>
            <a:pPr lvl="0" algn="l">
              <a:defRPr/>
            </a:pPr>
            <a:r>
              <a:rPr lang="de-DE" sz="1200">
                <a:latin typeface="Calibri"/>
              </a:rPr>
              <a:t>Katz DS, Niemeyer KE, Smith AM, Anderson WL, Boettiger C, Hinsen K, Hooft R, Hucka M, Lee A, Löffler F, Pollard T, Rios F. (2016) Software vs. data in the context of citation. PeerJ Preprints 4:e2630v1 </a:t>
            </a:r>
            <a:r>
              <a:rPr lang="de-DE" sz="1200" u="sng">
                <a:latin typeface="Calibri"/>
                <a:hlinkClick r:id="rId2"/>
              </a:rPr>
              <a:t>https://doi.org/10.7287/peerj.preprints.2630v1</a:t>
            </a:r>
            <a:endParaRPr lang="de-DE" sz="1200">
              <a:latin typeface="Calibri"/>
            </a:endParaRPr>
          </a:p>
          <a:p>
            <a:pPr lvl="0" algn="l">
              <a:defRPr/>
            </a:pPr>
            <a:r>
              <a:rPr lang="de-DE" sz="1200">
                <a:latin typeface="Calibri"/>
              </a:rPr>
              <a:t>U. Nangia and D. S. Katz, "Understanding Software in Research: Initial Results from Examining Nature and a Call for Collaboration," arXiv, 2017. </a:t>
            </a:r>
            <a:r>
              <a:rPr lang="de-DE" sz="1200" u="sng">
                <a:latin typeface="Calibri"/>
                <a:hlinkClick r:id="rId3"/>
              </a:rPr>
              <a:t>https://arxiv.org/abs/1706.06527</a:t>
            </a:r>
            <a:endParaRPr lang="de-DE" sz="1200">
              <a:latin typeface="Calibri"/>
            </a:endParaRPr>
          </a:p>
          <a:p>
            <a:pPr lvl="0" algn="l">
              <a:defRPr/>
            </a:pPr>
            <a:r>
              <a:rPr lang="en-US" sz="1200">
                <a:latin typeface="Calibri"/>
              </a:rPr>
              <a:t>Howison, J. &amp; Bullard, J. (2016). Software in the scientific literature: Problems with seeing, finding, and using software mentioned in the biology literature. </a:t>
            </a:r>
            <a:r>
              <a:rPr lang="en-US" sz="1200" i="1">
                <a:latin typeface="Calibri"/>
              </a:rPr>
              <a:t>Journal of the Association for Information Science and Technology</a:t>
            </a:r>
            <a:r>
              <a:rPr lang="en-US" sz="1200">
                <a:latin typeface="Calibri"/>
              </a:rPr>
              <a:t>, 67, 2137--2155. doi: 10.1002/asi.23538 </a:t>
            </a:r>
            <a:endParaRPr lang="de-DE" sz="1200">
              <a:latin typeface="Times New Roman"/>
            </a:endParaRPr>
          </a:p>
          <a:p>
            <a:pPr lvl="0" algn="l">
              <a:defRPr/>
            </a:pPr>
            <a:endParaRPr lang="de-DE" sz="1200">
              <a:latin typeface="Calibri"/>
            </a:endParaRPr>
          </a:p>
          <a:p>
            <a:pPr lvl="0" algn="l">
              <a:defRPr/>
            </a:pPr>
            <a:endParaRPr lang="de-DE" sz="1200"/>
          </a:p>
          <a:p>
            <a:pPr lvl="0">
              <a:defRPr/>
            </a:pPr>
            <a:endParaRPr lang="de-DE" sz="1200">
              <a:latin typeface="Times New Roman"/>
            </a:endParaRPr>
          </a:p>
          <a:p>
            <a:pPr lvl="0">
              <a:defRPr/>
            </a:pPr>
            <a:endParaRPr lang="de-DE" sz="1200">
              <a:latin typeface="Times New Roman"/>
            </a:endParaRPr>
          </a:p>
          <a:p>
            <a:pPr lvl="0">
              <a:defRPr/>
            </a:pPr>
            <a:endParaRPr lang="de-DE" sz="1200">
              <a:latin typeface="Times New Roman"/>
            </a:endParaRPr>
          </a:p>
        </p:txBody>
      </p:sp>
      <p:sp>
        <p:nvSpPr>
          <p:cNvPr id="6" name="Textfeld 3"/>
          <p:cNvSpPr>
            <a:spLocks/>
          </p:cNvSpPr>
          <p:nvPr/>
        </p:nvSpPr>
        <p:spPr bwMode="auto">
          <a:xfrm>
            <a:off x="2447638" y="6371995"/>
            <a:ext cx="5400364" cy="772924"/>
          </a:xfrm>
          <a:prstGeom prst="rect">
            <a:avLst/>
          </a:prstGeom>
          <a:noFill/>
          <a:ln cap="flat">
            <a:noFill/>
          </a:ln>
        </p:spPr>
        <p:txBody>
          <a:bodyPr vert="horz" wrap="none" lIns="90004" tIns="44996" rIns="90004" bIns="44996" anchor="t" anchorCtr="0" compatLnSpc="0">
            <a:noAutofit/>
          </a:bodyPr>
          <a:lstStyle/>
          <a:p>
            <a:pPr marL="0" marR="0" lvl="0" indent="0" algn="l" defTabSz="914400">
              <a:lnSpc>
                <a:spcPct val="100000"/>
              </a:lnSpc>
              <a:spcBef>
                <a:spcPts val="0"/>
              </a:spcBef>
              <a:spcAft>
                <a:spcPts val="0"/>
              </a:spcAft>
              <a:buNone/>
              <a:defRPr sz="1200" b="0" i="0" u="none" strike="noStrike" cap="none" spc="0">
                <a:solidFill>
                  <a:srgbClr val="000000"/>
                </a:solidFill>
              </a:defRPr>
            </a:pPr>
            <a:endParaRPr lang="de-DE" sz="1200" b="0" i="0" u="none" strike="noStrike" cap="none" spc="0">
              <a:solidFill>
                <a:srgbClr val="000000"/>
              </a:solidFill>
              <a:latin typeface="Arial"/>
              <a:ea typeface="Microsoft YaHei"/>
              <a:cs typeface="Mang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w="http://schemas.openxmlformats.org/wordprocessingml/2006/main" xmlns:m="http://schemas.openxmlformats.org/officeDocument/2006/math" xmlns="">
      <p:transition advClick="1"/>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PhAnim="0">
  <p:cSld name="Slide18">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lstStyle/>
          <a:p>
            <a:pPr lvl="0">
              <a:defRPr/>
            </a:pPr>
            <a:r>
              <a:rPr lang="de-DE"/>
              <a:t>Software vs. Daten in der Forschung</a:t>
            </a:r>
            <a:endParaRPr/>
          </a:p>
        </p:txBody>
      </p:sp>
      <p:sp>
        <p:nvSpPr>
          <p:cNvPr id="5" name="Inhaltsplatzhalter 2"/>
          <p:cNvSpPr>
            <a:spLocks noGrp="1"/>
          </p:cNvSpPr>
          <p:nvPr>
            <p:ph idx="1"/>
          </p:nvPr>
        </p:nvSpPr>
        <p:spPr bwMode="auto"/>
        <p:txBody>
          <a:bodyPr/>
          <a:lstStyle/>
          <a:p>
            <a:pPr lvl="0">
              <a:defRPr/>
            </a:pPr>
            <a:r>
              <a:rPr lang="en-GB"/>
              <a:t>Daten</a:t>
            </a:r>
            <a:endParaRPr/>
          </a:p>
          <a:p>
            <a:pPr lvl="1">
              <a:defRPr/>
            </a:pPr>
            <a:r>
              <a:rPr lang="en-GB"/>
              <a:t>Wissenschaftliche Daten sind Fakten oder Beobachtungen</a:t>
            </a:r>
            <a:endParaRPr/>
          </a:p>
          <a:p>
            <a:pPr lvl="1">
              <a:defRPr/>
            </a:pPr>
            <a:r>
              <a:rPr lang="en-GB"/>
              <a:t>Daten schaffen Belege</a:t>
            </a:r>
            <a:endParaRPr/>
          </a:p>
          <a:p>
            <a:pPr lvl="0">
              <a:defRPr/>
            </a:pPr>
            <a:r>
              <a:rPr lang="en-GB"/>
              <a:t>Software</a:t>
            </a:r>
            <a:endParaRPr/>
          </a:p>
          <a:p>
            <a:pPr lvl="1">
              <a:defRPr/>
            </a:pPr>
            <a:r>
              <a:rPr lang="en-GB"/>
              <a:t>resultiert aus gestalterischer Arbeit</a:t>
            </a:r>
            <a:endParaRPr/>
          </a:p>
          <a:p>
            <a:pPr lvl="1">
              <a:defRPr/>
            </a:pPr>
            <a:r>
              <a:rPr lang="en-GB"/>
              <a:t>liefert ein ausführbares Werkzeug</a:t>
            </a:r>
            <a:endParaRPr/>
          </a:p>
          <a:p>
            <a:pPr lvl="1">
              <a:defRPr/>
            </a:pPr>
            <a:r>
              <a:rPr lang="en-GB"/>
              <a:t>operiert auf Daten</a:t>
            </a:r>
            <a:endParaRPr/>
          </a:p>
          <a:p>
            <a:pPr lvl="0">
              <a:defRPr/>
            </a:pPr>
            <a:endParaRPr lang="en-GB" sz="2000"/>
          </a:p>
          <a:p>
            <a:pPr lvl="0">
              <a:defRPr/>
            </a:pPr>
            <a:r>
              <a:rPr lang="en-GB" sz="2000"/>
              <a:t>Software und Daten ähneln sich bezüglich Credit und Metriken im Wissenschaftskontext. </a:t>
            </a:r>
          </a:p>
          <a:p>
            <a:pPr lvl="0">
              <a:defRPr/>
            </a:pPr>
            <a:r>
              <a:rPr lang="en-GB" sz="2000"/>
              <a:t>Beide wurden traditionell im Publikationen nicht zitiert.</a:t>
            </a:r>
            <a:endParaRPr/>
          </a:p>
          <a:p>
            <a:pPr lvl="0">
              <a:defRPr/>
            </a:pPr>
            <a:endParaRPr lang="de-DE"/>
          </a:p>
        </p:txBody>
      </p:sp>
      <p:sp>
        <p:nvSpPr>
          <p:cNvPr id="6" name="Rechteck 4"/>
          <p:cNvSpPr/>
          <p:nvPr/>
        </p:nvSpPr>
        <p:spPr bwMode="auto">
          <a:xfrm>
            <a:off x="437430" y="6435117"/>
            <a:ext cx="9204780" cy="646334"/>
          </a:xfrm>
          <a:prstGeom prst="rect">
            <a:avLst/>
          </a:prstGeom>
          <a:noFill/>
          <a:ln cap="flat">
            <a:noFill/>
            <a:prstDash val="solid"/>
          </a:ln>
        </p:spPr>
        <p:txBody>
          <a:bodyPr vert="horz" wrap="square" lIns="91440" tIns="45720" rIns="91440" bIns="45720" anchor="t" anchorCtr="0" compatLnSpc="1">
            <a:spAutoFit/>
          </a:bodyPr>
          <a:lstStyle/>
          <a:p>
            <a:pPr marL="0" marR="0" lvl="0" indent="0" algn="l" defTabSz="914400">
              <a:lnSpc>
                <a:spcPct val="100000"/>
              </a:lnSpc>
              <a:spcBef>
                <a:spcPts val="0"/>
              </a:spcBef>
              <a:spcAft>
                <a:spcPts val="0"/>
              </a:spcAft>
              <a:buNone/>
              <a:defRPr sz="1200" b="0" i="0" u="none" strike="noStrike" cap="none" spc="0">
                <a:solidFill>
                  <a:srgbClr val="000000"/>
                </a:solidFill>
              </a:defRPr>
            </a:pPr>
            <a:r>
              <a:rPr lang="de-DE" sz="1200" b="0" i="0" u="none" strike="noStrike" cap="none" spc="0">
                <a:solidFill>
                  <a:srgbClr val="000000"/>
                </a:solidFill>
                <a:latin typeface="Arial"/>
                <a:ea typeface="Microsoft YaHei"/>
                <a:cs typeface="Mangal"/>
              </a:rPr>
              <a:t>Katz DS, Niemeyer KE, Smith AM, Anderson WL, Boettiger C, Hinsen K, Hooft R, Hucka M, Lee A, Löffler F, Pollard T, Rios F. (2016) Software vs. data in the context of citation. PeerJ Preprints 4:e2630v1 https://doi.org/10.7287/peerj.preprints.2630v1</a:t>
            </a:r>
            <a:endParaRPr/>
          </a:p>
          <a:p>
            <a:pPr marL="0" marR="0" lvl="0" indent="0" algn="l" defTabSz="914400">
              <a:lnSpc>
                <a:spcPct val="100000"/>
              </a:lnSpc>
              <a:spcBef>
                <a:spcPts val="0"/>
              </a:spcBef>
              <a:spcAft>
                <a:spcPts val="0"/>
              </a:spcAft>
              <a:buNone/>
              <a:defRPr sz="1200" b="0" i="0" u="none" strike="noStrike" cap="none" spc="0">
                <a:solidFill>
                  <a:srgbClr val="000000"/>
                </a:solidFill>
              </a:defRPr>
            </a:pPr>
            <a:endParaRPr lang="de-DE" sz="1200" b="0" i="0" u="none" strike="noStrike" cap="none" spc="0">
              <a:solidFill>
                <a:srgbClr val="000000"/>
              </a:solidFill>
              <a:latin typeface="Arial"/>
              <a:ea typeface="Microsoft YaHei"/>
              <a:cs typeface="Mang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w="http://schemas.openxmlformats.org/wordprocessingml/2006/main" xmlns:m="http://schemas.openxmlformats.org/officeDocument/2006/math" xmlns="">
      <p:transition advClick="1"/>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PhAnim="0">
  <p:cSld name="Slide9">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lstStyle/>
          <a:p>
            <a:pPr lvl="0">
              <a:defRPr/>
            </a:pPr>
            <a:r>
              <a:rPr lang="de-DE"/>
              <a:t>Software in der Forschung</a:t>
            </a:r>
            <a:endParaRPr/>
          </a:p>
        </p:txBody>
      </p:sp>
      <p:sp>
        <p:nvSpPr>
          <p:cNvPr id="5" name="Rechteck 6"/>
          <p:cNvSpPr/>
          <p:nvPr/>
        </p:nvSpPr>
        <p:spPr bwMode="auto">
          <a:xfrm>
            <a:off x="503998" y="6572524"/>
            <a:ext cx="9325801" cy="461662"/>
          </a:xfrm>
          <a:prstGeom prst="rect">
            <a:avLst/>
          </a:prstGeom>
          <a:noFill/>
          <a:ln cap="flat">
            <a:noFill/>
            <a:prstDash val="solid"/>
          </a:ln>
        </p:spPr>
        <p:txBody>
          <a:bodyPr vert="horz" wrap="square" lIns="91440" tIns="45720" rIns="91440" bIns="45720" anchor="t" anchorCtr="0" compatLnSpc="1">
            <a:spAutoFit/>
          </a:bodyPr>
          <a:lstStyle/>
          <a:p>
            <a:pPr marL="0" marR="0" lvl="0" indent="0" algn="l" defTabSz="914400">
              <a:lnSpc>
                <a:spcPct val="100000"/>
              </a:lnSpc>
              <a:spcBef>
                <a:spcPts val="0"/>
              </a:spcBef>
              <a:spcAft>
                <a:spcPts val="285"/>
              </a:spcAft>
              <a:buNone/>
              <a:defRPr sz="1200" b="0" i="0" u="none" strike="noStrike" cap="none" spc="0">
                <a:solidFill>
                  <a:srgbClr val="000000"/>
                </a:solidFill>
              </a:defRPr>
            </a:pPr>
            <a:r>
              <a:rPr lang="de-DE" sz="1200" b="0" i="0" u="none" strike="noStrike" cap="none" spc="0">
                <a:solidFill>
                  <a:srgbClr val="000000"/>
                </a:solidFill>
                <a:ea typeface="Microsoft YaHei"/>
                <a:cs typeface="Mangal"/>
              </a:rPr>
              <a:t>U. Nangia and D. S. Katz, “Track 1 Paper: Surveying the U.S. National Postdoctoral Association Regarding Software Use and Training in Research,” Zenodo, 2017. doi: 10.5281/zenodo.814102</a:t>
            </a:r>
            <a:endParaRPr/>
          </a:p>
        </p:txBody>
      </p:sp>
      <p:pic>
        <p:nvPicPr>
          <p:cNvPr id="6" name="Grafik 7"/>
          <p:cNvPicPr>
            <a:picLocks noChangeAspect="1"/>
          </p:cNvPicPr>
          <p:nvPr/>
        </p:nvPicPr>
        <p:blipFill>
          <a:blip r:embed="rId2"/>
          <a:stretch/>
        </p:blipFill>
        <p:spPr bwMode="auto">
          <a:xfrm>
            <a:off x="405847" y="2811880"/>
            <a:ext cx="4633978" cy="3537429"/>
          </a:xfrm>
          <a:prstGeom prst="rect">
            <a:avLst/>
          </a:prstGeom>
          <a:noFill/>
          <a:ln cap="flat">
            <a:noFill/>
          </a:ln>
        </p:spPr>
      </p:pic>
      <p:pic>
        <p:nvPicPr>
          <p:cNvPr id="7" name="Grafik 8"/>
          <p:cNvPicPr>
            <a:picLocks noChangeAspect="1"/>
          </p:cNvPicPr>
          <p:nvPr/>
        </p:nvPicPr>
        <p:blipFill>
          <a:blip r:embed="rId3"/>
          <a:stretch/>
        </p:blipFill>
        <p:spPr bwMode="auto">
          <a:xfrm>
            <a:off x="4307272" y="1549725"/>
            <a:ext cx="5653908" cy="3437147"/>
          </a:xfrm>
          <a:prstGeom prst="rect">
            <a:avLst/>
          </a:prstGeom>
          <a:noFill/>
          <a:ln cap="flat">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w="http://schemas.openxmlformats.org/wordprocessingml/2006/main" xmlns:m="http://schemas.openxmlformats.org/officeDocument/2006/math" xmlns="">
      <p:transition advClick="1"/>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PhAnim="0">
  <p:cSld name="Slide10">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lstStyle/>
          <a:p>
            <a:pPr lvl="0">
              <a:defRPr/>
            </a:pPr>
            <a:r>
              <a:rPr lang="de-DE"/>
              <a:t>Abfrage</a:t>
            </a:r>
            <a:endParaRPr/>
          </a:p>
        </p:txBody>
      </p:sp>
      <p:sp>
        <p:nvSpPr>
          <p:cNvPr id="5" name="Inhaltsplatzhalter 2"/>
          <p:cNvSpPr>
            <a:spLocks noGrp="1"/>
          </p:cNvSpPr>
          <p:nvPr>
            <p:ph idx="1"/>
          </p:nvPr>
        </p:nvSpPr>
        <p:spPr bwMode="auto"/>
        <p:txBody>
          <a:bodyPr/>
          <a:lstStyle/>
          <a:p>
            <a:pPr lvl="0">
              <a:defRPr/>
            </a:pPr>
            <a:r>
              <a:rPr lang="de-DE"/>
              <a:t>Nutzen Sie Software bei Ihrer Forschung?</a:t>
            </a:r>
            <a:endParaRPr/>
          </a:p>
          <a:p>
            <a:pPr lvl="0">
              <a:defRPr/>
            </a:pPr>
            <a:endParaRPr lang="de-DE"/>
          </a:p>
          <a:p>
            <a:pPr lvl="0">
              <a:defRPr/>
            </a:pPr>
            <a:r>
              <a:rPr lang="de-DE"/>
              <a:t>Schreiben Sie selber Software/Code?</a:t>
            </a:r>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w="http://schemas.openxmlformats.org/wordprocessingml/2006/main" xmlns:m="http://schemas.openxmlformats.org/officeDocument/2006/math" xmlns="">
      <p:transition advClick="1"/>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PhAnim="0">
  <p:cSld name="Slide16">
    <p:spTree>
      <p:nvGrpSpPr>
        <p:cNvPr id="1" name=""/>
        <p:cNvGrpSpPr/>
        <p:nvPr/>
      </p:nvGrpSpPr>
      <p:grpSpPr bwMode="auto">
        <a:xfrm>
          <a:off x="0" y="0"/>
          <a:ext cx="0" cy="0"/>
          <a:chOff x="0" y="0"/>
          <a:chExt cx="0" cy="0"/>
        </a:xfrm>
      </p:grpSpPr>
      <p:sp>
        <p:nvSpPr>
          <p:cNvPr id="39" name="Titel 1"/>
          <p:cNvSpPr txBox="1">
            <a:spLocks/>
          </p:cNvSpPr>
          <p:nvPr/>
        </p:nvSpPr>
        <p:spPr bwMode="auto">
          <a:xfrm>
            <a:off x="693043" y="402483"/>
            <a:ext cx="8694539" cy="1461188"/>
          </a:xfrm>
          <a:prstGeom prst="rect">
            <a:avLst/>
          </a:prstGeom>
        </p:spPr>
        <p:txBody>
          <a:bodyPr vert="horz" lIns="91440" tIns="45720" rIns="91440" bIns="45720" rtlCol="0" anchor="ctr">
            <a:normAutofit/>
          </a:bodyPr>
          <a:lstStyle>
            <a:lvl1pPr algn="l" defTabSz="756026">
              <a:lnSpc>
                <a:spcPct val="90000"/>
              </a:lnSpc>
              <a:spcBef>
                <a:spcPts val="0"/>
              </a:spcBef>
              <a:buNone/>
              <a:defRPr sz="3650">
                <a:solidFill>
                  <a:schemeClr val="tx1"/>
                </a:solidFill>
                <a:latin typeface="+mj-lt"/>
                <a:ea typeface="+mj-ea"/>
                <a:cs typeface="+mj-cs"/>
              </a:defRPr>
            </a:lvl1pPr>
          </a:lstStyle>
          <a:p>
            <a:r>
              <a:rPr lang="de-DE" smtClean="0"/>
              <a:t>Für was wird Software genutzt?</a:t>
            </a:r>
            <a:endParaRPr lang="de-DE"/>
          </a:p>
        </p:txBody>
      </p:sp>
      <p:sp>
        <p:nvSpPr>
          <p:cNvPr id="40" name="Wolke 3"/>
          <p:cNvSpPr/>
          <p:nvPr/>
        </p:nvSpPr>
        <p:spPr>
          <a:xfrm>
            <a:off x="1054897" y="3624782"/>
            <a:ext cx="3076169" cy="2416384"/>
          </a:xfrm>
          <a:custGeom>
            <a:avLst/>
            <a:gdLst>
              <a:gd name="f0" fmla="val 10800000"/>
              <a:gd name="f1" fmla="val 5400000"/>
              <a:gd name="f2" fmla="val 180"/>
              <a:gd name="f3" fmla="val w"/>
              <a:gd name="f4" fmla="val h"/>
              <a:gd name="f5" fmla="val 0"/>
              <a:gd name="f6" fmla="val 43200"/>
              <a:gd name="f7" fmla="+- 0 0 11429249"/>
              <a:gd name="f8" fmla="+- 0 0 8646143"/>
              <a:gd name="f9" fmla="+- 0 0 8748475"/>
              <a:gd name="f10" fmla="+- 0 0 7859163"/>
              <a:gd name="f11" fmla="+- 0 0 4722533"/>
              <a:gd name="f12" fmla="+- 0 0 2776035"/>
              <a:gd name="f13" fmla="+- 0 0 16496525"/>
              <a:gd name="f14" fmla="+- 0 0 14809710"/>
              <a:gd name="f15" fmla="+- 0 0 4217541"/>
              <a:gd name="f16" fmla="+- 0 0 824660"/>
              <a:gd name="f17" fmla="+- 0 0 8950887"/>
              <a:gd name="f18" fmla="+- 0 0 9809656"/>
              <a:gd name="f19" fmla="+- 0 0 4002417"/>
              <a:gd name="f20" fmla="val 3900"/>
              <a:gd name="f21" fmla="val 14370"/>
              <a:gd name="f22" fmla="val 6753"/>
              <a:gd name="f23" fmla="val 9190"/>
              <a:gd name="f24" fmla="val 7426832"/>
              <a:gd name="f25" fmla="val 5333"/>
              <a:gd name="f26" fmla="val 7267"/>
              <a:gd name="f27" fmla="val 5396714"/>
              <a:gd name="f28" fmla="val 4365"/>
              <a:gd name="f29" fmla="val 5945"/>
              <a:gd name="f30" fmla="val 5983381"/>
              <a:gd name="f31" fmla="val 4857"/>
              <a:gd name="f32" fmla="val 6595"/>
              <a:gd name="f33" fmla="val 7034504"/>
              <a:gd name="f34" fmla="val 7273"/>
              <a:gd name="f35" fmla="val 6541615"/>
              <a:gd name="f36" fmla="val 6775"/>
              <a:gd name="f37" fmla="val 9220"/>
              <a:gd name="f38" fmla="val 7816140"/>
              <a:gd name="f39" fmla="val 5785"/>
              <a:gd name="f40" fmla="val 7867"/>
              <a:gd name="f41" fmla="val 37501"/>
              <a:gd name="f42" fmla="val 6842000"/>
              <a:gd name="f43" fmla="val 6752"/>
              <a:gd name="f44" fmla="val 9215"/>
              <a:gd name="f45" fmla="val 1347096"/>
              <a:gd name="f46" fmla="val 6910353"/>
              <a:gd name="f47" fmla="val 7720"/>
              <a:gd name="f48" fmla="val 10543"/>
              <a:gd name="f49" fmla="val 3974558"/>
              <a:gd name="f50" fmla="val 4542661"/>
              <a:gd name="f51" fmla="val 4360"/>
              <a:gd name="f52" fmla="val 5918"/>
              <a:gd name="f53" fmla="val 8804134"/>
              <a:gd name="f54" fmla="val 4345"/>
              <a:gd name="f55" fmla="val 9151131"/>
              <a:gd name="f56" fmla="val 4693"/>
              <a:gd name="f57" fmla="val 26177"/>
              <a:gd name="f58" fmla="val 5204520"/>
              <a:gd name="f59" fmla="val 1585770"/>
              <a:gd name="f60" fmla="val 6928"/>
              <a:gd name="f61" fmla="val 34899"/>
              <a:gd name="f62" fmla="val 4416628"/>
              <a:gd name="f63" fmla="val 686848"/>
              <a:gd name="f64" fmla="val 16478"/>
              <a:gd name="f65" fmla="val 39090"/>
              <a:gd name="f66" fmla="val 8257448"/>
              <a:gd name="f67" fmla="val 844866"/>
              <a:gd name="f68" fmla="val 28827"/>
              <a:gd name="f69" fmla="val 34751"/>
              <a:gd name="f70" fmla="val 387196"/>
              <a:gd name="f71" fmla="val 959901"/>
              <a:gd name="f72" fmla="val 34129"/>
              <a:gd name="f73" fmla="val 22954"/>
              <a:gd name="f74" fmla="val 4255042"/>
              <a:gd name="f75" fmla="val 41798"/>
              <a:gd name="f76" fmla="val 15354"/>
              <a:gd name="f77" fmla="val 1819082"/>
              <a:gd name="f78" fmla="val 1665090"/>
              <a:gd name="f79" fmla="val 38324"/>
              <a:gd name="f80" fmla="val 5426"/>
              <a:gd name="f81" fmla="val 891534"/>
              <a:gd name="f82" fmla="val 29078"/>
              <a:gd name="f83" fmla="val 3952"/>
              <a:gd name="f84" fmla="val 1091722"/>
              <a:gd name="f85" fmla="val 22141"/>
              <a:gd name="f86" fmla="val 4720"/>
              <a:gd name="f87" fmla="val 1061181"/>
              <a:gd name="f88" fmla="val 14000"/>
              <a:gd name="f89" fmla="val 5192"/>
              <a:gd name="f90" fmla="val 739161"/>
              <a:gd name="f91" fmla="val 4127"/>
              <a:gd name="f92" fmla="val 15789"/>
              <a:gd name="f93" fmla="val 9459261"/>
              <a:gd name="f94" fmla="val 711490"/>
              <a:gd name="f95" fmla="+- 0 0 -90"/>
              <a:gd name="f96" fmla="+- 0 0 -180"/>
              <a:gd name="f97" fmla="+- 0 0 -270"/>
              <a:gd name="f98" fmla="+- 0 0 -360"/>
              <a:gd name="f99" fmla="*/ f3 1 43200"/>
              <a:gd name="f100" fmla="*/ f4 1 43200"/>
              <a:gd name="f101" fmla="val f5"/>
              <a:gd name="f102" fmla="val f6"/>
              <a:gd name="f103" fmla="*/ f95 f0 1"/>
              <a:gd name="f104" fmla="*/ f96 f0 1"/>
              <a:gd name="f105" fmla="*/ f97 f0 1"/>
              <a:gd name="f106" fmla="*/ f98 f0 1"/>
              <a:gd name="f107" fmla="+- f102 0 f101"/>
              <a:gd name="f108" fmla="*/ f103 1 f2"/>
              <a:gd name="f109" fmla="*/ f104 1 f2"/>
              <a:gd name="f110" fmla="*/ f105 1 f2"/>
              <a:gd name="f111" fmla="*/ f106 1 f2"/>
              <a:gd name="f112" fmla="*/ f107 1 2"/>
              <a:gd name="f113" fmla="*/ f107 1 43200"/>
              <a:gd name="f114" fmla="*/ f107 2977 1"/>
              <a:gd name="f115" fmla="*/ f107 3262 1"/>
              <a:gd name="f116" fmla="*/ f107 17087 1"/>
              <a:gd name="f117" fmla="*/ f107 17337 1"/>
              <a:gd name="f118" fmla="*/ f107 67 1"/>
              <a:gd name="f119" fmla="*/ f107 21577 1"/>
              <a:gd name="f120" fmla="*/ f107 21582 1"/>
              <a:gd name="f121" fmla="*/ f107 1235 1"/>
              <a:gd name="f122" fmla="+- f108 0 f1"/>
              <a:gd name="f123" fmla="+- f109 0 f1"/>
              <a:gd name="f124" fmla="+- f110 0 f1"/>
              <a:gd name="f125" fmla="+- f111 0 f1"/>
              <a:gd name="f126" fmla="+- f101 f112 0"/>
              <a:gd name="f127" fmla="*/ f114 1 21600"/>
              <a:gd name="f128" fmla="*/ f115 1 21600"/>
              <a:gd name="f129" fmla="*/ f116 1 21600"/>
              <a:gd name="f130" fmla="*/ f117 1 21600"/>
              <a:gd name="f131" fmla="*/ f118 1 21600"/>
              <a:gd name="f132" fmla="*/ f119 1 21600"/>
              <a:gd name="f133" fmla="*/ f120 1 21600"/>
              <a:gd name="f134" fmla="*/ f121 1 21600"/>
              <a:gd name="f135" fmla="*/ f133 1 f113"/>
              <a:gd name="f136" fmla="*/ f126 1 f113"/>
              <a:gd name="f137" fmla="*/ f132 1 f113"/>
              <a:gd name="f138" fmla="*/ f131 1 f113"/>
              <a:gd name="f139" fmla="*/ f134 1 f113"/>
              <a:gd name="f140" fmla="*/ f127 1 f113"/>
              <a:gd name="f141" fmla="*/ f129 1 f113"/>
              <a:gd name="f142" fmla="*/ f128 1 f113"/>
              <a:gd name="f143" fmla="*/ f130 1 f113"/>
              <a:gd name="f144" fmla="*/ f140 f99 1"/>
              <a:gd name="f145" fmla="*/ f141 f99 1"/>
              <a:gd name="f146" fmla="*/ f143 f100 1"/>
              <a:gd name="f147" fmla="*/ f142 f100 1"/>
              <a:gd name="f148" fmla="*/ f135 f99 1"/>
              <a:gd name="f149" fmla="*/ f136 f100 1"/>
              <a:gd name="f150" fmla="*/ f136 f99 1"/>
              <a:gd name="f151" fmla="*/ f137 f100 1"/>
              <a:gd name="f152" fmla="*/ f138 f99 1"/>
              <a:gd name="f153" fmla="*/ f139 f100 1"/>
            </a:gdLst>
            <a:ahLst/>
            <a:cxnLst>
              <a:cxn ang="3cd4">
                <a:pos x="hc" y="t"/>
              </a:cxn>
              <a:cxn ang="0">
                <a:pos x="r" y="vc"/>
              </a:cxn>
              <a:cxn ang="cd4">
                <a:pos x="hc" y="b"/>
              </a:cxn>
              <a:cxn ang="cd2">
                <a:pos x="l" y="vc"/>
              </a:cxn>
              <a:cxn ang="f122">
                <a:pos x="f148" y="f149"/>
              </a:cxn>
              <a:cxn ang="f123">
                <a:pos x="f150" y="f151"/>
              </a:cxn>
              <a:cxn ang="f124">
                <a:pos x="f152" y="f149"/>
              </a:cxn>
              <a:cxn ang="f125">
                <a:pos x="f150" y="f153"/>
              </a:cxn>
            </a:cxnLst>
            <a:rect l="f144" t="f147" r="f145" b="f146"/>
            <a:pathLst>
              <a:path w="43200" h="43200">
                <a:moveTo>
                  <a:pt x="f20" y="f21"/>
                </a:moveTo>
                <a:arcTo wR="f22" hR="f23" stAng="f7" swAng="f24"/>
                <a:arcTo wR="f25" hR="f26" stAng="f8" swAng="f27"/>
                <a:arcTo wR="f28" hR="f29" stAng="f9" swAng="f30"/>
                <a:arcTo wR="f31" hR="f32" stAng="f10" swAng="f33"/>
                <a:arcTo wR="f25" hR="f34" stAng="f11" swAng="f35"/>
                <a:arcTo wR="f36" hR="f37" stAng="f12" swAng="f38"/>
                <a:arcTo wR="f39" hR="f40" stAng="f41" swAng="f42"/>
                <a:arcTo wR="f43" hR="f44" stAng="f45" swAng="f46"/>
                <a:arcTo wR="f47" hR="f48" stAng="f49" swAng="f50"/>
                <a:arcTo wR="f51" hR="f52" stAng="f13" swAng="f53"/>
                <a:arcTo wR="f54" hR="f29" stAng="f14" swAng="f55"/>
                <a:close/>
              </a:path>
              <a:path w="43200" h="43200" fill="none">
                <a:moveTo>
                  <a:pt x="f56" y="f57"/>
                </a:moveTo>
                <a:arcTo wR="f54" hR="f29" stAng="f58" swAng="f59"/>
                <a:moveTo>
                  <a:pt x="f60" y="f61"/>
                </a:moveTo>
                <a:arcTo wR="f51" hR="f52" stAng="f62" swAng="f63"/>
                <a:moveTo>
                  <a:pt x="f64" y="f65"/>
                </a:moveTo>
                <a:arcTo wR="f43" hR="f44" stAng="f66" swAng="f67"/>
                <a:moveTo>
                  <a:pt x="f68" y="f69"/>
                </a:moveTo>
                <a:arcTo wR="f43" hR="f44" stAng="f70" swAng="f71"/>
                <a:moveTo>
                  <a:pt x="f72" y="f73"/>
                </a:moveTo>
                <a:arcTo wR="f39" hR="f40" stAng="f15" swAng="f74"/>
                <a:moveTo>
                  <a:pt x="f75" y="f76"/>
                </a:moveTo>
                <a:arcTo wR="f25" hR="f34" stAng="f77" swAng="f78"/>
                <a:moveTo>
                  <a:pt x="f79" y="f80"/>
                </a:moveTo>
                <a:arcTo wR="f31" hR="f32" stAng="f16" swAng="f81"/>
                <a:moveTo>
                  <a:pt x="f82" y="f83"/>
                </a:moveTo>
                <a:arcTo wR="f31" hR="f32" stAng="f17" swAng="f84"/>
                <a:moveTo>
                  <a:pt x="f85" y="f86"/>
                </a:moveTo>
                <a:arcTo wR="f28" hR="f29" stAng="f18" swAng="f87"/>
                <a:moveTo>
                  <a:pt x="f88" y="f89"/>
                </a:moveTo>
                <a:arcTo wR="f22" hR="f23" stAng="f19" swAng="f90"/>
                <a:moveTo>
                  <a:pt x="f91" y="f92"/>
                </a:moveTo>
                <a:arcTo wR="f22" hR="f23" stAng="f93" swAng="f94"/>
              </a:path>
            </a:pathLst>
          </a:custGeom>
          <a:gradFill>
            <a:gsLst>
              <a:gs pos="0">
                <a:srgbClr val="6083CB"/>
              </a:gs>
              <a:gs pos="100000">
                <a:srgbClr val="3E70CA"/>
              </a:gs>
            </a:gsLst>
            <a:lin ang="5400000"/>
          </a:gradFill>
          <a:ln cap="flat">
            <a:noFill/>
            <a:prstDash val="solid"/>
          </a:ln>
          <a:effectLst>
            <a:outerShdw dist="19046" dir="5400000" algn="tl">
              <a:srgbClr val="000000">
                <a:alpha val="63000"/>
              </a:srgbClr>
            </a:outerShdw>
          </a:effectLst>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200" b="0" i="0" u="none" strike="noStrike" kern="1200" cap="none" spc="0" baseline="0">
                <a:solidFill>
                  <a:srgbClr val="FFFFFF"/>
                </a:solidFill>
                <a:uFillTx/>
                <a:latin typeface="Calibri"/>
              </a:rPr>
              <a:t>Wissenschaftliche Community</a:t>
            </a:r>
          </a:p>
        </p:txBody>
      </p:sp>
      <p:sp>
        <p:nvSpPr>
          <p:cNvPr id="41" name="Gefaltete Ecke 4"/>
          <p:cNvSpPr/>
          <p:nvPr/>
        </p:nvSpPr>
        <p:spPr>
          <a:xfrm>
            <a:off x="3441627" y="4216645"/>
            <a:ext cx="471793" cy="573932"/>
          </a:xfrm>
          <a:custGeom>
            <a:avLst>
              <a:gd name="f5" fmla="val 16667"/>
            </a:avLst>
            <a:gdLst>
              <a:gd name="f1" fmla="val w"/>
              <a:gd name="f2" fmla="val h"/>
              <a:gd name="f3" fmla="val ss"/>
              <a:gd name="f4" fmla="val 0"/>
              <a:gd name="f5" fmla="val 16667"/>
              <a:gd name="f6" fmla="abs f1"/>
              <a:gd name="f7" fmla="abs f2"/>
              <a:gd name="f8" fmla="abs f3"/>
              <a:gd name="f9" fmla="val f4"/>
              <a:gd name="f10" fmla="val f5"/>
              <a:gd name="f11" fmla="?: f6 f1 1"/>
              <a:gd name="f12" fmla="?: f7 f2 1"/>
              <a:gd name="f13" fmla="?: f8 f3 1"/>
              <a:gd name="f14" fmla="*/ f11 1 21600"/>
              <a:gd name="f15" fmla="*/ f12 1 21600"/>
              <a:gd name="f16" fmla="*/ 21600 f11 1"/>
              <a:gd name="f17" fmla="*/ 21600 f12 1"/>
              <a:gd name="f18" fmla="min f15 f14"/>
              <a:gd name="f19" fmla="*/ f16 1 f13"/>
              <a:gd name="f20" fmla="*/ f17 1 f13"/>
              <a:gd name="f21" fmla="val f19"/>
              <a:gd name="f22" fmla="val f20"/>
              <a:gd name="f23" fmla="*/ f9 f18 1"/>
              <a:gd name="f24" fmla="+- f22 0 f9"/>
              <a:gd name="f25" fmla="+- f21 0 f9"/>
              <a:gd name="f26" fmla="*/ f21 f18 1"/>
              <a:gd name="f27" fmla="*/ f22 f18 1"/>
              <a:gd name="f28" fmla="min f25 f24"/>
              <a:gd name="f29" fmla="*/ f28 f10 1"/>
              <a:gd name="f30" fmla="*/ f29 1 100000"/>
              <a:gd name="f31" fmla="*/ f30 1 5"/>
              <a:gd name="f32" fmla="+- f21 0 f30"/>
              <a:gd name="f33" fmla="+- f22 0 f30"/>
              <a:gd name="f34" fmla="+- f32 f31 0"/>
              <a:gd name="f35" fmla="+- f33 f31 0"/>
              <a:gd name="f36" fmla="*/ f33 f18 1"/>
              <a:gd name="f37" fmla="*/ f32 f18 1"/>
              <a:gd name="f38" fmla="*/ f34 f18 1"/>
              <a:gd name="f39" fmla="*/ f35 f18 1"/>
            </a:gdLst>
            <a:ahLst/>
            <a:cxnLst>
              <a:cxn ang="3cd4">
                <a:pos x="hc" y="t"/>
              </a:cxn>
              <a:cxn ang="0">
                <a:pos x="r" y="vc"/>
              </a:cxn>
              <a:cxn ang="cd4">
                <a:pos x="hc" y="b"/>
              </a:cxn>
              <a:cxn ang="cd2">
                <a:pos x="l" y="vc"/>
              </a:cxn>
            </a:cxnLst>
            <a:rect l="f23" t="f23" r="f26" b="f36"/>
            <a:pathLst>
              <a:path stroke="0">
                <a:moveTo>
                  <a:pt x="f23" y="f23"/>
                </a:moveTo>
                <a:lnTo>
                  <a:pt x="f26" y="f23"/>
                </a:lnTo>
                <a:lnTo>
                  <a:pt x="f26" y="f36"/>
                </a:lnTo>
                <a:lnTo>
                  <a:pt x="f37" y="f27"/>
                </a:lnTo>
                <a:lnTo>
                  <a:pt x="f23" y="f27"/>
                </a:lnTo>
                <a:close/>
              </a:path>
              <a:path stroke="0">
                <a:moveTo>
                  <a:pt x="f37" y="f27"/>
                </a:moveTo>
                <a:lnTo>
                  <a:pt x="f38" y="f39"/>
                </a:lnTo>
                <a:lnTo>
                  <a:pt x="f26" y="f36"/>
                </a:lnTo>
                <a:close/>
              </a:path>
              <a:path fill="none">
                <a:moveTo>
                  <a:pt x="f37" y="f27"/>
                </a:moveTo>
                <a:lnTo>
                  <a:pt x="f38" y="f39"/>
                </a:lnTo>
                <a:lnTo>
                  <a:pt x="f26" y="f36"/>
                </a:lnTo>
                <a:lnTo>
                  <a:pt x="f37" y="f27"/>
                </a:lnTo>
                <a:lnTo>
                  <a:pt x="f23" y="f27"/>
                </a:lnTo>
                <a:lnTo>
                  <a:pt x="f23" y="f23"/>
                </a:lnTo>
                <a:lnTo>
                  <a:pt x="f26" y="f23"/>
                </a:lnTo>
                <a:lnTo>
                  <a:pt x="f26" y="f36"/>
                </a:lnTo>
              </a:path>
            </a:pathLst>
          </a:custGeom>
          <a:solidFill>
            <a:srgbClr val="5B9BD5"/>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700" b="0" i="0" u="none" strike="noStrike" kern="1200" cap="none" spc="0" baseline="0">
                <a:solidFill>
                  <a:srgbClr val="FFFFFF"/>
                </a:solidFill>
                <a:uFillTx/>
                <a:latin typeface="Calibri"/>
              </a:rPr>
              <a:t>Paper</a:t>
            </a:r>
          </a:p>
        </p:txBody>
      </p:sp>
      <p:sp>
        <p:nvSpPr>
          <p:cNvPr id="42" name="Zylinder 5"/>
          <p:cNvSpPr/>
          <p:nvPr/>
        </p:nvSpPr>
        <p:spPr>
          <a:xfrm>
            <a:off x="5633709" y="3904259"/>
            <a:ext cx="539889" cy="418292"/>
          </a:xfrm>
          <a:custGeom>
            <a:avLst>
              <a:gd name="f10" fmla="val 25000"/>
            </a:avLst>
            <a:gdLst>
              <a:gd name="f1" fmla="val 21600000"/>
              <a:gd name="f2" fmla="val 10800000"/>
              <a:gd name="f3" fmla="val 5400000"/>
              <a:gd name="f4" fmla="val 180"/>
              <a:gd name="f5" fmla="val w"/>
              <a:gd name="f6" fmla="val h"/>
              <a:gd name="f7" fmla="val ss"/>
              <a:gd name="f8" fmla="val 0"/>
              <a:gd name="f9" fmla="+- 0 0 10800000"/>
              <a:gd name="f10" fmla="val 25000"/>
              <a:gd name="f11" fmla="+- 0 0 -360"/>
              <a:gd name="f12" fmla="abs f5"/>
              <a:gd name="f13" fmla="abs f6"/>
              <a:gd name="f14" fmla="abs f7"/>
              <a:gd name="f15" fmla="val f8"/>
              <a:gd name="f16" fmla="val f10"/>
              <a:gd name="f17" fmla="*/ f11 f2 1"/>
              <a:gd name="f18" fmla="?: f12 f5 1"/>
              <a:gd name="f19" fmla="?: f13 f6 1"/>
              <a:gd name="f20" fmla="?: f14 f7 1"/>
              <a:gd name="f21" fmla="*/ f17 1 f4"/>
              <a:gd name="f22" fmla="*/ f18 1 21600"/>
              <a:gd name="f23" fmla="*/ f19 1 21600"/>
              <a:gd name="f24" fmla="*/ 21600 f18 1"/>
              <a:gd name="f25" fmla="*/ 21600 f19 1"/>
              <a:gd name="f26" fmla="+- f21 0 f3"/>
              <a:gd name="f27" fmla="min f23 f22"/>
              <a:gd name="f28" fmla="*/ f24 1 f20"/>
              <a:gd name="f29" fmla="*/ f25 1 f20"/>
              <a:gd name="f30" fmla="val f28"/>
              <a:gd name="f31" fmla="val f29"/>
              <a:gd name="f32" fmla="*/ f15 f27 1"/>
              <a:gd name="f33" fmla="+- f31 0 f15"/>
              <a:gd name="f34" fmla="+- f30 0 f15"/>
              <a:gd name="f35" fmla="*/ f30 f27 1"/>
              <a:gd name="f36" fmla="*/ f34 1 2"/>
              <a:gd name="f37" fmla="min f34 f33"/>
              <a:gd name="f38" fmla="+- f15 f36 0"/>
              <a:gd name="f39" fmla="*/ f37 f16 1"/>
              <a:gd name="f40" fmla="*/ f36 f27 1"/>
              <a:gd name="f41" fmla="*/ f39 1 200000"/>
              <a:gd name="f42" fmla="*/ f38 f27 1"/>
              <a:gd name="f43" fmla="+- f41 f41 0"/>
              <a:gd name="f44" fmla="+- f31 0 f41"/>
              <a:gd name="f45" fmla="*/ f41 f27 1"/>
              <a:gd name="f46" fmla="*/ f43 f27 1"/>
              <a:gd name="f47" fmla="*/ f44 f27 1"/>
            </a:gdLst>
            <a:ahLst/>
            <a:cxnLst>
              <a:cxn ang="3cd4">
                <a:pos x="hc" y="t"/>
              </a:cxn>
              <a:cxn ang="0">
                <a:pos x="r" y="vc"/>
              </a:cxn>
              <a:cxn ang="cd4">
                <a:pos x="hc" y="b"/>
              </a:cxn>
              <a:cxn ang="cd2">
                <a:pos x="l" y="vc"/>
              </a:cxn>
              <a:cxn ang="f26">
                <a:pos x="f42" y="f46"/>
              </a:cxn>
            </a:cxnLst>
            <a:rect l="f32" t="f46" r="f35" b="f47"/>
            <a:pathLst>
              <a:path stroke="0">
                <a:moveTo>
                  <a:pt x="f32" y="f45"/>
                </a:moveTo>
                <a:arcTo wR="f40" hR="f45" stAng="f2" swAng="f9"/>
                <a:lnTo>
                  <a:pt x="f35" y="f47"/>
                </a:lnTo>
                <a:arcTo wR="f40" hR="f45" stAng="f8" swAng="f2"/>
                <a:close/>
              </a:path>
              <a:path stroke="0">
                <a:moveTo>
                  <a:pt x="f32" y="f45"/>
                </a:moveTo>
                <a:arcTo wR="f40" hR="f45" stAng="f2" swAng="f1"/>
                <a:close/>
              </a:path>
              <a:path fill="none">
                <a:moveTo>
                  <a:pt x="f35" y="f45"/>
                </a:moveTo>
                <a:arcTo wR="f40" hR="f45" stAng="f8" swAng="f1"/>
                <a:lnTo>
                  <a:pt x="f35" y="f47"/>
                </a:lnTo>
                <a:arcTo wR="f40" hR="f45" stAng="f8" swAng="f2"/>
                <a:lnTo>
                  <a:pt x="f32" y="f45"/>
                </a:lnTo>
              </a:path>
            </a:pathLst>
          </a:custGeom>
          <a:solidFill>
            <a:srgbClr val="5B9BD5"/>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700" b="0" i="0" u="none" strike="noStrike" kern="1200" cap="none" spc="0" baseline="0">
                <a:solidFill>
                  <a:srgbClr val="FFFFFF"/>
                </a:solidFill>
                <a:uFillTx/>
                <a:latin typeface="Calibri"/>
              </a:rPr>
              <a:t>Analyse-Daten</a:t>
            </a:r>
          </a:p>
        </p:txBody>
      </p:sp>
      <p:sp>
        <p:nvSpPr>
          <p:cNvPr id="44" name="Zylinder 6"/>
          <p:cNvSpPr/>
          <p:nvPr/>
        </p:nvSpPr>
        <p:spPr>
          <a:xfrm>
            <a:off x="8070000" y="3904643"/>
            <a:ext cx="539889" cy="418292"/>
          </a:xfrm>
          <a:custGeom>
            <a:avLst>
              <a:gd name="f10" fmla="val 25000"/>
            </a:avLst>
            <a:gdLst>
              <a:gd name="f1" fmla="val 21600000"/>
              <a:gd name="f2" fmla="val 10800000"/>
              <a:gd name="f3" fmla="val 5400000"/>
              <a:gd name="f4" fmla="val 180"/>
              <a:gd name="f5" fmla="val w"/>
              <a:gd name="f6" fmla="val h"/>
              <a:gd name="f7" fmla="val ss"/>
              <a:gd name="f8" fmla="val 0"/>
              <a:gd name="f9" fmla="+- 0 0 10800000"/>
              <a:gd name="f10" fmla="val 25000"/>
              <a:gd name="f11" fmla="+- 0 0 -360"/>
              <a:gd name="f12" fmla="abs f5"/>
              <a:gd name="f13" fmla="abs f6"/>
              <a:gd name="f14" fmla="abs f7"/>
              <a:gd name="f15" fmla="val f8"/>
              <a:gd name="f16" fmla="val f10"/>
              <a:gd name="f17" fmla="*/ f11 f2 1"/>
              <a:gd name="f18" fmla="?: f12 f5 1"/>
              <a:gd name="f19" fmla="?: f13 f6 1"/>
              <a:gd name="f20" fmla="?: f14 f7 1"/>
              <a:gd name="f21" fmla="*/ f17 1 f4"/>
              <a:gd name="f22" fmla="*/ f18 1 21600"/>
              <a:gd name="f23" fmla="*/ f19 1 21600"/>
              <a:gd name="f24" fmla="*/ 21600 f18 1"/>
              <a:gd name="f25" fmla="*/ 21600 f19 1"/>
              <a:gd name="f26" fmla="+- f21 0 f3"/>
              <a:gd name="f27" fmla="min f23 f22"/>
              <a:gd name="f28" fmla="*/ f24 1 f20"/>
              <a:gd name="f29" fmla="*/ f25 1 f20"/>
              <a:gd name="f30" fmla="val f28"/>
              <a:gd name="f31" fmla="val f29"/>
              <a:gd name="f32" fmla="*/ f15 f27 1"/>
              <a:gd name="f33" fmla="+- f31 0 f15"/>
              <a:gd name="f34" fmla="+- f30 0 f15"/>
              <a:gd name="f35" fmla="*/ f30 f27 1"/>
              <a:gd name="f36" fmla="*/ f34 1 2"/>
              <a:gd name="f37" fmla="min f34 f33"/>
              <a:gd name="f38" fmla="+- f15 f36 0"/>
              <a:gd name="f39" fmla="*/ f37 f16 1"/>
              <a:gd name="f40" fmla="*/ f36 f27 1"/>
              <a:gd name="f41" fmla="*/ f39 1 200000"/>
              <a:gd name="f42" fmla="*/ f38 f27 1"/>
              <a:gd name="f43" fmla="+- f41 f41 0"/>
              <a:gd name="f44" fmla="+- f31 0 f41"/>
              <a:gd name="f45" fmla="*/ f41 f27 1"/>
              <a:gd name="f46" fmla="*/ f43 f27 1"/>
              <a:gd name="f47" fmla="*/ f44 f27 1"/>
            </a:gdLst>
            <a:ahLst/>
            <a:cxnLst>
              <a:cxn ang="3cd4">
                <a:pos x="hc" y="t"/>
              </a:cxn>
              <a:cxn ang="0">
                <a:pos x="r" y="vc"/>
              </a:cxn>
              <a:cxn ang="cd4">
                <a:pos x="hc" y="b"/>
              </a:cxn>
              <a:cxn ang="cd2">
                <a:pos x="l" y="vc"/>
              </a:cxn>
              <a:cxn ang="f26">
                <a:pos x="f42" y="f46"/>
              </a:cxn>
            </a:cxnLst>
            <a:rect l="f32" t="f46" r="f35" b="f47"/>
            <a:pathLst>
              <a:path stroke="0">
                <a:moveTo>
                  <a:pt x="f32" y="f45"/>
                </a:moveTo>
                <a:arcTo wR="f40" hR="f45" stAng="f2" swAng="f9"/>
                <a:lnTo>
                  <a:pt x="f35" y="f47"/>
                </a:lnTo>
                <a:arcTo wR="f40" hR="f45" stAng="f8" swAng="f2"/>
                <a:close/>
              </a:path>
              <a:path stroke="0">
                <a:moveTo>
                  <a:pt x="f32" y="f45"/>
                </a:moveTo>
                <a:arcTo wR="f40" hR="f45" stAng="f2" swAng="f1"/>
                <a:close/>
              </a:path>
              <a:path fill="none">
                <a:moveTo>
                  <a:pt x="f35" y="f45"/>
                </a:moveTo>
                <a:arcTo wR="f40" hR="f45" stAng="f8" swAng="f1"/>
                <a:lnTo>
                  <a:pt x="f35" y="f47"/>
                </a:lnTo>
                <a:arcTo wR="f40" hR="f45" stAng="f8" swAng="f2"/>
                <a:lnTo>
                  <a:pt x="f32" y="f45"/>
                </a:lnTo>
              </a:path>
            </a:pathLst>
          </a:custGeom>
          <a:solidFill>
            <a:srgbClr val="5B9BD5"/>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800" b="0" i="0" u="none" strike="noStrike" kern="1200" cap="none" spc="0" baseline="0">
                <a:solidFill>
                  <a:srgbClr val="FFFFFF"/>
                </a:solidFill>
                <a:uFillTx/>
                <a:latin typeface="Calibri"/>
              </a:rPr>
              <a:t>Roh-daten</a:t>
            </a:r>
          </a:p>
        </p:txBody>
      </p:sp>
      <p:sp>
        <p:nvSpPr>
          <p:cNvPr id="45" name="Abgerundetes Rechteck 7"/>
          <p:cNvSpPr/>
          <p:nvPr/>
        </p:nvSpPr>
        <p:spPr>
          <a:xfrm>
            <a:off x="8320198" y="3057625"/>
            <a:ext cx="953307" cy="428990"/>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70AD47"/>
          </a:solidFill>
          <a:ln w="12701" cap="flat">
            <a:solidFill>
              <a:srgbClr val="507E32"/>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000" b="0" i="0" u="none" strike="noStrike" kern="1200" cap="none" spc="0" baseline="0">
                <a:solidFill>
                  <a:srgbClr val="FFFFFF"/>
                </a:solidFill>
                <a:uFillTx/>
                <a:latin typeface="Calibri"/>
              </a:rPr>
              <a:t>Daten-erhebung</a:t>
            </a:r>
          </a:p>
        </p:txBody>
      </p:sp>
      <p:sp>
        <p:nvSpPr>
          <p:cNvPr id="47" name="Abgerundetes Rechteck 8"/>
          <p:cNvSpPr/>
          <p:nvPr/>
        </p:nvSpPr>
        <p:spPr>
          <a:xfrm>
            <a:off x="5670221" y="3052760"/>
            <a:ext cx="953307" cy="428990"/>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70AD47"/>
          </a:solidFill>
          <a:ln w="12701" cap="flat">
            <a:solidFill>
              <a:srgbClr val="507E32"/>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000" b="0" i="0" u="none" strike="noStrike" kern="1200" cap="none" spc="0" baseline="0">
                <a:solidFill>
                  <a:srgbClr val="FFFFFF"/>
                </a:solidFill>
                <a:uFillTx/>
                <a:latin typeface="Calibri"/>
              </a:rPr>
              <a:t>Daten-Analyse</a:t>
            </a:r>
          </a:p>
        </p:txBody>
      </p:sp>
      <p:sp>
        <p:nvSpPr>
          <p:cNvPr id="48" name="Abgerundetes Rechteck 9"/>
          <p:cNvSpPr/>
          <p:nvPr/>
        </p:nvSpPr>
        <p:spPr>
          <a:xfrm>
            <a:off x="3184407" y="3050346"/>
            <a:ext cx="953307" cy="428990"/>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70AD47"/>
          </a:solidFill>
          <a:ln w="12701" cap="flat">
            <a:solidFill>
              <a:srgbClr val="507E32"/>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000" b="0" i="0" u="none" strike="noStrike" kern="1200" cap="none" spc="0" baseline="0">
                <a:solidFill>
                  <a:srgbClr val="FFFFFF"/>
                </a:solidFill>
                <a:uFillTx/>
                <a:latin typeface="Calibri"/>
              </a:rPr>
              <a:t>Veröffent-lichung</a:t>
            </a:r>
          </a:p>
        </p:txBody>
      </p:sp>
      <p:sp>
        <p:nvSpPr>
          <p:cNvPr id="49" name="Textfeld 12"/>
          <p:cNvSpPr txBox="1"/>
          <p:nvPr/>
        </p:nvSpPr>
        <p:spPr>
          <a:xfrm>
            <a:off x="5880927" y="5751484"/>
            <a:ext cx="714978" cy="214006"/>
          </a:xfrm>
          <a:prstGeom prst="rect">
            <a:avLst/>
          </a:prstGeom>
          <a:noFill/>
          <a:ln cap="flat">
            <a:noFill/>
          </a:ln>
        </p:spPr>
        <p:txBody>
          <a:bodyPr vert="horz" wrap="square" lIns="0" tIns="0" rIns="0" bIns="0" anchor="t"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000" b="0" i="0" u="none" strike="noStrike" kern="1200" cap="none" spc="0" baseline="0">
                <a:solidFill>
                  <a:srgbClr val="000000"/>
                </a:solidFill>
                <a:uFillTx/>
                <a:latin typeface="Calibri"/>
              </a:rPr>
              <a:t>Bibliothek</a:t>
            </a:r>
          </a:p>
        </p:txBody>
      </p:sp>
      <p:grpSp>
        <p:nvGrpSpPr>
          <p:cNvPr id="50" name="Gruppieren 13"/>
          <p:cNvGrpSpPr/>
          <p:nvPr/>
        </p:nvGrpSpPr>
        <p:grpSpPr>
          <a:xfrm>
            <a:off x="4538688" y="4631051"/>
            <a:ext cx="714978" cy="624481"/>
            <a:chOff x="4538688" y="4631051"/>
            <a:chExt cx="714978" cy="624481"/>
          </a:xfrm>
        </p:grpSpPr>
        <p:sp>
          <p:nvSpPr>
            <p:cNvPr id="51" name="Gefaltete Ecke 14"/>
            <p:cNvSpPr/>
            <p:nvPr/>
          </p:nvSpPr>
          <p:spPr>
            <a:xfrm>
              <a:off x="4758921" y="4631051"/>
              <a:ext cx="351010" cy="398422"/>
            </a:xfrm>
            <a:custGeom>
              <a:avLst>
                <a:gd name="f5" fmla="val 16667"/>
              </a:avLst>
              <a:gdLst>
                <a:gd name="f1" fmla="val w"/>
                <a:gd name="f2" fmla="val h"/>
                <a:gd name="f3" fmla="val ss"/>
                <a:gd name="f4" fmla="val 0"/>
                <a:gd name="f5" fmla="val 16667"/>
                <a:gd name="f6" fmla="abs f1"/>
                <a:gd name="f7" fmla="abs f2"/>
                <a:gd name="f8" fmla="abs f3"/>
                <a:gd name="f9" fmla="val f4"/>
                <a:gd name="f10" fmla="val f5"/>
                <a:gd name="f11" fmla="?: f6 f1 1"/>
                <a:gd name="f12" fmla="?: f7 f2 1"/>
                <a:gd name="f13" fmla="?: f8 f3 1"/>
                <a:gd name="f14" fmla="*/ f11 1 21600"/>
                <a:gd name="f15" fmla="*/ f12 1 21600"/>
                <a:gd name="f16" fmla="*/ 21600 f11 1"/>
                <a:gd name="f17" fmla="*/ 21600 f12 1"/>
                <a:gd name="f18" fmla="min f15 f14"/>
                <a:gd name="f19" fmla="*/ f16 1 f13"/>
                <a:gd name="f20" fmla="*/ f17 1 f13"/>
                <a:gd name="f21" fmla="val f19"/>
                <a:gd name="f22" fmla="val f20"/>
                <a:gd name="f23" fmla="*/ f9 f18 1"/>
                <a:gd name="f24" fmla="+- f22 0 f9"/>
                <a:gd name="f25" fmla="+- f21 0 f9"/>
                <a:gd name="f26" fmla="*/ f21 f18 1"/>
                <a:gd name="f27" fmla="*/ f22 f18 1"/>
                <a:gd name="f28" fmla="min f25 f24"/>
                <a:gd name="f29" fmla="*/ f28 f10 1"/>
                <a:gd name="f30" fmla="*/ f29 1 100000"/>
                <a:gd name="f31" fmla="*/ f30 1 5"/>
                <a:gd name="f32" fmla="+- f21 0 f30"/>
                <a:gd name="f33" fmla="+- f22 0 f30"/>
                <a:gd name="f34" fmla="+- f32 f31 0"/>
                <a:gd name="f35" fmla="+- f33 f31 0"/>
                <a:gd name="f36" fmla="*/ f33 f18 1"/>
                <a:gd name="f37" fmla="*/ f32 f18 1"/>
                <a:gd name="f38" fmla="*/ f34 f18 1"/>
                <a:gd name="f39" fmla="*/ f35 f18 1"/>
              </a:gdLst>
              <a:ahLst/>
              <a:cxnLst>
                <a:cxn ang="3cd4">
                  <a:pos x="hc" y="t"/>
                </a:cxn>
                <a:cxn ang="0">
                  <a:pos x="r" y="vc"/>
                </a:cxn>
                <a:cxn ang="cd4">
                  <a:pos x="hc" y="b"/>
                </a:cxn>
                <a:cxn ang="cd2">
                  <a:pos x="l" y="vc"/>
                </a:cxn>
              </a:cxnLst>
              <a:rect l="f23" t="f23" r="f26" b="f36"/>
              <a:pathLst>
                <a:path stroke="0">
                  <a:moveTo>
                    <a:pt x="f23" y="f23"/>
                  </a:moveTo>
                  <a:lnTo>
                    <a:pt x="f26" y="f23"/>
                  </a:lnTo>
                  <a:lnTo>
                    <a:pt x="f26" y="f36"/>
                  </a:lnTo>
                  <a:lnTo>
                    <a:pt x="f37" y="f27"/>
                  </a:lnTo>
                  <a:lnTo>
                    <a:pt x="f23" y="f27"/>
                  </a:lnTo>
                  <a:close/>
                </a:path>
                <a:path stroke="0">
                  <a:moveTo>
                    <a:pt x="f37" y="f27"/>
                  </a:moveTo>
                  <a:lnTo>
                    <a:pt x="f38" y="f39"/>
                  </a:lnTo>
                  <a:lnTo>
                    <a:pt x="f26" y="f36"/>
                  </a:lnTo>
                  <a:close/>
                </a:path>
                <a:path fill="none">
                  <a:moveTo>
                    <a:pt x="f37" y="f27"/>
                  </a:moveTo>
                  <a:lnTo>
                    <a:pt x="f38" y="f39"/>
                  </a:lnTo>
                  <a:lnTo>
                    <a:pt x="f26" y="f36"/>
                  </a:lnTo>
                  <a:lnTo>
                    <a:pt x="f37" y="f27"/>
                  </a:lnTo>
                  <a:lnTo>
                    <a:pt x="f23" y="f27"/>
                  </a:lnTo>
                  <a:lnTo>
                    <a:pt x="f23" y="f23"/>
                  </a:lnTo>
                  <a:lnTo>
                    <a:pt x="f26" y="f23"/>
                  </a:lnTo>
                  <a:lnTo>
                    <a:pt x="f26" y="f36"/>
                  </a:lnTo>
                </a:path>
              </a:pathLst>
            </a:custGeom>
            <a:solidFill>
              <a:srgbClr val="5B9BD5"/>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900" b="0" i="0" u="none" strike="noStrike" kern="1200" cap="none" spc="0" baseline="0">
                  <a:solidFill>
                    <a:srgbClr val="FFFFFF"/>
                  </a:solidFill>
                  <a:uFillTx/>
                  <a:latin typeface="Calibri"/>
                </a:rPr>
                <a:t>&lt;/&gt;</a:t>
              </a:r>
            </a:p>
          </p:txBody>
        </p:sp>
        <p:sp>
          <p:nvSpPr>
            <p:cNvPr id="52" name="Textfeld 15"/>
            <p:cNvSpPr txBox="1"/>
            <p:nvPr/>
          </p:nvSpPr>
          <p:spPr>
            <a:xfrm>
              <a:off x="4538688" y="5041526"/>
              <a:ext cx="714978" cy="214006"/>
            </a:xfrm>
            <a:prstGeom prst="rect">
              <a:avLst/>
            </a:prstGeom>
            <a:noFill/>
            <a:ln cap="flat">
              <a:noFill/>
            </a:ln>
          </p:spPr>
          <p:txBody>
            <a:bodyPr vert="horz" wrap="square" lIns="0" tIns="0" rIns="0" bIns="0" anchor="t"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900" b="0" i="0" u="none" strike="noStrike" kern="1200" cap="none" spc="0" baseline="0">
                  <a:solidFill>
                    <a:srgbClr val="000000"/>
                  </a:solidFill>
                  <a:uFillTx/>
                  <a:latin typeface="Calibri"/>
                </a:rPr>
                <a:t>Code-Skripte</a:t>
              </a:r>
            </a:p>
          </p:txBody>
        </p:sp>
      </p:grpSp>
      <p:grpSp>
        <p:nvGrpSpPr>
          <p:cNvPr id="53" name="Gruppieren 16"/>
          <p:cNvGrpSpPr/>
          <p:nvPr/>
        </p:nvGrpSpPr>
        <p:grpSpPr>
          <a:xfrm>
            <a:off x="6031821" y="4586447"/>
            <a:ext cx="714978" cy="637282"/>
            <a:chOff x="6031821" y="4586447"/>
            <a:chExt cx="714978" cy="637282"/>
          </a:xfrm>
        </p:grpSpPr>
        <p:sp>
          <p:nvSpPr>
            <p:cNvPr id="54" name="Gefaltete Ecke 17"/>
            <p:cNvSpPr/>
            <p:nvPr/>
          </p:nvSpPr>
          <p:spPr>
            <a:xfrm>
              <a:off x="6203271" y="4586447"/>
              <a:ext cx="351010" cy="398422"/>
            </a:xfrm>
            <a:custGeom>
              <a:avLst>
                <a:gd name="f5" fmla="val 16667"/>
              </a:avLst>
              <a:gdLst>
                <a:gd name="f1" fmla="val w"/>
                <a:gd name="f2" fmla="val h"/>
                <a:gd name="f3" fmla="val ss"/>
                <a:gd name="f4" fmla="val 0"/>
                <a:gd name="f5" fmla="val 16667"/>
                <a:gd name="f6" fmla="abs f1"/>
                <a:gd name="f7" fmla="abs f2"/>
                <a:gd name="f8" fmla="abs f3"/>
                <a:gd name="f9" fmla="val f4"/>
                <a:gd name="f10" fmla="val f5"/>
                <a:gd name="f11" fmla="?: f6 f1 1"/>
                <a:gd name="f12" fmla="?: f7 f2 1"/>
                <a:gd name="f13" fmla="?: f8 f3 1"/>
                <a:gd name="f14" fmla="*/ f11 1 21600"/>
                <a:gd name="f15" fmla="*/ f12 1 21600"/>
                <a:gd name="f16" fmla="*/ 21600 f11 1"/>
                <a:gd name="f17" fmla="*/ 21600 f12 1"/>
                <a:gd name="f18" fmla="min f15 f14"/>
                <a:gd name="f19" fmla="*/ f16 1 f13"/>
                <a:gd name="f20" fmla="*/ f17 1 f13"/>
                <a:gd name="f21" fmla="val f19"/>
                <a:gd name="f22" fmla="val f20"/>
                <a:gd name="f23" fmla="*/ f9 f18 1"/>
                <a:gd name="f24" fmla="+- f22 0 f9"/>
                <a:gd name="f25" fmla="+- f21 0 f9"/>
                <a:gd name="f26" fmla="*/ f21 f18 1"/>
                <a:gd name="f27" fmla="*/ f22 f18 1"/>
                <a:gd name="f28" fmla="min f25 f24"/>
                <a:gd name="f29" fmla="*/ f28 f10 1"/>
                <a:gd name="f30" fmla="*/ f29 1 100000"/>
                <a:gd name="f31" fmla="*/ f30 1 5"/>
                <a:gd name="f32" fmla="+- f21 0 f30"/>
                <a:gd name="f33" fmla="+- f22 0 f30"/>
                <a:gd name="f34" fmla="+- f32 f31 0"/>
                <a:gd name="f35" fmla="+- f33 f31 0"/>
                <a:gd name="f36" fmla="*/ f33 f18 1"/>
                <a:gd name="f37" fmla="*/ f32 f18 1"/>
                <a:gd name="f38" fmla="*/ f34 f18 1"/>
                <a:gd name="f39" fmla="*/ f35 f18 1"/>
              </a:gdLst>
              <a:ahLst/>
              <a:cxnLst>
                <a:cxn ang="3cd4">
                  <a:pos x="hc" y="t"/>
                </a:cxn>
                <a:cxn ang="0">
                  <a:pos x="r" y="vc"/>
                </a:cxn>
                <a:cxn ang="cd4">
                  <a:pos x="hc" y="b"/>
                </a:cxn>
                <a:cxn ang="cd2">
                  <a:pos x="l" y="vc"/>
                </a:cxn>
              </a:cxnLst>
              <a:rect l="f23" t="f23" r="f26" b="f36"/>
              <a:pathLst>
                <a:path stroke="0">
                  <a:moveTo>
                    <a:pt x="f23" y="f23"/>
                  </a:moveTo>
                  <a:lnTo>
                    <a:pt x="f26" y="f23"/>
                  </a:lnTo>
                  <a:lnTo>
                    <a:pt x="f26" y="f36"/>
                  </a:lnTo>
                  <a:lnTo>
                    <a:pt x="f37" y="f27"/>
                  </a:lnTo>
                  <a:lnTo>
                    <a:pt x="f23" y="f27"/>
                  </a:lnTo>
                  <a:close/>
                </a:path>
                <a:path stroke="0">
                  <a:moveTo>
                    <a:pt x="f37" y="f27"/>
                  </a:moveTo>
                  <a:lnTo>
                    <a:pt x="f38" y="f39"/>
                  </a:lnTo>
                  <a:lnTo>
                    <a:pt x="f26" y="f36"/>
                  </a:lnTo>
                  <a:close/>
                </a:path>
                <a:path fill="none">
                  <a:moveTo>
                    <a:pt x="f37" y="f27"/>
                  </a:moveTo>
                  <a:lnTo>
                    <a:pt x="f38" y="f39"/>
                  </a:lnTo>
                  <a:lnTo>
                    <a:pt x="f26" y="f36"/>
                  </a:lnTo>
                  <a:lnTo>
                    <a:pt x="f37" y="f27"/>
                  </a:lnTo>
                  <a:lnTo>
                    <a:pt x="f23" y="f27"/>
                  </a:lnTo>
                  <a:lnTo>
                    <a:pt x="f23" y="f23"/>
                  </a:lnTo>
                  <a:lnTo>
                    <a:pt x="f26" y="f23"/>
                  </a:lnTo>
                  <a:lnTo>
                    <a:pt x="f26" y="f36"/>
                  </a:lnTo>
                </a:path>
              </a:pathLst>
            </a:custGeom>
            <a:solidFill>
              <a:srgbClr val="5B9BD5"/>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900" b="0" i="0" u="none" strike="noStrike" kern="1200" cap="none" spc="0" baseline="0">
                  <a:solidFill>
                    <a:srgbClr val="FFFFFF"/>
                  </a:solidFill>
                  <a:uFillTx/>
                  <a:latin typeface="Calibri"/>
                </a:rPr>
                <a:t>&lt;/&gt;</a:t>
              </a:r>
            </a:p>
          </p:txBody>
        </p:sp>
        <p:sp>
          <p:nvSpPr>
            <p:cNvPr id="58" name="Textfeld 18"/>
            <p:cNvSpPr txBox="1"/>
            <p:nvPr/>
          </p:nvSpPr>
          <p:spPr>
            <a:xfrm>
              <a:off x="6031821" y="5009723"/>
              <a:ext cx="714978" cy="214006"/>
            </a:xfrm>
            <a:prstGeom prst="rect">
              <a:avLst/>
            </a:prstGeom>
            <a:noFill/>
            <a:ln cap="flat">
              <a:noFill/>
            </a:ln>
          </p:spPr>
          <p:txBody>
            <a:bodyPr vert="horz" wrap="square" lIns="0" tIns="0" rIns="0" bIns="0" anchor="t"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900" b="0" i="0" u="none" strike="noStrike" kern="1200" cap="none" spc="0" baseline="0">
                  <a:solidFill>
                    <a:srgbClr val="000000"/>
                  </a:solidFill>
                  <a:uFillTx/>
                  <a:latin typeface="Calibri"/>
                </a:rPr>
                <a:t>Code-Skripte</a:t>
              </a:r>
            </a:p>
          </p:txBody>
        </p:sp>
      </p:grpSp>
      <p:grpSp>
        <p:nvGrpSpPr>
          <p:cNvPr id="59" name="Gruppieren 19"/>
          <p:cNvGrpSpPr/>
          <p:nvPr/>
        </p:nvGrpSpPr>
        <p:grpSpPr>
          <a:xfrm>
            <a:off x="8558527" y="4540983"/>
            <a:ext cx="714978" cy="637273"/>
            <a:chOff x="8558527" y="4540983"/>
            <a:chExt cx="714978" cy="637273"/>
          </a:xfrm>
        </p:grpSpPr>
        <p:sp>
          <p:nvSpPr>
            <p:cNvPr id="60" name="Gefaltete Ecke 20"/>
            <p:cNvSpPr/>
            <p:nvPr/>
          </p:nvSpPr>
          <p:spPr>
            <a:xfrm>
              <a:off x="8729977" y="4540983"/>
              <a:ext cx="351010" cy="398422"/>
            </a:xfrm>
            <a:custGeom>
              <a:avLst>
                <a:gd name="f5" fmla="val 16667"/>
              </a:avLst>
              <a:gdLst>
                <a:gd name="f1" fmla="val w"/>
                <a:gd name="f2" fmla="val h"/>
                <a:gd name="f3" fmla="val ss"/>
                <a:gd name="f4" fmla="val 0"/>
                <a:gd name="f5" fmla="val 16667"/>
                <a:gd name="f6" fmla="abs f1"/>
                <a:gd name="f7" fmla="abs f2"/>
                <a:gd name="f8" fmla="abs f3"/>
                <a:gd name="f9" fmla="val f4"/>
                <a:gd name="f10" fmla="val f5"/>
                <a:gd name="f11" fmla="?: f6 f1 1"/>
                <a:gd name="f12" fmla="?: f7 f2 1"/>
                <a:gd name="f13" fmla="?: f8 f3 1"/>
                <a:gd name="f14" fmla="*/ f11 1 21600"/>
                <a:gd name="f15" fmla="*/ f12 1 21600"/>
                <a:gd name="f16" fmla="*/ 21600 f11 1"/>
                <a:gd name="f17" fmla="*/ 21600 f12 1"/>
                <a:gd name="f18" fmla="min f15 f14"/>
                <a:gd name="f19" fmla="*/ f16 1 f13"/>
                <a:gd name="f20" fmla="*/ f17 1 f13"/>
                <a:gd name="f21" fmla="val f19"/>
                <a:gd name="f22" fmla="val f20"/>
                <a:gd name="f23" fmla="*/ f9 f18 1"/>
                <a:gd name="f24" fmla="+- f22 0 f9"/>
                <a:gd name="f25" fmla="+- f21 0 f9"/>
                <a:gd name="f26" fmla="*/ f21 f18 1"/>
                <a:gd name="f27" fmla="*/ f22 f18 1"/>
                <a:gd name="f28" fmla="min f25 f24"/>
                <a:gd name="f29" fmla="*/ f28 f10 1"/>
                <a:gd name="f30" fmla="*/ f29 1 100000"/>
                <a:gd name="f31" fmla="*/ f30 1 5"/>
                <a:gd name="f32" fmla="+- f21 0 f30"/>
                <a:gd name="f33" fmla="+- f22 0 f30"/>
                <a:gd name="f34" fmla="+- f32 f31 0"/>
                <a:gd name="f35" fmla="+- f33 f31 0"/>
                <a:gd name="f36" fmla="*/ f33 f18 1"/>
                <a:gd name="f37" fmla="*/ f32 f18 1"/>
                <a:gd name="f38" fmla="*/ f34 f18 1"/>
                <a:gd name="f39" fmla="*/ f35 f18 1"/>
              </a:gdLst>
              <a:ahLst/>
              <a:cxnLst>
                <a:cxn ang="3cd4">
                  <a:pos x="hc" y="t"/>
                </a:cxn>
                <a:cxn ang="0">
                  <a:pos x="r" y="vc"/>
                </a:cxn>
                <a:cxn ang="cd4">
                  <a:pos x="hc" y="b"/>
                </a:cxn>
                <a:cxn ang="cd2">
                  <a:pos x="l" y="vc"/>
                </a:cxn>
              </a:cxnLst>
              <a:rect l="f23" t="f23" r="f26" b="f36"/>
              <a:pathLst>
                <a:path stroke="0">
                  <a:moveTo>
                    <a:pt x="f23" y="f23"/>
                  </a:moveTo>
                  <a:lnTo>
                    <a:pt x="f26" y="f23"/>
                  </a:lnTo>
                  <a:lnTo>
                    <a:pt x="f26" y="f36"/>
                  </a:lnTo>
                  <a:lnTo>
                    <a:pt x="f37" y="f27"/>
                  </a:lnTo>
                  <a:lnTo>
                    <a:pt x="f23" y="f27"/>
                  </a:lnTo>
                  <a:close/>
                </a:path>
                <a:path stroke="0">
                  <a:moveTo>
                    <a:pt x="f37" y="f27"/>
                  </a:moveTo>
                  <a:lnTo>
                    <a:pt x="f38" y="f39"/>
                  </a:lnTo>
                  <a:lnTo>
                    <a:pt x="f26" y="f36"/>
                  </a:lnTo>
                  <a:close/>
                </a:path>
                <a:path fill="none">
                  <a:moveTo>
                    <a:pt x="f37" y="f27"/>
                  </a:moveTo>
                  <a:lnTo>
                    <a:pt x="f38" y="f39"/>
                  </a:lnTo>
                  <a:lnTo>
                    <a:pt x="f26" y="f36"/>
                  </a:lnTo>
                  <a:lnTo>
                    <a:pt x="f37" y="f27"/>
                  </a:lnTo>
                  <a:lnTo>
                    <a:pt x="f23" y="f27"/>
                  </a:lnTo>
                  <a:lnTo>
                    <a:pt x="f23" y="f23"/>
                  </a:lnTo>
                  <a:lnTo>
                    <a:pt x="f26" y="f23"/>
                  </a:lnTo>
                  <a:lnTo>
                    <a:pt x="f26" y="f36"/>
                  </a:lnTo>
                </a:path>
              </a:pathLst>
            </a:custGeom>
            <a:solidFill>
              <a:srgbClr val="5B9BD5"/>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900" b="0" i="0" u="none" strike="noStrike" kern="1200" cap="none" spc="0" baseline="0">
                  <a:solidFill>
                    <a:srgbClr val="FFFFFF"/>
                  </a:solidFill>
                  <a:uFillTx/>
                  <a:latin typeface="Calibri"/>
                </a:rPr>
                <a:t>&lt;/&gt;</a:t>
              </a:r>
            </a:p>
          </p:txBody>
        </p:sp>
        <p:sp>
          <p:nvSpPr>
            <p:cNvPr id="61" name="Textfeld 21"/>
            <p:cNvSpPr txBox="1"/>
            <p:nvPr/>
          </p:nvSpPr>
          <p:spPr>
            <a:xfrm>
              <a:off x="8558527" y="4964250"/>
              <a:ext cx="714978" cy="214006"/>
            </a:xfrm>
            <a:prstGeom prst="rect">
              <a:avLst/>
            </a:prstGeom>
            <a:noFill/>
            <a:ln cap="flat">
              <a:noFill/>
            </a:ln>
          </p:spPr>
          <p:txBody>
            <a:bodyPr vert="horz" wrap="square" lIns="0" tIns="0" rIns="0" bIns="0" anchor="t"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900" b="0" i="0" u="none" strike="noStrike" kern="1200" cap="none" spc="0" baseline="0">
                  <a:solidFill>
                    <a:srgbClr val="000000"/>
                  </a:solidFill>
                  <a:uFillTx/>
                  <a:latin typeface="Calibri"/>
                </a:rPr>
                <a:t>Code-Skripte</a:t>
              </a:r>
            </a:p>
          </p:txBody>
        </p:sp>
      </p:grpSp>
      <p:grpSp>
        <p:nvGrpSpPr>
          <p:cNvPr id="62" name="Gruppieren 22"/>
          <p:cNvGrpSpPr/>
          <p:nvPr/>
        </p:nvGrpSpPr>
        <p:grpSpPr>
          <a:xfrm>
            <a:off x="7986360" y="5198400"/>
            <a:ext cx="714978" cy="590711"/>
            <a:chOff x="7986360" y="5198400"/>
            <a:chExt cx="714978" cy="590711"/>
          </a:xfrm>
        </p:grpSpPr>
        <p:sp>
          <p:nvSpPr>
            <p:cNvPr id="63" name="Rad 23"/>
            <p:cNvSpPr/>
            <p:nvPr/>
          </p:nvSpPr>
          <p:spPr>
            <a:xfrm>
              <a:off x="8168344" y="5198400"/>
              <a:ext cx="351010" cy="335603"/>
            </a:xfrm>
            <a:custGeom>
              <a:avLst>
                <a:gd name="f11" fmla="val 36594"/>
              </a:avLst>
              <a:gdLst>
                <a:gd name="f1" fmla="val 21600000"/>
                <a:gd name="f2" fmla="val 10800000"/>
                <a:gd name="f3" fmla="val 5400000"/>
                <a:gd name="f4" fmla="val 180"/>
                <a:gd name="f5" fmla="val w"/>
                <a:gd name="f6" fmla="val h"/>
                <a:gd name="f7" fmla="val ss"/>
                <a:gd name="f8" fmla="val 0"/>
                <a:gd name="f9" fmla="*/ 5419351 1 1725033"/>
                <a:gd name="f10" fmla="+- 0 0 21600000"/>
                <a:gd name="f11" fmla="val 36594"/>
                <a:gd name="f12" fmla="+- 0 0 -360"/>
                <a:gd name="f13" fmla="+- 0 0 -180"/>
                <a:gd name="f14" fmla="abs f5"/>
                <a:gd name="f15" fmla="abs f6"/>
                <a:gd name="f16" fmla="abs f7"/>
                <a:gd name="f17" fmla="val f8"/>
                <a:gd name="f18" fmla="val f11"/>
                <a:gd name="f19" fmla="+- 2700000 f3 0"/>
                <a:gd name="f20" fmla="*/ f12 f2 1"/>
                <a:gd name="f21" fmla="*/ f13 f2 1"/>
                <a:gd name="f22" fmla="?: f14 f5 1"/>
                <a:gd name="f23" fmla="?: f15 f6 1"/>
                <a:gd name="f24" fmla="?: f16 f7 1"/>
                <a:gd name="f25" fmla="*/ f19 f9 1"/>
                <a:gd name="f26" fmla="*/ f20 1 f4"/>
                <a:gd name="f27" fmla="*/ f21 1 f4"/>
                <a:gd name="f28" fmla="*/ f22 1 21600"/>
                <a:gd name="f29" fmla="*/ f23 1 21600"/>
                <a:gd name="f30" fmla="*/ 21600 f22 1"/>
                <a:gd name="f31" fmla="*/ 21600 f23 1"/>
                <a:gd name="f32" fmla="*/ f25 1 f2"/>
                <a:gd name="f33" fmla="+- f26 0 f3"/>
                <a:gd name="f34" fmla="+- f27 0 f3"/>
                <a:gd name="f35" fmla="min f29 f28"/>
                <a:gd name="f36" fmla="*/ f30 1 f24"/>
                <a:gd name="f37" fmla="*/ f31 1 f24"/>
                <a:gd name="f38" fmla="+- 0 0 f32"/>
                <a:gd name="f39" fmla="val f36"/>
                <a:gd name="f40" fmla="val f37"/>
                <a:gd name="f41" fmla="+- 0 0 f38"/>
                <a:gd name="f42" fmla="*/ f17 f35 1"/>
                <a:gd name="f43" fmla="+- f40 0 f17"/>
                <a:gd name="f44" fmla="+- f39 0 f17"/>
                <a:gd name="f45" fmla="*/ f41 f2 1"/>
                <a:gd name="f46" fmla="*/ f43 1 2"/>
                <a:gd name="f47" fmla="*/ f44 1 2"/>
                <a:gd name="f48" fmla="min f44 f43"/>
                <a:gd name="f49" fmla="*/ f45 1 f9"/>
                <a:gd name="f50" fmla="+- f17 f46 0"/>
                <a:gd name="f51" fmla="+- f17 f47 0"/>
                <a:gd name="f52" fmla="*/ f48 f18 1"/>
                <a:gd name="f53" fmla="+- f49 0 f3"/>
                <a:gd name="f54" fmla="*/ f47 f35 1"/>
                <a:gd name="f55" fmla="*/ f46 f35 1"/>
                <a:gd name="f56" fmla="*/ f52 1 100000"/>
                <a:gd name="f57" fmla="cos 1 f53"/>
                <a:gd name="f58" fmla="sin 1 f53"/>
                <a:gd name="f59" fmla="*/ f50 f35 1"/>
                <a:gd name="f60" fmla="+- f47 0 f56"/>
                <a:gd name="f61" fmla="+- f46 0 f56"/>
                <a:gd name="f62" fmla="+- 0 0 f57"/>
                <a:gd name="f63" fmla="+- 0 0 f58"/>
                <a:gd name="f64" fmla="*/ f56 f35 1"/>
                <a:gd name="f65" fmla="+- 0 0 f62"/>
                <a:gd name="f66" fmla="+- 0 0 f63"/>
                <a:gd name="f67" fmla="*/ f60 f35 1"/>
                <a:gd name="f68" fmla="*/ f61 f35 1"/>
                <a:gd name="f69" fmla="*/ f65 f47 1"/>
                <a:gd name="f70" fmla="*/ f66 f46 1"/>
                <a:gd name="f71" fmla="+- f51 0 f69"/>
                <a:gd name="f72" fmla="+- f51 f69 0"/>
                <a:gd name="f73" fmla="+- f50 0 f70"/>
                <a:gd name="f74" fmla="+- f50 f70 0"/>
                <a:gd name="f75" fmla="*/ f71 f35 1"/>
                <a:gd name="f76" fmla="*/ f73 f35 1"/>
                <a:gd name="f77" fmla="*/ f72 f35 1"/>
                <a:gd name="f78" fmla="*/ f74 f35 1"/>
              </a:gdLst>
              <a:ahLst/>
              <a:cxnLst>
                <a:cxn ang="3cd4">
                  <a:pos x="hc" y="t"/>
                </a:cxn>
                <a:cxn ang="0">
                  <a:pos x="r" y="vc"/>
                </a:cxn>
                <a:cxn ang="cd4">
                  <a:pos x="hc" y="b"/>
                </a:cxn>
                <a:cxn ang="cd2">
                  <a:pos x="l" y="vc"/>
                </a:cxn>
                <a:cxn ang="f33">
                  <a:pos x="f75" y="f76"/>
                </a:cxn>
                <a:cxn ang="f34">
                  <a:pos x="f75" y="f78"/>
                </a:cxn>
                <a:cxn ang="f34">
                  <a:pos x="f77" y="f78"/>
                </a:cxn>
                <a:cxn ang="f33">
                  <a:pos x="f77" y="f76"/>
                </a:cxn>
              </a:cxnLst>
              <a:rect l="f75" t="f76" r="f77" b="f78"/>
              <a:pathLst>
                <a:path>
                  <a:moveTo>
                    <a:pt x="f42" y="f59"/>
                  </a:moveTo>
                  <a:arcTo wR="f54" hR="f55" stAng="f2" swAng="f1"/>
                  <a:close/>
                  <a:moveTo>
                    <a:pt x="f64" y="f59"/>
                  </a:moveTo>
                  <a:arcTo wR="f67" hR="f68" stAng="f2" swAng="f10"/>
                  <a:close/>
                </a:path>
              </a:pathLst>
            </a:custGeom>
            <a:solidFill>
              <a:srgbClr val="4472C4"/>
            </a:solidFill>
            <a:ln w="12701" cap="flat">
              <a:solidFill>
                <a:srgbClr val="2F528F"/>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600" b="0" i="0" u="none" strike="noStrike" kern="1200" cap="none" spc="0" baseline="0">
                <a:solidFill>
                  <a:srgbClr val="000000"/>
                </a:solidFill>
                <a:uFillTx/>
                <a:latin typeface="Calibri"/>
              </a:endParaRPr>
            </a:p>
          </p:txBody>
        </p:sp>
        <p:sp>
          <p:nvSpPr>
            <p:cNvPr id="64" name="Textfeld 24"/>
            <p:cNvSpPr txBox="1"/>
            <p:nvPr/>
          </p:nvSpPr>
          <p:spPr>
            <a:xfrm>
              <a:off x="7986360" y="5575105"/>
              <a:ext cx="714978" cy="214006"/>
            </a:xfrm>
            <a:prstGeom prst="rect">
              <a:avLst/>
            </a:prstGeom>
            <a:noFill/>
            <a:ln cap="flat">
              <a:noFill/>
            </a:ln>
          </p:spPr>
          <p:txBody>
            <a:bodyPr vert="horz" wrap="square" lIns="0" tIns="0" rIns="0" bIns="0" anchor="t"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000" b="0" i="0" u="none" strike="noStrike" kern="1200" cap="none" spc="0" baseline="0">
                  <a:solidFill>
                    <a:srgbClr val="000000"/>
                  </a:solidFill>
                  <a:uFillTx/>
                  <a:latin typeface="Calibri"/>
                </a:rPr>
                <a:t>Software</a:t>
              </a:r>
            </a:p>
          </p:txBody>
        </p:sp>
      </p:grpSp>
      <p:sp>
        <p:nvSpPr>
          <p:cNvPr id="65" name="Abgerundetes Rechteck 25"/>
          <p:cNvSpPr/>
          <p:nvPr/>
        </p:nvSpPr>
        <p:spPr>
          <a:xfrm>
            <a:off x="7505980" y="1827300"/>
            <a:ext cx="1098349" cy="428990"/>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70AD47"/>
          </a:solidFill>
          <a:ln w="12701" cap="flat">
            <a:solidFill>
              <a:srgbClr val="507E32"/>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000" b="0" i="0" u="none" strike="noStrike" kern="1200" cap="none" spc="0" baseline="0">
                <a:solidFill>
                  <a:srgbClr val="FFFFFF"/>
                </a:solidFill>
                <a:uFillTx/>
                <a:latin typeface="Calibri"/>
              </a:rPr>
              <a:t>Fragestellung</a:t>
            </a:r>
          </a:p>
        </p:txBody>
      </p:sp>
      <p:sp>
        <p:nvSpPr>
          <p:cNvPr id="66" name="Abgerundetes Rechteck 26"/>
          <p:cNvSpPr/>
          <p:nvPr/>
        </p:nvSpPr>
        <p:spPr>
          <a:xfrm>
            <a:off x="2740283" y="5228411"/>
            <a:ext cx="953307" cy="428990"/>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70AD47"/>
          </a:solidFill>
          <a:ln w="12701" cap="flat">
            <a:solidFill>
              <a:srgbClr val="507E32"/>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000" b="0" i="0" u="none" strike="noStrike" kern="1200" cap="none" spc="0" baseline="0">
                <a:solidFill>
                  <a:srgbClr val="FFFFFF"/>
                </a:solidFill>
                <a:uFillTx/>
                <a:latin typeface="Calibri"/>
              </a:rPr>
              <a:t>diskutieren</a:t>
            </a:r>
          </a:p>
        </p:txBody>
      </p:sp>
      <p:sp>
        <p:nvSpPr>
          <p:cNvPr id="71" name="Abgerundetes Rechteck 27"/>
          <p:cNvSpPr/>
          <p:nvPr/>
        </p:nvSpPr>
        <p:spPr>
          <a:xfrm>
            <a:off x="1090266" y="5382432"/>
            <a:ext cx="953307" cy="428990"/>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70AD47"/>
          </a:solidFill>
          <a:ln w="12701" cap="flat">
            <a:solidFill>
              <a:srgbClr val="507E32"/>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000" b="0" i="0" u="none" strike="noStrike" kern="1200" cap="none" spc="0" baseline="0">
                <a:solidFill>
                  <a:srgbClr val="FFFFFF"/>
                </a:solidFill>
                <a:uFillTx/>
                <a:latin typeface="Calibri"/>
              </a:rPr>
              <a:t>nach-vollziehen</a:t>
            </a:r>
          </a:p>
        </p:txBody>
      </p:sp>
      <p:sp>
        <p:nvSpPr>
          <p:cNvPr id="72" name="Abgerundetes Rechteck 28"/>
          <p:cNvSpPr/>
          <p:nvPr/>
        </p:nvSpPr>
        <p:spPr>
          <a:xfrm>
            <a:off x="2327404" y="3640994"/>
            <a:ext cx="972766" cy="428990"/>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70AD47"/>
          </a:solidFill>
          <a:ln w="12701" cap="flat">
            <a:solidFill>
              <a:srgbClr val="507E32"/>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000" b="0" i="0" u="none" strike="noStrike" kern="1200" cap="none" spc="0" baseline="0">
                <a:solidFill>
                  <a:srgbClr val="FFFFFF"/>
                </a:solidFill>
                <a:uFillTx/>
                <a:latin typeface="Calibri"/>
              </a:rPr>
              <a:t>zusammen-arbeiten</a:t>
            </a:r>
          </a:p>
        </p:txBody>
      </p:sp>
      <p:sp>
        <p:nvSpPr>
          <p:cNvPr id="73" name="Abgerundetes Rechteck 29"/>
          <p:cNvSpPr/>
          <p:nvPr/>
        </p:nvSpPr>
        <p:spPr>
          <a:xfrm>
            <a:off x="1149446" y="4074621"/>
            <a:ext cx="953307" cy="428990"/>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70AD47"/>
          </a:solidFill>
          <a:ln w="12701" cap="flat">
            <a:solidFill>
              <a:srgbClr val="507E32"/>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000" b="0" i="0" u="none" strike="noStrike" kern="1200" cap="none" spc="0" baseline="0">
                <a:solidFill>
                  <a:srgbClr val="FFFFFF"/>
                </a:solidFill>
                <a:uFillTx/>
                <a:latin typeface="Calibri"/>
              </a:rPr>
              <a:t>aufbauen</a:t>
            </a:r>
          </a:p>
        </p:txBody>
      </p:sp>
      <p:cxnSp>
        <p:nvCxnSpPr>
          <p:cNvPr id="74" name="Gekrümmte Verbindung 30"/>
          <p:cNvCxnSpPr>
            <a:stCxn id="65" idx="2"/>
            <a:endCxn id="45" idx="1"/>
          </p:cNvCxnSpPr>
          <p:nvPr/>
        </p:nvCxnSpPr>
        <p:spPr>
          <a:xfrm rot="16200000" flipH="1">
            <a:off x="8156415" y="2155030"/>
            <a:ext cx="1015830" cy="1218350"/>
          </a:xfrm>
          <a:prstGeom prst="curvedConnector4">
            <a:avLst>
              <a:gd name="adj1" fmla="val 39442"/>
              <a:gd name="adj2" fmla="val 118763"/>
            </a:avLst>
          </a:prstGeom>
          <a:noFill/>
          <a:ln w="12701" cap="flat">
            <a:solidFill>
              <a:srgbClr val="000000"/>
            </a:solidFill>
            <a:prstDash val="solid"/>
            <a:miter/>
            <a:tailEnd type="arrow"/>
          </a:ln>
        </p:spPr>
      </p:cxnSp>
      <p:cxnSp>
        <p:nvCxnSpPr>
          <p:cNvPr id="75" name="Gekrümmte Verbindung 31"/>
          <p:cNvCxnSpPr>
            <a:stCxn id="45" idx="3"/>
            <a:endCxn id="95" idx="1"/>
          </p:cNvCxnSpPr>
          <p:nvPr/>
        </p:nvCxnSpPr>
        <p:spPr>
          <a:xfrm rot="10800000" flipV="1">
            <a:off x="7956824" y="3272120"/>
            <a:ext cx="363374" cy="4700"/>
          </a:xfrm>
          <a:prstGeom prst="curvedConnector3">
            <a:avLst/>
          </a:prstGeom>
          <a:noFill/>
          <a:ln w="12701" cap="flat">
            <a:solidFill>
              <a:srgbClr val="000000"/>
            </a:solidFill>
            <a:prstDash val="solid"/>
            <a:miter/>
            <a:tailEnd type="arrow"/>
          </a:ln>
        </p:spPr>
      </p:cxnSp>
      <p:cxnSp>
        <p:nvCxnSpPr>
          <p:cNvPr id="76" name="Gekrümmte Verbindung 32"/>
          <p:cNvCxnSpPr>
            <a:stCxn id="47" idx="3"/>
            <a:endCxn id="103" idx="1"/>
          </p:cNvCxnSpPr>
          <p:nvPr/>
        </p:nvCxnSpPr>
        <p:spPr>
          <a:xfrm rot="10800000">
            <a:off x="5410779" y="3265143"/>
            <a:ext cx="259443" cy="2112"/>
          </a:xfrm>
          <a:prstGeom prst="curvedConnector3">
            <a:avLst/>
          </a:prstGeom>
          <a:noFill/>
          <a:ln w="12701" cap="flat">
            <a:solidFill>
              <a:srgbClr val="000000"/>
            </a:solidFill>
            <a:prstDash val="solid"/>
            <a:miter/>
            <a:tailEnd type="arrow"/>
          </a:ln>
        </p:spPr>
      </p:cxnSp>
      <p:cxnSp>
        <p:nvCxnSpPr>
          <p:cNvPr id="77" name="Gekrümmte Verbindung 33"/>
          <p:cNvCxnSpPr>
            <a:stCxn id="47" idx="0"/>
            <a:endCxn id="65" idx="3"/>
          </p:cNvCxnSpPr>
          <p:nvPr/>
        </p:nvCxnSpPr>
        <p:spPr>
          <a:xfrm rot="5400000" flipH="1" flipV="1">
            <a:off x="6320945" y="1867726"/>
            <a:ext cx="1010965" cy="1359105"/>
          </a:xfrm>
          <a:prstGeom prst="curvedConnector2">
            <a:avLst/>
          </a:prstGeom>
          <a:noFill/>
          <a:ln w="12701" cap="flat">
            <a:solidFill>
              <a:srgbClr val="000000"/>
            </a:solidFill>
            <a:prstDash val="solid"/>
            <a:miter/>
            <a:tailEnd type="arrow"/>
          </a:ln>
        </p:spPr>
      </p:cxnSp>
      <p:cxnSp>
        <p:nvCxnSpPr>
          <p:cNvPr id="78" name="Gekrümmte Verbindung 34"/>
          <p:cNvCxnSpPr>
            <a:stCxn id="47" idx="0"/>
            <a:endCxn id="45" idx="0"/>
          </p:cNvCxnSpPr>
          <p:nvPr/>
        </p:nvCxnSpPr>
        <p:spPr>
          <a:xfrm rot="16200000" flipH="1">
            <a:off x="7469430" y="1730204"/>
            <a:ext cx="4865" cy="2649977"/>
          </a:xfrm>
          <a:prstGeom prst="curvedConnector3">
            <a:avLst>
              <a:gd name="adj1" fmla="val -4698869"/>
            </a:avLst>
          </a:prstGeom>
          <a:noFill/>
          <a:ln w="12701" cap="flat">
            <a:solidFill>
              <a:srgbClr val="000000"/>
            </a:solidFill>
            <a:prstDash val="solid"/>
            <a:miter/>
            <a:tailEnd type="arrow"/>
          </a:ln>
        </p:spPr>
      </p:cxnSp>
      <p:cxnSp>
        <p:nvCxnSpPr>
          <p:cNvPr id="80" name="Gekrümmte Verbindung 35"/>
          <p:cNvCxnSpPr>
            <a:stCxn id="45" idx="2"/>
            <a:endCxn id="44" idx="1"/>
          </p:cNvCxnSpPr>
          <p:nvPr/>
        </p:nvCxnSpPr>
        <p:spPr>
          <a:xfrm rot="5400000">
            <a:off x="8389784" y="3706721"/>
            <a:ext cx="627174" cy="186963"/>
          </a:xfrm>
          <a:prstGeom prst="curvedConnector2">
            <a:avLst/>
          </a:prstGeom>
          <a:noFill/>
          <a:ln w="6345" cap="flat">
            <a:solidFill>
              <a:srgbClr val="000000"/>
            </a:solidFill>
            <a:prstDash val="solid"/>
            <a:miter/>
            <a:tailEnd type="arrow"/>
          </a:ln>
        </p:spPr>
      </p:cxnSp>
      <p:cxnSp>
        <p:nvCxnSpPr>
          <p:cNvPr id="81" name="Gekrümmte Verbindung 36"/>
          <p:cNvCxnSpPr>
            <a:stCxn id="45" idx="2"/>
            <a:endCxn id="60" idx="1"/>
          </p:cNvCxnSpPr>
          <p:nvPr/>
        </p:nvCxnSpPr>
        <p:spPr>
          <a:xfrm rot="16200000" flipH="1">
            <a:off x="8312130" y="3971336"/>
            <a:ext cx="1253579" cy="284135"/>
          </a:xfrm>
          <a:prstGeom prst="curvedConnector4">
            <a:avLst>
              <a:gd name="adj1" fmla="val 42054"/>
              <a:gd name="adj2" fmla="val 248211"/>
            </a:avLst>
          </a:prstGeom>
          <a:noFill/>
          <a:ln w="6345" cap="flat">
            <a:solidFill>
              <a:srgbClr val="000000"/>
            </a:solidFill>
            <a:prstDash val="solid"/>
            <a:miter/>
            <a:tailEnd type="arrow"/>
          </a:ln>
        </p:spPr>
      </p:cxnSp>
      <p:cxnSp>
        <p:nvCxnSpPr>
          <p:cNvPr id="82" name="Gekrümmte Verbindung 37"/>
          <p:cNvCxnSpPr>
            <a:stCxn id="60" idx="3"/>
            <a:endCxn id="44" idx="2"/>
          </p:cNvCxnSpPr>
          <p:nvPr/>
        </p:nvCxnSpPr>
        <p:spPr>
          <a:xfrm rot="10800000">
            <a:off x="8339945" y="4322936"/>
            <a:ext cx="390032" cy="417259"/>
          </a:xfrm>
          <a:prstGeom prst="curvedConnector2">
            <a:avLst/>
          </a:prstGeom>
          <a:noFill/>
          <a:ln w="6345" cap="flat">
            <a:solidFill>
              <a:srgbClr val="000000"/>
            </a:solidFill>
            <a:prstDash val="solid"/>
            <a:miter/>
            <a:tailEnd type="arrow"/>
          </a:ln>
        </p:spPr>
      </p:cxnSp>
      <p:cxnSp>
        <p:nvCxnSpPr>
          <p:cNvPr id="83" name="Gekrümmte Verbindung 42"/>
          <p:cNvCxnSpPr>
            <a:stCxn id="60" idx="2"/>
            <a:endCxn id="63" idx="1"/>
          </p:cNvCxnSpPr>
          <p:nvPr/>
        </p:nvCxnSpPr>
        <p:spPr>
          <a:xfrm rot="5400000">
            <a:off x="8499020" y="4959739"/>
            <a:ext cx="426797" cy="386128"/>
          </a:xfrm>
          <a:prstGeom prst="curvedConnector2">
            <a:avLst/>
          </a:prstGeom>
          <a:noFill/>
          <a:ln w="6345" cap="flat">
            <a:solidFill>
              <a:srgbClr val="000000"/>
            </a:solidFill>
            <a:prstDash val="solid"/>
            <a:miter/>
            <a:tailEnd type="arrow"/>
          </a:ln>
        </p:spPr>
      </p:cxnSp>
      <p:cxnSp>
        <p:nvCxnSpPr>
          <p:cNvPr id="84" name="Gekrümmte Verbindung 43"/>
          <p:cNvCxnSpPr>
            <a:stCxn id="63" idx="3"/>
            <a:endCxn id="60" idx="3"/>
          </p:cNvCxnSpPr>
          <p:nvPr/>
        </p:nvCxnSpPr>
        <p:spPr>
          <a:xfrm rot="10800000" flipH="1">
            <a:off x="8168343" y="4740194"/>
            <a:ext cx="561633" cy="626008"/>
          </a:xfrm>
          <a:prstGeom prst="curvedConnector3">
            <a:avLst>
              <a:gd name="adj1" fmla="val -40703"/>
            </a:avLst>
          </a:prstGeom>
          <a:noFill/>
          <a:ln w="6345" cap="flat">
            <a:solidFill>
              <a:srgbClr val="000000"/>
            </a:solidFill>
            <a:prstDash val="solid"/>
            <a:miter/>
            <a:tailEnd type="arrow"/>
          </a:ln>
        </p:spPr>
      </p:cxnSp>
      <p:cxnSp>
        <p:nvCxnSpPr>
          <p:cNvPr id="85" name="Gekrümmte Verbindung 44"/>
          <p:cNvCxnSpPr>
            <a:stCxn id="44" idx="3"/>
            <a:endCxn id="98" idx="1"/>
          </p:cNvCxnSpPr>
          <p:nvPr/>
        </p:nvCxnSpPr>
        <p:spPr>
          <a:xfrm rot="10800000" flipV="1">
            <a:off x="7670060" y="4113789"/>
            <a:ext cx="399941" cy="694062"/>
          </a:xfrm>
          <a:prstGeom prst="curvedConnector3">
            <a:avLst/>
          </a:prstGeom>
          <a:noFill/>
          <a:ln w="6345" cap="flat">
            <a:solidFill>
              <a:srgbClr val="000000"/>
            </a:solidFill>
            <a:prstDash val="solid"/>
            <a:miter/>
            <a:tailEnd type="arrow"/>
          </a:ln>
        </p:spPr>
      </p:cxnSp>
      <p:cxnSp>
        <p:nvCxnSpPr>
          <p:cNvPr id="86" name="Gekrümmte Verbindung 45"/>
          <p:cNvCxnSpPr>
            <a:stCxn id="54" idx="0"/>
            <a:endCxn id="42" idx="1"/>
          </p:cNvCxnSpPr>
          <p:nvPr/>
        </p:nvCxnSpPr>
        <p:spPr>
          <a:xfrm rot="16200000" flipV="1">
            <a:off x="6039666" y="4247337"/>
            <a:ext cx="473042" cy="205178"/>
          </a:xfrm>
          <a:prstGeom prst="curvedConnector2">
            <a:avLst/>
          </a:prstGeom>
          <a:noFill/>
          <a:ln w="6345" cap="flat">
            <a:solidFill>
              <a:srgbClr val="000000"/>
            </a:solidFill>
            <a:prstDash val="solid"/>
            <a:miter/>
            <a:tailEnd type="arrow"/>
          </a:ln>
        </p:spPr>
      </p:cxnSp>
      <p:cxnSp>
        <p:nvCxnSpPr>
          <p:cNvPr id="87" name="Gekrümmte Verbindung 46"/>
          <p:cNvCxnSpPr>
            <a:stCxn id="58" idx="2"/>
            <a:endCxn id="111" idx="1"/>
          </p:cNvCxnSpPr>
          <p:nvPr/>
        </p:nvCxnSpPr>
        <p:spPr>
          <a:xfrm rot="16200000" flipH="1">
            <a:off x="6272893" y="5340145"/>
            <a:ext cx="306657" cy="73823"/>
          </a:xfrm>
          <a:prstGeom prst="curvedConnector4">
            <a:avLst>
              <a:gd name="adj1" fmla="val 25876"/>
              <a:gd name="adj2" fmla="val 793911"/>
            </a:avLst>
          </a:prstGeom>
          <a:noFill/>
          <a:ln w="6345" cap="flat">
            <a:solidFill>
              <a:srgbClr val="000000"/>
            </a:solidFill>
            <a:prstDash val="solid"/>
            <a:miter/>
            <a:tailEnd type="arrow"/>
          </a:ln>
        </p:spPr>
      </p:cxnSp>
      <p:cxnSp>
        <p:nvCxnSpPr>
          <p:cNvPr id="88" name="Gekrümmte Verbindung 47"/>
          <p:cNvCxnSpPr>
            <a:stCxn id="111" idx="3"/>
            <a:endCxn id="54" idx="3"/>
          </p:cNvCxnSpPr>
          <p:nvPr/>
        </p:nvCxnSpPr>
        <p:spPr>
          <a:xfrm rot="10800000" flipH="1">
            <a:off x="6075345" y="4785658"/>
            <a:ext cx="127925" cy="744728"/>
          </a:xfrm>
          <a:prstGeom prst="curvedConnector3">
            <a:avLst>
              <a:gd name="adj1" fmla="val -178698"/>
            </a:avLst>
          </a:prstGeom>
          <a:noFill/>
          <a:ln w="6345" cap="flat">
            <a:solidFill>
              <a:srgbClr val="000000"/>
            </a:solidFill>
            <a:prstDash val="solid"/>
            <a:miter/>
            <a:tailEnd type="arrow"/>
          </a:ln>
        </p:spPr>
      </p:cxnSp>
      <p:cxnSp>
        <p:nvCxnSpPr>
          <p:cNvPr id="89" name="Gekrümmte Verbindung 48"/>
          <p:cNvCxnSpPr>
            <a:stCxn id="51" idx="0"/>
            <a:endCxn id="105" idx="2"/>
          </p:cNvCxnSpPr>
          <p:nvPr/>
        </p:nvCxnSpPr>
        <p:spPr>
          <a:xfrm rot="16200000" flipV="1">
            <a:off x="4735670" y="4432295"/>
            <a:ext cx="397216" cy="296"/>
          </a:xfrm>
          <a:prstGeom prst="curvedConnector3">
            <a:avLst/>
          </a:prstGeom>
          <a:noFill/>
          <a:ln w="6345" cap="flat">
            <a:solidFill>
              <a:srgbClr val="000000"/>
            </a:solidFill>
            <a:prstDash val="solid"/>
            <a:miter/>
            <a:tailEnd type="arrow"/>
          </a:ln>
        </p:spPr>
      </p:cxnSp>
      <p:sp>
        <p:nvSpPr>
          <p:cNvPr id="90" name="Rechteck 49"/>
          <p:cNvSpPr/>
          <p:nvPr/>
        </p:nvSpPr>
        <p:spPr>
          <a:xfrm>
            <a:off x="3579775" y="4256577"/>
            <a:ext cx="187671" cy="139903"/>
          </a:xfrm>
          <a:prstGeom prst="rect">
            <a:avLst/>
          </a:prstGeom>
          <a:solidFill>
            <a:srgbClr val="70AD47"/>
          </a:solidFill>
          <a:ln w="12701" cap="flat">
            <a:solidFill>
              <a:srgbClr val="507E32"/>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600" b="0" i="0" u="none" strike="noStrike" kern="1200" cap="none" spc="0" baseline="0">
              <a:solidFill>
                <a:srgbClr val="FFFFFF"/>
              </a:solidFill>
              <a:uFillTx/>
              <a:latin typeface="Calibri"/>
            </a:endParaRPr>
          </a:p>
        </p:txBody>
      </p:sp>
      <p:cxnSp>
        <p:nvCxnSpPr>
          <p:cNvPr id="91" name="Gekrümmte Verbindung 50"/>
          <p:cNvCxnSpPr>
            <a:stCxn id="42" idx="3"/>
            <a:endCxn id="105" idx="3"/>
          </p:cNvCxnSpPr>
          <p:nvPr/>
        </p:nvCxnSpPr>
        <p:spPr>
          <a:xfrm rot="10800000" flipV="1">
            <a:off x="5089943" y="4113405"/>
            <a:ext cx="543766" cy="1504"/>
          </a:xfrm>
          <a:prstGeom prst="curvedConnector3">
            <a:avLst/>
          </a:prstGeom>
          <a:noFill/>
          <a:ln w="6345" cap="flat">
            <a:solidFill>
              <a:srgbClr val="000000"/>
            </a:solidFill>
            <a:prstDash val="solid"/>
            <a:miter/>
            <a:tailEnd type="arrow"/>
          </a:ln>
        </p:spPr>
      </p:cxnSp>
      <p:cxnSp>
        <p:nvCxnSpPr>
          <p:cNvPr id="92" name="Gekrümmte Verbindung 52"/>
          <p:cNvCxnSpPr>
            <a:stCxn id="47" idx="2"/>
            <a:endCxn id="42" idx="0"/>
          </p:cNvCxnSpPr>
          <p:nvPr/>
        </p:nvCxnSpPr>
        <p:spPr>
          <a:xfrm rot="5400000">
            <a:off x="5814011" y="3571394"/>
            <a:ext cx="422509" cy="243221"/>
          </a:xfrm>
          <a:prstGeom prst="curvedConnector3">
            <a:avLst/>
          </a:prstGeom>
          <a:noFill/>
          <a:ln w="6345" cap="flat">
            <a:solidFill>
              <a:srgbClr val="000000"/>
            </a:solidFill>
            <a:prstDash val="solid"/>
            <a:miter/>
            <a:tailEnd type="arrow"/>
          </a:ln>
        </p:spPr>
      </p:cxnSp>
      <p:cxnSp>
        <p:nvCxnSpPr>
          <p:cNvPr id="93" name="Gekrümmte Verbindung 56"/>
          <p:cNvCxnSpPr>
            <a:stCxn id="48" idx="0"/>
            <a:endCxn id="65" idx="3"/>
          </p:cNvCxnSpPr>
          <p:nvPr/>
        </p:nvCxnSpPr>
        <p:spPr>
          <a:xfrm rot="5400000" flipH="1" flipV="1">
            <a:off x="5079245" y="623612"/>
            <a:ext cx="1008551" cy="3844919"/>
          </a:xfrm>
          <a:prstGeom prst="curvedConnector2">
            <a:avLst/>
          </a:prstGeom>
          <a:noFill/>
          <a:ln w="12701" cap="flat">
            <a:solidFill>
              <a:srgbClr val="000000"/>
            </a:solidFill>
            <a:prstDash val="solid"/>
            <a:miter/>
            <a:tailEnd type="arrow"/>
          </a:ln>
        </p:spPr>
      </p:cxnSp>
      <p:cxnSp>
        <p:nvCxnSpPr>
          <p:cNvPr id="94" name="Gekrümmte Verbindung 57"/>
          <p:cNvCxnSpPr>
            <a:stCxn id="42" idx="2"/>
            <a:endCxn id="51" idx="1"/>
          </p:cNvCxnSpPr>
          <p:nvPr/>
        </p:nvCxnSpPr>
        <p:spPr>
          <a:xfrm rot="5400000">
            <a:off x="5252938" y="4179545"/>
            <a:ext cx="507711" cy="793723"/>
          </a:xfrm>
          <a:prstGeom prst="curvedConnector2">
            <a:avLst/>
          </a:prstGeom>
          <a:noFill/>
          <a:ln w="6345" cap="flat">
            <a:solidFill>
              <a:srgbClr val="000000"/>
            </a:solidFill>
            <a:prstDash val="solid"/>
            <a:miter/>
            <a:tailEnd type="arrow"/>
          </a:ln>
        </p:spPr>
      </p:cxnSp>
      <p:sp>
        <p:nvSpPr>
          <p:cNvPr id="95" name="Abgerundetes Rechteck 59"/>
          <p:cNvSpPr/>
          <p:nvPr/>
        </p:nvSpPr>
        <p:spPr>
          <a:xfrm>
            <a:off x="7003517" y="3062325"/>
            <a:ext cx="953307" cy="428990"/>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70AD47"/>
          </a:solidFill>
          <a:ln w="12701" cap="flat">
            <a:solidFill>
              <a:srgbClr val="507E32"/>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000" b="0" i="0" u="none" strike="noStrike" kern="1200" cap="none" spc="0" baseline="0">
                <a:solidFill>
                  <a:srgbClr val="FFFFFF"/>
                </a:solidFill>
                <a:uFillTx/>
                <a:latin typeface="Calibri"/>
              </a:rPr>
              <a:t>Post-Processing</a:t>
            </a:r>
          </a:p>
        </p:txBody>
      </p:sp>
      <p:sp>
        <p:nvSpPr>
          <p:cNvPr id="96" name="Zylinder 76"/>
          <p:cNvSpPr/>
          <p:nvPr/>
        </p:nvSpPr>
        <p:spPr>
          <a:xfrm>
            <a:off x="6956215" y="3843506"/>
            <a:ext cx="557857" cy="418292"/>
          </a:xfrm>
          <a:custGeom>
            <a:avLst>
              <a:gd name="f10" fmla="val 25000"/>
            </a:avLst>
            <a:gdLst>
              <a:gd name="f1" fmla="val 21600000"/>
              <a:gd name="f2" fmla="val 10800000"/>
              <a:gd name="f3" fmla="val 5400000"/>
              <a:gd name="f4" fmla="val 180"/>
              <a:gd name="f5" fmla="val w"/>
              <a:gd name="f6" fmla="val h"/>
              <a:gd name="f7" fmla="val ss"/>
              <a:gd name="f8" fmla="val 0"/>
              <a:gd name="f9" fmla="+- 0 0 10800000"/>
              <a:gd name="f10" fmla="val 25000"/>
              <a:gd name="f11" fmla="+- 0 0 -360"/>
              <a:gd name="f12" fmla="abs f5"/>
              <a:gd name="f13" fmla="abs f6"/>
              <a:gd name="f14" fmla="abs f7"/>
              <a:gd name="f15" fmla="val f8"/>
              <a:gd name="f16" fmla="val f10"/>
              <a:gd name="f17" fmla="*/ f11 f2 1"/>
              <a:gd name="f18" fmla="?: f12 f5 1"/>
              <a:gd name="f19" fmla="?: f13 f6 1"/>
              <a:gd name="f20" fmla="?: f14 f7 1"/>
              <a:gd name="f21" fmla="*/ f17 1 f4"/>
              <a:gd name="f22" fmla="*/ f18 1 21600"/>
              <a:gd name="f23" fmla="*/ f19 1 21600"/>
              <a:gd name="f24" fmla="*/ 21600 f18 1"/>
              <a:gd name="f25" fmla="*/ 21600 f19 1"/>
              <a:gd name="f26" fmla="+- f21 0 f3"/>
              <a:gd name="f27" fmla="min f23 f22"/>
              <a:gd name="f28" fmla="*/ f24 1 f20"/>
              <a:gd name="f29" fmla="*/ f25 1 f20"/>
              <a:gd name="f30" fmla="val f28"/>
              <a:gd name="f31" fmla="val f29"/>
              <a:gd name="f32" fmla="*/ f15 f27 1"/>
              <a:gd name="f33" fmla="+- f31 0 f15"/>
              <a:gd name="f34" fmla="+- f30 0 f15"/>
              <a:gd name="f35" fmla="*/ f30 f27 1"/>
              <a:gd name="f36" fmla="*/ f34 1 2"/>
              <a:gd name="f37" fmla="min f34 f33"/>
              <a:gd name="f38" fmla="+- f15 f36 0"/>
              <a:gd name="f39" fmla="*/ f37 f16 1"/>
              <a:gd name="f40" fmla="*/ f36 f27 1"/>
              <a:gd name="f41" fmla="*/ f39 1 200000"/>
              <a:gd name="f42" fmla="*/ f38 f27 1"/>
              <a:gd name="f43" fmla="+- f41 f41 0"/>
              <a:gd name="f44" fmla="+- f31 0 f41"/>
              <a:gd name="f45" fmla="*/ f41 f27 1"/>
              <a:gd name="f46" fmla="*/ f43 f27 1"/>
              <a:gd name="f47" fmla="*/ f44 f27 1"/>
            </a:gdLst>
            <a:ahLst/>
            <a:cxnLst>
              <a:cxn ang="3cd4">
                <a:pos x="hc" y="t"/>
              </a:cxn>
              <a:cxn ang="0">
                <a:pos x="r" y="vc"/>
              </a:cxn>
              <a:cxn ang="cd4">
                <a:pos x="hc" y="b"/>
              </a:cxn>
              <a:cxn ang="cd2">
                <a:pos x="l" y="vc"/>
              </a:cxn>
              <a:cxn ang="f26">
                <a:pos x="f42" y="f46"/>
              </a:cxn>
            </a:cxnLst>
            <a:rect l="f32" t="f46" r="f35" b="f47"/>
            <a:pathLst>
              <a:path stroke="0">
                <a:moveTo>
                  <a:pt x="f32" y="f45"/>
                </a:moveTo>
                <a:arcTo wR="f40" hR="f45" stAng="f2" swAng="f9"/>
                <a:lnTo>
                  <a:pt x="f35" y="f47"/>
                </a:lnTo>
                <a:arcTo wR="f40" hR="f45" stAng="f8" swAng="f2"/>
                <a:close/>
              </a:path>
              <a:path stroke="0">
                <a:moveTo>
                  <a:pt x="f32" y="f45"/>
                </a:moveTo>
                <a:arcTo wR="f40" hR="f45" stAng="f2" swAng="f1"/>
                <a:close/>
              </a:path>
              <a:path fill="none">
                <a:moveTo>
                  <a:pt x="f35" y="f45"/>
                </a:moveTo>
                <a:arcTo wR="f40" hR="f45" stAng="f8" swAng="f1"/>
                <a:lnTo>
                  <a:pt x="f35" y="f47"/>
                </a:lnTo>
                <a:arcTo wR="f40" hR="f45" stAng="f8" swAng="f2"/>
                <a:lnTo>
                  <a:pt x="f32" y="f45"/>
                </a:lnTo>
              </a:path>
            </a:pathLst>
          </a:custGeom>
          <a:solidFill>
            <a:srgbClr val="5B9BD5"/>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700" b="0" i="0" u="none" strike="noStrike" kern="1200" cap="none" spc="0" baseline="0">
                <a:solidFill>
                  <a:srgbClr val="FFFFFF"/>
                </a:solidFill>
                <a:uFillTx/>
                <a:latin typeface="Calibri"/>
              </a:rPr>
              <a:t>Aufbereit. Daten</a:t>
            </a:r>
          </a:p>
        </p:txBody>
      </p:sp>
      <p:grpSp>
        <p:nvGrpSpPr>
          <p:cNvPr id="97" name="Gruppieren 85"/>
          <p:cNvGrpSpPr/>
          <p:nvPr/>
        </p:nvGrpSpPr>
        <p:grpSpPr>
          <a:xfrm>
            <a:off x="7147599" y="4608640"/>
            <a:ext cx="714978" cy="637272"/>
            <a:chOff x="7147599" y="4608640"/>
            <a:chExt cx="714978" cy="637272"/>
          </a:xfrm>
        </p:grpSpPr>
        <p:sp>
          <p:nvSpPr>
            <p:cNvPr id="98" name="Gefaltete Ecke 86"/>
            <p:cNvSpPr/>
            <p:nvPr/>
          </p:nvSpPr>
          <p:spPr>
            <a:xfrm>
              <a:off x="7319049" y="4608640"/>
              <a:ext cx="351010" cy="398422"/>
            </a:xfrm>
            <a:custGeom>
              <a:avLst>
                <a:gd name="f5" fmla="val 16667"/>
              </a:avLst>
              <a:gdLst>
                <a:gd name="f1" fmla="val w"/>
                <a:gd name="f2" fmla="val h"/>
                <a:gd name="f3" fmla="val ss"/>
                <a:gd name="f4" fmla="val 0"/>
                <a:gd name="f5" fmla="val 16667"/>
                <a:gd name="f6" fmla="abs f1"/>
                <a:gd name="f7" fmla="abs f2"/>
                <a:gd name="f8" fmla="abs f3"/>
                <a:gd name="f9" fmla="val f4"/>
                <a:gd name="f10" fmla="val f5"/>
                <a:gd name="f11" fmla="?: f6 f1 1"/>
                <a:gd name="f12" fmla="?: f7 f2 1"/>
                <a:gd name="f13" fmla="?: f8 f3 1"/>
                <a:gd name="f14" fmla="*/ f11 1 21600"/>
                <a:gd name="f15" fmla="*/ f12 1 21600"/>
                <a:gd name="f16" fmla="*/ 21600 f11 1"/>
                <a:gd name="f17" fmla="*/ 21600 f12 1"/>
                <a:gd name="f18" fmla="min f15 f14"/>
                <a:gd name="f19" fmla="*/ f16 1 f13"/>
                <a:gd name="f20" fmla="*/ f17 1 f13"/>
                <a:gd name="f21" fmla="val f19"/>
                <a:gd name="f22" fmla="val f20"/>
                <a:gd name="f23" fmla="*/ f9 f18 1"/>
                <a:gd name="f24" fmla="+- f22 0 f9"/>
                <a:gd name="f25" fmla="+- f21 0 f9"/>
                <a:gd name="f26" fmla="*/ f21 f18 1"/>
                <a:gd name="f27" fmla="*/ f22 f18 1"/>
                <a:gd name="f28" fmla="min f25 f24"/>
                <a:gd name="f29" fmla="*/ f28 f10 1"/>
                <a:gd name="f30" fmla="*/ f29 1 100000"/>
                <a:gd name="f31" fmla="*/ f30 1 5"/>
                <a:gd name="f32" fmla="+- f21 0 f30"/>
                <a:gd name="f33" fmla="+- f22 0 f30"/>
                <a:gd name="f34" fmla="+- f32 f31 0"/>
                <a:gd name="f35" fmla="+- f33 f31 0"/>
                <a:gd name="f36" fmla="*/ f33 f18 1"/>
                <a:gd name="f37" fmla="*/ f32 f18 1"/>
                <a:gd name="f38" fmla="*/ f34 f18 1"/>
                <a:gd name="f39" fmla="*/ f35 f18 1"/>
              </a:gdLst>
              <a:ahLst/>
              <a:cxnLst>
                <a:cxn ang="3cd4">
                  <a:pos x="hc" y="t"/>
                </a:cxn>
                <a:cxn ang="0">
                  <a:pos x="r" y="vc"/>
                </a:cxn>
                <a:cxn ang="cd4">
                  <a:pos x="hc" y="b"/>
                </a:cxn>
                <a:cxn ang="cd2">
                  <a:pos x="l" y="vc"/>
                </a:cxn>
              </a:cxnLst>
              <a:rect l="f23" t="f23" r="f26" b="f36"/>
              <a:pathLst>
                <a:path stroke="0">
                  <a:moveTo>
                    <a:pt x="f23" y="f23"/>
                  </a:moveTo>
                  <a:lnTo>
                    <a:pt x="f26" y="f23"/>
                  </a:lnTo>
                  <a:lnTo>
                    <a:pt x="f26" y="f36"/>
                  </a:lnTo>
                  <a:lnTo>
                    <a:pt x="f37" y="f27"/>
                  </a:lnTo>
                  <a:lnTo>
                    <a:pt x="f23" y="f27"/>
                  </a:lnTo>
                  <a:close/>
                </a:path>
                <a:path stroke="0">
                  <a:moveTo>
                    <a:pt x="f37" y="f27"/>
                  </a:moveTo>
                  <a:lnTo>
                    <a:pt x="f38" y="f39"/>
                  </a:lnTo>
                  <a:lnTo>
                    <a:pt x="f26" y="f36"/>
                  </a:lnTo>
                  <a:close/>
                </a:path>
                <a:path fill="none">
                  <a:moveTo>
                    <a:pt x="f37" y="f27"/>
                  </a:moveTo>
                  <a:lnTo>
                    <a:pt x="f38" y="f39"/>
                  </a:lnTo>
                  <a:lnTo>
                    <a:pt x="f26" y="f36"/>
                  </a:lnTo>
                  <a:lnTo>
                    <a:pt x="f37" y="f27"/>
                  </a:lnTo>
                  <a:lnTo>
                    <a:pt x="f23" y="f27"/>
                  </a:lnTo>
                  <a:lnTo>
                    <a:pt x="f23" y="f23"/>
                  </a:lnTo>
                  <a:lnTo>
                    <a:pt x="f26" y="f23"/>
                  </a:lnTo>
                  <a:lnTo>
                    <a:pt x="f26" y="f36"/>
                  </a:lnTo>
                </a:path>
              </a:pathLst>
            </a:custGeom>
            <a:solidFill>
              <a:srgbClr val="5B9BD5"/>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900" b="0" i="0" u="none" strike="noStrike" kern="1200" cap="none" spc="0" baseline="0">
                  <a:solidFill>
                    <a:srgbClr val="FFFFFF"/>
                  </a:solidFill>
                  <a:uFillTx/>
                  <a:latin typeface="Calibri"/>
                </a:rPr>
                <a:t>&lt;/&gt;</a:t>
              </a:r>
            </a:p>
          </p:txBody>
        </p:sp>
        <p:sp>
          <p:nvSpPr>
            <p:cNvPr id="99" name="Textfeld 87"/>
            <p:cNvSpPr txBox="1"/>
            <p:nvPr/>
          </p:nvSpPr>
          <p:spPr>
            <a:xfrm>
              <a:off x="7147599" y="5031906"/>
              <a:ext cx="714978" cy="214006"/>
            </a:xfrm>
            <a:prstGeom prst="rect">
              <a:avLst/>
            </a:prstGeom>
            <a:noFill/>
            <a:ln cap="flat">
              <a:noFill/>
            </a:ln>
          </p:spPr>
          <p:txBody>
            <a:bodyPr vert="horz" wrap="square" lIns="0" tIns="0" rIns="0" bIns="0" anchor="t"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900" b="0" i="0" u="none" strike="noStrike" kern="1200" cap="none" spc="0" baseline="0">
                  <a:solidFill>
                    <a:srgbClr val="000000"/>
                  </a:solidFill>
                  <a:uFillTx/>
                  <a:latin typeface="Calibri"/>
                </a:rPr>
                <a:t>Code-Skripte</a:t>
              </a:r>
            </a:p>
          </p:txBody>
        </p:sp>
      </p:grpSp>
      <p:cxnSp>
        <p:nvCxnSpPr>
          <p:cNvPr id="100" name="Gekrümmte Verbindung 89"/>
          <p:cNvCxnSpPr>
            <a:stCxn id="98" idx="3"/>
            <a:endCxn id="96" idx="2"/>
          </p:cNvCxnSpPr>
          <p:nvPr/>
        </p:nvCxnSpPr>
        <p:spPr>
          <a:xfrm rot="10800000">
            <a:off x="7235145" y="4261799"/>
            <a:ext cx="83905" cy="546053"/>
          </a:xfrm>
          <a:prstGeom prst="curvedConnector2">
            <a:avLst/>
          </a:prstGeom>
          <a:noFill/>
          <a:ln w="6345" cap="flat">
            <a:solidFill>
              <a:srgbClr val="000000"/>
            </a:solidFill>
            <a:prstDash val="solid"/>
            <a:miter/>
            <a:tailEnd type="arrow"/>
          </a:ln>
        </p:spPr>
      </p:cxnSp>
      <p:cxnSp>
        <p:nvCxnSpPr>
          <p:cNvPr id="101" name="Gekrümmte Verbindung 92"/>
          <p:cNvCxnSpPr>
            <a:stCxn id="96" idx="2"/>
            <a:endCxn id="54" idx="1"/>
          </p:cNvCxnSpPr>
          <p:nvPr/>
        </p:nvCxnSpPr>
        <p:spPr>
          <a:xfrm rot="5400000">
            <a:off x="6632783" y="4183297"/>
            <a:ext cx="523860" cy="680863"/>
          </a:xfrm>
          <a:prstGeom prst="curvedConnector2">
            <a:avLst/>
          </a:prstGeom>
          <a:noFill/>
          <a:ln w="6345" cap="flat">
            <a:solidFill>
              <a:srgbClr val="000000"/>
            </a:solidFill>
            <a:prstDash val="solid"/>
            <a:miter/>
            <a:tailEnd type="arrow"/>
          </a:ln>
        </p:spPr>
      </p:cxnSp>
      <p:cxnSp>
        <p:nvCxnSpPr>
          <p:cNvPr id="102" name="Gekrümmte Verbindung 95"/>
          <p:cNvCxnSpPr>
            <a:stCxn id="95" idx="3"/>
            <a:endCxn id="47" idx="1"/>
          </p:cNvCxnSpPr>
          <p:nvPr/>
        </p:nvCxnSpPr>
        <p:spPr>
          <a:xfrm rot="10800000">
            <a:off x="6623529" y="3267256"/>
            <a:ext cx="379989" cy="9565"/>
          </a:xfrm>
          <a:prstGeom prst="curvedConnector3">
            <a:avLst/>
          </a:prstGeom>
          <a:noFill/>
          <a:ln w="12701" cap="flat">
            <a:solidFill>
              <a:srgbClr val="000000"/>
            </a:solidFill>
            <a:prstDash val="solid"/>
            <a:miter/>
            <a:tailEnd type="arrow"/>
          </a:ln>
        </p:spPr>
      </p:cxnSp>
      <p:sp>
        <p:nvSpPr>
          <p:cNvPr id="103" name="Abgerundetes Rechteck 98"/>
          <p:cNvSpPr/>
          <p:nvPr/>
        </p:nvSpPr>
        <p:spPr>
          <a:xfrm>
            <a:off x="4457471" y="3050648"/>
            <a:ext cx="953307" cy="428990"/>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70AD47"/>
          </a:solidFill>
          <a:ln w="12701" cap="flat">
            <a:solidFill>
              <a:srgbClr val="507E32"/>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000" b="0" i="0" u="none" strike="noStrike" kern="1200" cap="none" spc="0" baseline="0">
                <a:solidFill>
                  <a:srgbClr val="FFFFFF"/>
                </a:solidFill>
                <a:uFillTx/>
                <a:latin typeface="Calibri"/>
              </a:rPr>
              <a:t>Visualisierung</a:t>
            </a:r>
          </a:p>
        </p:txBody>
      </p:sp>
      <p:cxnSp>
        <p:nvCxnSpPr>
          <p:cNvPr id="104" name="Gekrümmte Verbindung 102"/>
          <p:cNvCxnSpPr>
            <a:stCxn id="103" idx="3"/>
            <a:endCxn id="48" idx="1"/>
          </p:cNvCxnSpPr>
          <p:nvPr/>
        </p:nvCxnSpPr>
        <p:spPr>
          <a:xfrm rot="10800000">
            <a:off x="4137715" y="3264841"/>
            <a:ext cx="319757" cy="302"/>
          </a:xfrm>
          <a:prstGeom prst="curvedConnector3">
            <a:avLst/>
          </a:prstGeom>
          <a:noFill/>
          <a:ln w="12701" cap="flat">
            <a:solidFill>
              <a:srgbClr val="000000"/>
            </a:solidFill>
            <a:prstDash val="solid"/>
            <a:miter/>
            <a:tailEnd type="arrow"/>
          </a:ln>
        </p:spPr>
      </p:cxnSp>
      <p:sp>
        <p:nvSpPr>
          <p:cNvPr id="105" name="Rechteck 107"/>
          <p:cNvSpPr/>
          <p:nvPr/>
        </p:nvSpPr>
        <p:spPr>
          <a:xfrm>
            <a:off x="4778316" y="3995982"/>
            <a:ext cx="311627" cy="237853"/>
          </a:xfrm>
          <a:prstGeom prst="rect">
            <a:avLst/>
          </a:prstGeom>
          <a:solidFill>
            <a:srgbClr val="70AD47"/>
          </a:solidFill>
          <a:ln w="12701" cap="flat">
            <a:solidFill>
              <a:srgbClr val="507E32"/>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600" b="0" i="0" u="none" strike="noStrike" kern="1200" cap="none" spc="0" baseline="0">
                <a:solidFill>
                  <a:srgbClr val="FFFFFF"/>
                </a:solidFill>
                <a:uFillTx/>
                <a:latin typeface="Calibri"/>
              </a:rPr>
              <a:t>Plot</a:t>
            </a:r>
          </a:p>
        </p:txBody>
      </p:sp>
      <p:cxnSp>
        <p:nvCxnSpPr>
          <p:cNvPr id="106" name="Gekrümmte Verbindung 109"/>
          <p:cNvCxnSpPr>
            <a:stCxn id="105" idx="1"/>
            <a:endCxn id="90" idx="3"/>
          </p:cNvCxnSpPr>
          <p:nvPr/>
        </p:nvCxnSpPr>
        <p:spPr>
          <a:xfrm rot="10800000" flipV="1">
            <a:off x="3767446" y="4114909"/>
            <a:ext cx="1010870" cy="211620"/>
          </a:xfrm>
          <a:prstGeom prst="curvedConnector3">
            <a:avLst/>
          </a:prstGeom>
          <a:noFill/>
          <a:ln w="6345" cap="flat">
            <a:solidFill>
              <a:srgbClr val="000000"/>
            </a:solidFill>
            <a:prstDash val="solid"/>
            <a:miter/>
            <a:tailEnd type="arrow"/>
          </a:ln>
        </p:spPr>
      </p:cxnSp>
      <p:cxnSp>
        <p:nvCxnSpPr>
          <p:cNvPr id="107" name="Gekrümmte Verbindung 113"/>
          <p:cNvCxnSpPr>
            <a:stCxn id="95" idx="2"/>
            <a:endCxn id="96" idx="0"/>
          </p:cNvCxnSpPr>
          <p:nvPr/>
        </p:nvCxnSpPr>
        <p:spPr>
          <a:xfrm rot="5400000">
            <a:off x="7181563" y="3544897"/>
            <a:ext cx="352191" cy="245027"/>
          </a:xfrm>
          <a:prstGeom prst="curvedConnector3">
            <a:avLst/>
          </a:prstGeom>
          <a:noFill/>
          <a:ln w="6345" cap="flat">
            <a:solidFill>
              <a:srgbClr val="000000"/>
            </a:solidFill>
            <a:prstDash val="solid"/>
            <a:miter/>
            <a:tailEnd type="arrow"/>
          </a:ln>
        </p:spPr>
      </p:cxnSp>
      <p:grpSp>
        <p:nvGrpSpPr>
          <p:cNvPr id="108" name="Gruppieren 117"/>
          <p:cNvGrpSpPr/>
          <p:nvPr/>
        </p:nvGrpSpPr>
        <p:grpSpPr>
          <a:xfrm>
            <a:off x="4666247" y="5342738"/>
            <a:ext cx="714978" cy="590711"/>
            <a:chOff x="4666247" y="5342738"/>
            <a:chExt cx="714978" cy="590711"/>
          </a:xfrm>
        </p:grpSpPr>
        <p:sp>
          <p:nvSpPr>
            <p:cNvPr id="109" name="Rad 118"/>
            <p:cNvSpPr/>
            <p:nvPr/>
          </p:nvSpPr>
          <p:spPr>
            <a:xfrm>
              <a:off x="4848240" y="5342738"/>
              <a:ext cx="351010" cy="335603"/>
            </a:xfrm>
            <a:custGeom>
              <a:avLst>
                <a:gd name="f11" fmla="val 36594"/>
              </a:avLst>
              <a:gdLst>
                <a:gd name="f1" fmla="val 21600000"/>
                <a:gd name="f2" fmla="val 10800000"/>
                <a:gd name="f3" fmla="val 5400000"/>
                <a:gd name="f4" fmla="val 180"/>
                <a:gd name="f5" fmla="val w"/>
                <a:gd name="f6" fmla="val h"/>
                <a:gd name="f7" fmla="val ss"/>
                <a:gd name="f8" fmla="val 0"/>
                <a:gd name="f9" fmla="*/ 5419351 1 1725033"/>
                <a:gd name="f10" fmla="+- 0 0 21600000"/>
                <a:gd name="f11" fmla="val 36594"/>
                <a:gd name="f12" fmla="+- 0 0 -360"/>
                <a:gd name="f13" fmla="+- 0 0 -180"/>
                <a:gd name="f14" fmla="abs f5"/>
                <a:gd name="f15" fmla="abs f6"/>
                <a:gd name="f16" fmla="abs f7"/>
                <a:gd name="f17" fmla="val f8"/>
                <a:gd name="f18" fmla="val f11"/>
                <a:gd name="f19" fmla="+- 2700000 f3 0"/>
                <a:gd name="f20" fmla="*/ f12 f2 1"/>
                <a:gd name="f21" fmla="*/ f13 f2 1"/>
                <a:gd name="f22" fmla="?: f14 f5 1"/>
                <a:gd name="f23" fmla="?: f15 f6 1"/>
                <a:gd name="f24" fmla="?: f16 f7 1"/>
                <a:gd name="f25" fmla="*/ f19 f9 1"/>
                <a:gd name="f26" fmla="*/ f20 1 f4"/>
                <a:gd name="f27" fmla="*/ f21 1 f4"/>
                <a:gd name="f28" fmla="*/ f22 1 21600"/>
                <a:gd name="f29" fmla="*/ f23 1 21600"/>
                <a:gd name="f30" fmla="*/ 21600 f22 1"/>
                <a:gd name="f31" fmla="*/ 21600 f23 1"/>
                <a:gd name="f32" fmla="*/ f25 1 f2"/>
                <a:gd name="f33" fmla="+- f26 0 f3"/>
                <a:gd name="f34" fmla="+- f27 0 f3"/>
                <a:gd name="f35" fmla="min f29 f28"/>
                <a:gd name="f36" fmla="*/ f30 1 f24"/>
                <a:gd name="f37" fmla="*/ f31 1 f24"/>
                <a:gd name="f38" fmla="+- 0 0 f32"/>
                <a:gd name="f39" fmla="val f36"/>
                <a:gd name="f40" fmla="val f37"/>
                <a:gd name="f41" fmla="+- 0 0 f38"/>
                <a:gd name="f42" fmla="*/ f17 f35 1"/>
                <a:gd name="f43" fmla="+- f40 0 f17"/>
                <a:gd name="f44" fmla="+- f39 0 f17"/>
                <a:gd name="f45" fmla="*/ f41 f2 1"/>
                <a:gd name="f46" fmla="*/ f43 1 2"/>
                <a:gd name="f47" fmla="*/ f44 1 2"/>
                <a:gd name="f48" fmla="min f44 f43"/>
                <a:gd name="f49" fmla="*/ f45 1 f9"/>
                <a:gd name="f50" fmla="+- f17 f46 0"/>
                <a:gd name="f51" fmla="+- f17 f47 0"/>
                <a:gd name="f52" fmla="*/ f48 f18 1"/>
                <a:gd name="f53" fmla="+- f49 0 f3"/>
                <a:gd name="f54" fmla="*/ f47 f35 1"/>
                <a:gd name="f55" fmla="*/ f46 f35 1"/>
                <a:gd name="f56" fmla="*/ f52 1 100000"/>
                <a:gd name="f57" fmla="cos 1 f53"/>
                <a:gd name="f58" fmla="sin 1 f53"/>
                <a:gd name="f59" fmla="*/ f50 f35 1"/>
                <a:gd name="f60" fmla="+- f47 0 f56"/>
                <a:gd name="f61" fmla="+- f46 0 f56"/>
                <a:gd name="f62" fmla="+- 0 0 f57"/>
                <a:gd name="f63" fmla="+- 0 0 f58"/>
                <a:gd name="f64" fmla="*/ f56 f35 1"/>
                <a:gd name="f65" fmla="+- 0 0 f62"/>
                <a:gd name="f66" fmla="+- 0 0 f63"/>
                <a:gd name="f67" fmla="*/ f60 f35 1"/>
                <a:gd name="f68" fmla="*/ f61 f35 1"/>
                <a:gd name="f69" fmla="*/ f65 f47 1"/>
                <a:gd name="f70" fmla="*/ f66 f46 1"/>
                <a:gd name="f71" fmla="+- f51 0 f69"/>
                <a:gd name="f72" fmla="+- f51 f69 0"/>
                <a:gd name="f73" fmla="+- f50 0 f70"/>
                <a:gd name="f74" fmla="+- f50 f70 0"/>
                <a:gd name="f75" fmla="*/ f71 f35 1"/>
                <a:gd name="f76" fmla="*/ f73 f35 1"/>
                <a:gd name="f77" fmla="*/ f72 f35 1"/>
                <a:gd name="f78" fmla="*/ f74 f35 1"/>
              </a:gdLst>
              <a:ahLst/>
              <a:cxnLst>
                <a:cxn ang="3cd4">
                  <a:pos x="hc" y="t"/>
                </a:cxn>
                <a:cxn ang="0">
                  <a:pos x="r" y="vc"/>
                </a:cxn>
                <a:cxn ang="cd4">
                  <a:pos x="hc" y="b"/>
                </a:cxn>
                <a:cxn ang="cd2">
                  <a:pos x="l" y="vc"/>
                </a:cxn>
                <a:cxn ang="f33">
                  <a:pos x="f75" y="f76"/>
                </a:cxn>
                <a:cxn ang="f34">
                  <a:pos x="f75" y="f78"/>
                </a:cxn>
                <a:cxn ang="f34">
                  <a:pos x="f77" y="f78"/>
                </a:cxn>
                <a:cxn ang="f33">
                  <a:pos x="f77" y="f76"/>
                </a:cxn>
              </a:cxnLst>
              <a:rect l="f75" t="f76" r="f77" b="f78"/>
              <a:pathLst>
                <a:path>
                  <a:moveTo>
                    <a:pt x="f42" y="f59"/>
                  </a:moveTo>
                  <a:arcTo wR="f54" hR="f55" stAng="f2" swAng="f1"/>
                  <a:close/>
                  <a:moveTo>
                    <a:pt x="f64" y="f59"/>
                  </a:moveTo>
                  <a:arcTo wR="f67" hR="f68" stAng="f2" swAng="f10"/>
                  <a:close/>
                </a:path>
              </a:pathLst>
            </a:custGeom>
            <a:solidFill>
              <a:srgbClr val="4472C4"/>
            </a:solidFill>
            <a:ln w="12701" cap="flat">
              <a:solidFill>
                <a:srgbClr val="2F528F"/>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600" b="0" i="0" u="none" strike="noStrike" kern="1200" cap="none" spc="0" baseline="0">
                <a:solidFill>
                  <a:srgbClr val="000000"/>
                </a:solidFill>
                <a:uFillTx/>
                <a:latin typeface="Calibri"/>
              </a:endParaRPr>
            </a:p>
          </p:txBody>
        </p:sp>
        <p:sp>
          <p:nvSpPr>
            <p:cNvPr id="110" name="Textfeld 119"/>
            <p:cNvSpPr txBox="1"/>
            <p:nvPr/>
          </p:nvSpPr>
          <p:spPr>
            <a:xfrm>
              <a:off x="4666247" y="5719443"/>
              <a:ext cx="714978" cy="214006"/>
            </a:xfrm>
            <a:prstGeom prst="rect">
              <a:avLst/>
            </a:prstGeom>
            <a:noFill/>
            <a:ln cap="flat">
              <a:noFill/>
            </a:ln>
          </p:spPr>
          <p:txBody>
            <a:bodyPr vert="horz" wrap="square" lIns="0" tIns="0" rIns="0" bIns="0" anchor="t"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000" b="0" i="0" u="none" strike="noStrike" kern="1200" cap="none" spc="0" baseline="0">
                  <a:solidFill>
                    <a:srgbClr val="000000"/>
                  </a:solidFill>
                  <a:uFillTx/>
                  <a:latin typeface="Calibri"/>
                </a:rPr>
                <a:t>Software</a:t>
              </a:r>
            </a:p>
          </p:txBody>
        </p:sp>
      </p:grpSp>
      <p:sp>
        <p:nvSpPr>
          <p:cNvPr id="111" name="Abgerundetes Rechteck 120"/>
          <p:cNvSpPr/>
          <p:nvPr/>
        </p:nvSpPr>
        <p:spPr>
          <a:xfrm>
            <a:off x="6075346" y="5382432"/>
            <a:ext cx="387787" cy="295908"/>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5B9BD5"/>
          </a:solidFill>
          <a:ln w="12701" cap="flat">
            <a:solidFill>
              <a:srgbClr val="41719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
        <p:nvSpPr>
          <p:cNvPr id="112" name="Abgerundetes Rechteck 123"/>
          <p:cNvSpPr/>
          <p:nvPr/>
        </p:nvSpPr>
        <p:spPr>
          <a:xfrm>
            <a:off x="6127485" y="5409124"/>
            <a:ext cx="101653" cy="230191"/>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w="12701" cap="flat">
            <a:solidFill>
              <a:srgbClr val="5B9BD5"/>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000000"/>
              </a:solidFill>
              <a:uFillTx/>
              <a:latin typeface="Calibri"/>
            </a:endParaRPr>
          </a:p>
        </p:txBody>
      </p:sp>
      <p:sp>
        <p:nvSpPr>
          <p:cNvPr id="113" name="Abgerundetes Rechteck 124"/>
          <p:cNvSpPr/>
          <p:nvPr/>
        </p:nvSpPr>
        <p:spPr>
          <a:xfrm>
            <a:off x="6225600" y="5413988"/>
            <a:ext cx="55686" cy="230191"/>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w="12701" cap="flat">
            <a:solidFill>
              <a:srgbClr val="5B9BD5"/>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000000"/>
              </a:solidFill>
              <a:uFillTx/>
              <a:latin typeface="Calibri"/>
            </a:endParaRPr>
          </a:p>
        </p:txBody>
      </p:sp>
      <p:sp>
        <p:nvSpPr>
          <p:cNvPr id="114" name="Abgerundetes Rechteck 125"/>
          <p:cNvSpPr/>
          <p:nvPr/>
        </p:nvSpPr>
        <p:spPr>
          <a:xfrm>
            <a:off x="6286015" y="5412114"/>
            <a:ext cx="82552" cy="230191"/>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w="12701" cap="flat">
            <a:solidFill>
              <a:srgbClr val="5B9BD5"/>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000000"/>
              </a:solidFill>
              <a:uFillTx/>
              <a:latin typeface="Calibri"/>
            </a:endParaRPr>
          </a:p>
        </p:txBody>
      </p:sp>
      <p:sp>
        <p:nvSpPr>
          <p:cNvPr id="115" name="Abgerundetes Rechteck 126"/>
          <p:cNvSpPr/>
          <p:nvPr/>
        </p:nvSpPr>
        <p:spPr>
          <a:xfrm flipH="1">
            <a:off x="6372407" y="5412114"/>
            <a:ext cx="45720" cy="230191"/>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w="12701" cap="flat">
            <a:solidFill>
              <a:srgbClr val="5B9BD5"/>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000000"/>
              </a:solidFill>
              <a:uFillTx/>
              <a:latin typeface="Calibri"/>
            </a:endParaRPr>
          </a:p>
        </p:txBody>
      </p:sp>
      <p:cxnSp>
        <p:nvCxnSpPr>
          <p:cNvPr id="116" name="Gekrümmte Verbindung 127"/>
          <p:cNvCxnSpPr>
            <a:stCxn id="52" idx="2"/>
            <a:endCxn id="109" idx="1"/>
          </p:cNvCxnSpPr>
          <p:nvPr/>
        </p:nvCxnSpPr>
        <p:spPr>
          <a:xfrm rot="16200000" flipH="1">
            <a:off x="4920209" y="5231499"/>
            <a:ext cx="255008" cy="303073"/>
          </a:xfrm>
          <a:prstGeom prst="curvedConnector4">
            <a:avLst>
              <a:gd name="adj1" fmla="val 17099"/>
              <a:gd name="adj2" fmla="val 193382"/>
            </a:avLst>
          </a:prstGeom>
          <a:noFill/>
          <a:ln w="6345" cap="flat">
            <a:solidFill>
              <a:srgbClr val="000000"/>
            </a:solidFill>
            <a:prstDash val="solid"/>
            <a:miter/>
            <a:tailEnd type="arrow"/>
          </a:ln>
        </p:spPr>
      </p:cxnSp>
      <p:cxnSp>
        <p:nvCxnSpPr>
          <p:cNvPr id="117" name="Gekrümmte Verbindung 130"/>
          <p:cNvCxnSpPr>
            <a:stCxn id="109" idx="3"/>
            <a:endCxn id="51" idx="3"/>
          </p:cNvCxnSpPr>
          <p:nvPr/>
        </p:nvCxnSpPr>
        <p:spPr>
          <a:xfrm rot="10800000">
            <a:off x="4758922" y="4830262"/>
            <a:ext cx="89319" cy="680278"/>
          </a:xfrm>
          <a:prstGeom prst="curvedConnector3">
            <a:avLst>
              <a:gd name="adj1" fmla="val 355937"/>
            </a:avLst>
          </a:prstGeom>
          <a:noFill/>
          <a:ln w="6345" cap="flat">
            <a:solidFill>
              <a:srgbClr val="000000"/>
            </a:solidFill>
            <a:prstDash val="solid"/>
            <a:miter/>
            <a:tailEnd type="arrow"/>
          </a:ln>
        </p:spPr>
      </p:cxnSp>
      <p:cxnSp>
        <p:nvCxnSpPr>
          <p:cNvPr id="118" name="Gekrümmte Verbindung 133"/>
          <p:cNvCxnSpPr>
            <a:stCxn id="103" idx="2"/>
            <a:endCxn id="105" idx="0"/>
          </p:cNvCxnSpPr>
          <p:nvPr/>
        </p:nvCxnSpPr>
        <p:spPr>
          <a:xfrm rot="16200000" flipH="1">
            <a:off x="4675955" y="3737807"/>
            <a:ext cx="516344" cy="5"/>
          </a:xfrm>
          <a:prstGeom prst="curvedConnector3">
            <a:avLst/>
          </a:prstGeom>
          <a:noFill/>
          <a:ln w="6345" cap="flat">
            <a:solidFill>
              <a:srgbClr val="000000"/>
            </a:solidFill>
            <a:prstDash val="solid"/>
            <a:miter/>
            <a:tailEnd type="arrow"/>
          </a:ln>
        </p:spPr>
      </p:cxnSp>
      <p:sp>
        <p:nvSpPr>
          <p:cNvPr id="119" name="Textfeld 136"/>
          <p:cNvSpPr txBox="1"/>
          <p:nvPr/>
        </p:nvSpPr>
        <p:spPr>
          <a:xfrm>
            <a:off x="8080251" y="6489533"/>
            <a:ext cx="2023704" cy="923333"/>
          </a:xfrm>
          <a:prstGeom prst="rect">
            <a:avLst/>
          </a:prstGeom>
          <a:noFill/>
          <a:ln cap="flat">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800" b="0" i="0" u="none" strike="noStrike" kern="1200" cap="none" spc="0" baseline="0">
                <a:solidFill>
                  <a:srgbClr val="000000"/>
                </a:solidFill>
                <a:uFillTx/>
                <a:latin typeface="Calibri"/>
              </a:rPr>
              <a:t>Zum Ansteuern/ Automatisieren von Prozessen</a:t>
            </a:r>
          </a:p>
        </p:txBody>
      </p:sp>
      <p:cxnSp>
        <p:nvCxnSpPr>
          <p:cNvPr id="120" name="Gerade Verbindung mit Pfeil 138"/>
          <p:cNvCxnSpPr>
            <a:stCxn id="119" idx="0"/>
            <a:endCxn id="61" idx="2"/>
          </p:cNvCxnSpPr>
          <p:nvPr/>
        </p:nvCxnSpPr>
        <p:spPr>
          <a:xfrm flipH="1" flipV="1">
            <a:off x="8916016" y="5178256"/>
            <a:ext cx="176087" cy="1311277"/>
          </a:xfrm>
          <a:prstGeom prst="straightConnector1">
            <a:avLst/>
          </a:prstGeom>
          <a:noFill/>
          <a:ln w="19046" cap="flat">
            <a:solidFill>
              <a:srgbClr val="5B9BD5"/>
            </a:solidFill>
            <a:prstDash val="solid"/>
            <a:miter/>
            <a:tailEnd type="arrow"/>
          </a:ln>
        </p:spPr>
      </p:cxnSp>
      <p:sp>
        <p:nvSpPr>
          <p:cNvPr id="121" name="Textfeld 139"/>
          <p:cNvSpPr txBox="1"/>
          <p:nvPr/>
        </p:nvSpPr>
        <p:spPr>
          <a:xfrm>
            <a:off x="3396355" y="6250061"/>
            <a:ext cx="2023704" cy="1200332"/>
          </a:xfrm>
          <a:prstGeom prst="rect">
            <a:avLst/>
          </a:prstGeom>
          <a:noFill/>
          <a:ln cap="flat">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800" b="0" i="0" u="none" strike="noStrike" kern="1200" cap="none" spc="0" baseline="0" dirty="0">
                <a:solidFill>
                  <a:srgbClr val="000000"/>
                </a:solidFill>
                <a:uFillTx/>
                <a:latin typeface="Calibri"/>
              </a:rPr>
              <a:t>Für häufig genutzte Funktionalitäten / Nachnutzung durch Entwickler</a:t>
            </a:r>
          </a:p>
        </p:txBody>
      </p:sp>
      <p:cxnSp>
        <p:nvCxnSpPr>
          <p:cNvPr id="122" name="Gerade Verbindung mit Pfeil 140"/>
          <p:cNvCxnSpPr>
            <a:stCxn id="121" idx="0"/>
            <a:endCxn id="49" idx="1"/>
          </p:cNvCxnSpPr>
          <p:nvPr/>
        </p:nvCxnSpPr>
        <p:spPr>
          <a:xfrm flipV="1">
            <a:off x="4408207" y="5858487"/>
            <a:ext cx="1472720" cy="391574"/>
          </a:xfrm>
          <a:prstGeom prst="straightConnector1">
            <a:avLst/>
          </a:prstGeom>
          <a:noFill/>
          <a:ln w="19046" cap="flat">
            <a:solidFill>
              <a:srgbClr val="5B9BD5"/>
            </a:solidFill>
            <a:prstDash val="solid"/>
            <a:miter/>
            <a:tailEnd type="arrow"/>
          </a:ln>
        </p:spPr>
      </p:cxnSp>
      <p:sp>
        <p:nvSpPr>
          <p:cNvPr id="123" name="Textfeld 143"/>
          <p:cNvSpPr txBox="1"/>
          <p:nvPr/>
        </p:nvSpPr>
        <p:spPr>
          <a:xfrm>
            <a:off x="5961650" y="5977286"/>
            <a:ext cx="2023704" cy="923333"/>
          </a:xfrm>
          <a:prstGeom prst="rect">
            <a:avLst/>
          </a:prstGeom>
          <a:noFill/>
          <a:ln cap="flat">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800" b="0" i="0" u="none" strike="noStrike" kern="1200" cap="none" spc="0" baseline="0">
                <a:solidFill>
                  <a:srgbClr val="000000"/>
                </a:solidFill>
                <a:uFillTx/>
                <a:latin typeface="Calibri"/>
              </a:rPr>
              <a:t>Zur Unterstützung von Workflows durch Endnutzer</a:t>
            </a:r>
          </a:p>
        </p:txBody>
      </p:sp>
      <p:cxnSp>
        <p:nvCxnSpPr>
          <p:cNvPr id="124" name="Gerade Verbindung mit Pfeil 144"/>
          <p:cNvCxnSpPr>
            <a:stCxn id="123" idx="0"/>
            <a:endCxn id="64" idx="1"/>
          </p:cNvCxnSpPr>
          <p:nvPr/>
        </p:nvCxnSpPr>
        <p:spPr>
          <a:xfrm flipV="1">
            <a:off x="6973502" y="5682108"/>
            <a:ext cx="1012858" cy="295178"/>
          </a:xfrm>
          <a:prstGeom prst="straightConnector1">
            <a:avLst/>
          </a:prstGeom>
          <a:noFill/>
          <a:ln w="19046" cap="flat">
            <a:solidFill>
              <a:srgbClr val="5B9BD5"/>
            </a:solidFill>
            <a:prstDash val="solid"/>
            <a:miter/>
            <a:tailEnd type="arrow"/>
          </a:ln>
        </p:spPr>
      </p:cxnSp>
      <p:cxnSp>
        <p:nvCxnSpPr>
          <p:cNvPr id="125" name="Gekrümmte Verbindung 147"/>
          <p:cNvCxnSpPr>
            <a:stCxn id="48" idx="2"/>
            <a:endCxn id="41" idx="0"/>
          </p:cNvCxnSpPr>
          <p:nvPr/>
        </p:nvCxnSpPr>
        <p:spPr>
          <a:xfrm rot="16200000" flipH="1">
            <a:off x="3300638" y="3839758"/>
            <a:ext cx="737309" cy="16463"/>
          </a:xfrm>
          <a:prstGeom prst="curvedConnector3">
            <a:avLst/>
          </a:prstGeom>
          <a:noFill/>
          <a:ln w="6345" cap="flat">
            <a:solidFill>
              <a:srgbClr val="000000"/>
            </a:solidFill>
            <a:prstDash val="solid"/>
            <a:miter/>
            <a:tailEnd type="arrow"/>
          </a:ln>
        </p:spPr>
      </p:cxnSp>
    </p:spTree>
  </p:cSld>
  <p:clrMapOvr>
    <a:masterClrMapping/>
  </p:clrMapOvr>
  <mc:AlternateContent xmlns:mc="http://schemas.openxmlformats.org/markup-compatibility/2006" xmlns:p14="http://schemas.microsoft.com/office/powerpoint/2010/main">
    <mc:Choice Requires="p14">
      <p:transition spd="slow" p14:dur="2000"/>
    </mc:Choice>
    <mc:Fallback xmlns:w="http://schemas.openxmlformats.org/wordprocessingml/2006/main" xmlns:m="http://schemas.openxmlformats.org/officeDocument/2006/math" xmlns="">
      <p:transition advClick="1"/>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PhAnim="0">
  <p:cSld name="Slide17">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lstStyle/>
          <a:p>
            <a:pPr lvl="0">
              <a:defRPr/>
            </a:pPr>
            <a:r>
              <a:rPr lang="de-DE"/>
              <a:t>Software-Typen</a:t>
            </a:r>
            <a:endParaRPr/>
          </a:p>
        </p:txBody>
      </p:sp>
      <p:sp>
        <p:nvSpPr>
          <p:cNvPr id="5" name="Inhaltsplatzhalter 2"/>
          <p:cNvSpPr>
            <a:spLocks noGrp="1"/>
          </p:cNvSpPr>
          <p:nvPr>
            <p:ph idx="1"/>
          </p:nvPr>
        </p:nvSpPr>
        <p:spPr bwMode="auto"/>
        <p:txBody>
          <a:bodyPr/>
          <a:lstStyle/>
          <a:p>
            <a:pPr lvl="0">
              <a:defRPr/>
            </a:pPr>
            <a:r>
              <a:rPr lang="de-DE"/>
              <a:t>Forschungssoftware (Research Software):</a:t>
            </a:r>
            <a:endParaRPr/>
          </a:p>
          <a:p>
            <a:pPr lvl="1">
              <a:defRPr/>
            </a:pPr>
            <a:r>
              <a:rPr lang="en-GB"/>
              <a:t>Zur direkten Nutzung für die Forschung des Entwicklers </a:t>
            </a:r>
            <a:endParaRPr/>
          </a:p>
          <a:p>
            <a:pPr lvl="1">
              <a:defRPr/>
            </a:pPr>
            <a:r>
              <a:rPr lang="en-GB"/>
              <a:t>Explizit oder implizit finanziert durch Forschungsförderer, Institutionen …</a:t>
            </a:r>
            <a:br>
              <a:rPr lang="en-GB"/>
            </a:br>
            <a:endParaRPr lang="en-GB"/>
          </a:p>
          <a:p>
            <a:pPr lvl="0">
              <a:defRPr/>
            </a:pPr>
            <a:r>
              <a:rPr lang="en-GB"/>
              <a:t>Infrastruktursoftware</a:t>
            </a:r>
            <a:endParaRPr/>
          </a:p>
          <a:p>
            <a:pPr lvl="1">
              <a:defRPr/>
            </a:pPr>
            <a:r>
              <a:rPr lang="en-GB"/>
              <a:t>Für eine breitere Nutzerbasis – nicht nur Entwickler</a:t>
            </a:r>
            <a:endParaRPr/>
          </a:p>
          <a:p>
            <a:pPr lvl="1">
              <a:defRPr/>
            </a:pPr>
            <a:r>
              <a:rPr lang="en-GB"/>
              <a:t>Explizit gefördert durch Forschungsförderer, Institutionen …</a:t>
            </a:r>
            <a:endParaRPr lang="de-DE"/>
          </a:p>
          <a:p>
            <a:pPr lvl="0">
              <a:defRPr/>
            </a:pPr>
            <a:endParaRPr lang="de-DE"/>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w="http://schemas.openxmlformats.org/wordprocessingml/2006/main" xmlns:m="http://schemas.openxmlformats.org/officeDocument/2006/math" xmlns="">
      <p:transition advClick="1"/>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PhAnim="0">
  <p:cSld name="Slide15">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lstStyle/>
          <a:p>
            <a:pPr lvl="0">
              <a:defRPr/>
            </a:pPr>
            <a:r>
              <a:rPr lang="de-DE"/>
              <a:t>Beispiel</a:t>
            </a:r>
            <a:endParaRPr/>
          </a:p>
        </p:txBody>
      </p:sp>
      <p:sp>
        <p:nvSpPr>
          <p:cNvPr id="5" name="Inhaltsplatzhalter 2"/>
          <p:cNvSpPr>
            <a:spLocks noGrp="1"/>
          </p:cNvSpPr>
          <p:nvPr>
            <p:ph idx="1"/>
          </p:nvPr>
        </p:nvSpPr>
        <p:spPr bwMode="auto">
          <a:xfrm>
            <a:off x="503998" y="1769043"/>
            <a:ext cx="9071643" cy="577471"/>
          </a:xfrm>
        </p:spPr>
        <p:txBody>
          <a:bodyPr/>
          <a:lstStyle/>
          <a:p>
            <a:pPr lvl="0">
              <a:defRPr/>
            </a:pPr>
            <a:r>
              <a:rPr lang="de-DE"/>
              <a:t>Simulation in der Thermodynamik.</a:t>
            </a:r>
            <a:endParaRPr/>
          </a:p>
          <a:p>
            <a:pPr lvl="0">
              <a:defRPr/>
            </a:pPr>
            <a:endParaRPr lang="de-DE"/>
          </a:p>
        </p:txBody>
      </p:sp>
      <p:sp>
        <p:nvSpPr>
          <p:cNvPr id="6" name="Rechteck 3"/>
          <p:cNvSpPr/>
          <p:nvPr/>
        </p:nvSpPr>
        <p:spPr bwMode="auto">
          <a:xfrm>
            <a:off x="4161864" y="3704663"/>
            <a:ext cx="1754843" cy="732864"/>
          </a:xfrm>
          <a:prstGeom prst="rect">
            <a:avLst/>
          </a:prstGeom>
          <a:solidFill>
            <a:srgbClr val="5B9BD5"/>
          </a:solidFill>
          <a:ln w="12701" cap="flat">
            <a:solidFill>
              <a:srgbClr val="41719C"/>
            </a:solidFill>
            <a:prstDash val="solid"/>
            <a:miter/>
          </a:ln>
        </p:spPr>
        <p:txBody>
          <a:bodyPr vert="horz" wrap="square" lIns="91440" tIns="45720" rIns="91440" bIns="45720" anchor="ctr" anchorCtr="1" compatLnSpc="1">
            <a:noAutofit/>
          </a:bodyPr>
          <a:lstStyle/>
          <a:p>
            <a:pPr marL="0" marR="0" lvl="0" indent="0" algn="ctr" defTabSz="914400">
              <a:lnSpc>
                <a:spcPct val="100000"/>
              </a:lnSpc>
              <a:spcBef>
                <a:spcPts val="0"/>
              </a:spcBef>
              <a:spcAft>
                <a:spcPts val="0"/>
              </a:spcAft>
              <a:buNone/>
              <a:defRPr sz="1800" b="0" i="0" u="none" strike="noStrike" cap="none" spc="0">
                <a:solidFill>
                  <a:srgbClr val="000000"/>
                </a:solidFill>
              </a:defRPr>
            </a:pPr>
            <a:r>
              <a:rPr lang="de-DE" sz="1800" b="0" i="0" u="none" strike="noStrike" cap="none" spc="0" dirty="0" err="1" smtClean="0">
                <a:solidFill>
                  <a:srgbClr val="FFFFFF"/>
                </a:solidFill>
                <a:latin typeface="Calibri"/>
              </a:rPr>
              <a:t>Gromacs</a:t>
            </a:r>
            <a:r>
              <a:rPr lang="de-DE" sz="1800" b="0" i="0" u="none" strike="noStrike" cap="none" spc="0" dirty="0" smtClean="0">
                <a:solidFill>
                  <a:srgbClr val="FFFFFF"/>
                </a:solidFill>
                <a:latin typeface="Calibri"/>
              </a:rPr>
              <a:t> *</a:t>
            </a:r>
            <a:endParaRPr dirty="0"/>
          </a:p>
        </p:txBody>
      </p:sp>
      <p:sp>
        <p:nvSpPr>
          <p:cNvPr id="7" name="Textfeld 4"/>
          <p:cNvSpPr>
            <a:spLocks/>
          </p:cNvSpPr>
          <p:nvPr/>
        </p:nvSpPr>
        <p:spPr bwMode="auto">
          <a:xfrm>
            <a:off x="3946714" y="4511485"/>
            <a:ext cx="2185150" cy="923332"/>
          </a:xfrm>
          <a:prstGeom prst="rect">
            <a:avLst/>
          </a:prstGeom>
          <a:noFill/>
          <a:ln cap="flat">
            <a:noFill/>
          </a:ln>
        </p:spPr>
        <p:txBody>
          <a:bodyPr vert="horz" wrap="square" lIns="91440" tIns="45720" rIns="91440" bIns="45720" anchor="t" anchorCtr="1" compatLnSpc="1">
            <a:spAutoFit/>
          </a:bodyPr>
          <a:lstStyle/>
          <a:p>
            <a:pPr marL="0" marR="0" lvl="0" indent="0" algn="ctr" defTabSz="914400">
              <a:lnSpc>
                <a:spcPct val="100000"/>
              </a:lnSpc>
              <a:spcBef>
                <a:spcPts val="0"/>
              </a:spcBef>
              <a:spcAft>
                <a:spcPts val="0"/>
              </a:spcAft>
              <a:buNone/>
              <a:defRPr sz="1800" b="0" i="0" u="none" strike="noStrike" cap="none" spc="0">
                <a:solidFill>
                  <a:srgbClr val="000000"/>
                </a:solidFill>
              </a:defRPr>
            </a:pPr>
            <a:r>
              <a:rPr lang="de-DE" sz="1800" b="0" i="0" u="none" strike="noStrike" cap="none" spc="0">
                <a:solidFill>
                  <a:srgbClr val="000000"/>
                </a:solidFill>
                <a:latin typeface="Calibri"/>
              </a:rPr>
              <a:t>Software-Paket zur Simulation von molekularer Dynamik</a:t>
            </a:r>
            <a:endParaRPr/>
          </a:p>
        </p:txBody>
      </p:sp>
      <p:grpSp>
        <p:nvGrpSpPr>
          <p:cNvPr id="8" name="Gruppieren 6"/>
          <p:cNvGrpSpPr/>
          <p:nvPr/>
        </p:nvGrpSpPr>
        <p:grpSpPr bwMode="auto">
          <a:xfrm>
            <a:off x="2841095" y="3844686"/>
            <a:ext cx="714977" cy="624480"/>
            <a:chOff x="2841095" y="3844686"/>
            <a:chExt cx="714977" cy="624480"/>
          </a:xfrm>
        </p:grpSpPr>
        <p:sp>
          <p:nvSpPr>
            <p:cNvPr id="9" name="Gefaltete Ecke 7"/>
            <p:cNvSpPr/>
            <p:nvPr/>
          </p:nvSpPr>
          <p:spPr bwMode="auto">
            <a:xfrm>
              <a:off x="3061327" y="3844686"/>
              <a:ext cx="351009" cy="398422"/>
            </a:xfrm>
            <a:custGeom>
              <a:avLst>
                <a:gd name="f5" fmla="val 16667"/>
              </a:avLst>
              <a:gdLst>
                <a:gd name="f1" fmla="val w"/>
                <a:gd name="f2" fmla="val h"/>
                <a:gd name="f3" fmla="val ss"/>
                <a:gd name="f4" fmla="val 0"/>
                <a:gd name="f5" fmla="val 16667"/>
                <a:gd name="f6" fmla="abs f1"/>
                <a:gd name="f7" fmla="abs f2"/>
                <a:gd name="f8" fmla="abs f3"/>
                <a:gd name="f9" fmla="val f4"/>
                <a:gd name="f10" fmla="val f5"/>
                <a:gd name="f11" fmla="?: f6 f1 1"/>
                <a:gd name="f12" fmla="?: f7 f2 1"/>
                <a:gd name="f13" fmla="?: f8 f3 1"/>
                <a:gd name="f14" fmla="*/ f11 1 21600"/>
                <a:gd name="f15" fmla="*/ f12 1 21600"/>
                <a:gd name="f16" fmla="*/ 21600 f11 1"/>
                <a:gd name="f17" fmla="*/ 21600 f12 1"/>
                <a:gd name="f18" fmla="min f15 f14"/>
                <a:gd name="f19" fmla="*/ f16 1 f13"/>
                <a:gd name="f20" fmla="*/ f17 1 f13"/>
                <a:gd name="f21" fmla="val f19"/>
                <a:gd name="f22" fmla="val f20"/>
                <a:gd name="f23" fmla="*/ f9 f18 1"/>
                <a:gd name="f24" fmla="+- f22 0 f9"/>
                <a:gd name="f25" fmla="+- f21 0 f9"/>
                <a:gd name="f26" fmla="*/ f21 f18 1"/>
                <a:gd name="f27" fmla="*/ f22 f18 1"/>
                <a:gd name="f28" fmla="min f25 f24"/>
                <a:gd name="f29" fmla="*/ f28 f10 1"/>
                <a:gd name="f30" fmla="*/ f29 1 100000"/>
                <a:gd name="f31" fmla="*/ f30 1 5"/>
                <a:gd name="f32" fmla="+- f21 0 f30"/>
                <a:gd name="f33" fmla="+- f22 0 f30"/>
                <a:gd name="f34" fmla="+- f32 f31 0"/>
                <a:gd name="f35" fmla="+- f33 f31 0"/>
                <a:gd name="f36" fmla="*/ f33 f18 1"/>
                <a:gd name="f37" fmla="*/ f32 f18 1"/>
                <a:gd name="f38" fmla="*/ f34 f18 1"/>
                <a:gd name="f39" fmla="*/ f35 f18 1"/>
              </a:gdLst>
              <a:ahLst/>
              <a:cxnLst>
                <a:cxn ang="3cd4">
                  <a:pos x="hc" y="t"/>
                </a:cxn>
                <a:cxn ang="0">
                  <a:pos x="r" y="vc"/>
                </a:cxn>
                <a:cxn ang="cd4">
                  <a:pos x="hc" y="b"/>
                </a:cxn>
                <a:cxn ang="cd2">
                  <a:pos x="l" y="vc"/>
                </a:cxn>
              </a:cxnLst>
              <a:rect l="f23" t="f23" r="f26" b="f36"/>
              <a:pathLst>
                <a:path stroke="0" extrusionOk="0">
                  <a:moveTo>
                    <a:pt x="f23" y="f23"/>
                  </a:moveTo>
                  <a:lnTo>
                    <a:pt x="f26" y="f23"/>
                  </a:lnTo>
                  <a:lnTo>
                    <a:pt x="f26" y="f36"/>
                  </a:lnTo>
                  <a:lnTo>
                    <a:pt x="f37" y="f27"/>
                  </a:lnTo>
                  <a:lnTo>
                    <a:pt x="f23" y="f27"/>
                  </a:lnTo>
                  <a:close/>
                </a:path>
                <a:path stroke="0" extrusionOk="0">
                  <a:moveTo>
                    <a:pt x="f37" y="f27"/>
                  </a:moveTo>
                  <a:lnTo>
                    <a:pt x="f38" y="f39"/>
                  </a:lnTo>
                  <a:lnTo>
                    <a:pt x="f26" y="f36"/>
                  </a:lnTo>
                  <a:close/>
                </a:path>
                <a:path fill="none" extrusionOk="0">
                  <a:moveTo>
                    <a:pt x="f37" y="f27"/>
                  </a:moveTo>
                  <a:lnTo>
                    <a:pt x="f38" y="f39"/>
                  </a:lnTo>
                  <a:lnTo>
                    <a:pt x="f26" y="f36"/>
                  </a:lnTo>
                  <a:lnTo>
                    <a:pt x="f37" y="f27"/>
                  </a:lnTo>
                  <a:lnTo>
                    <a:pt x="f23" y="f27"/>
                  </a:lnTo>
                  <a:lnTo>
                    <a:pt x="f23" y="f23"/>
                  </a:lnTo>
                  <a:lnTo>
                    <a:pt x="f26" y="f23"/>
                  </a:lnTo>
                  <a:lnTo>
                    <a:pt x="f26" y="f36"/>
                  </a:lnTo>
                </a:path>
              </a:pathLst>
            </a:custGeom>
            <a:solidFill>
              <a:srgbClr val="5B9BD5"/>
            </a:solidFill>
            <a:ln cap="flat">
              <a:noFill/>
              <a:prstDash val="solid"/>
            </a:ln>
          </p:spPr>
          <p:txBody>
            <a:bodyPr vert="horz" wrap="square" lIns="91440" tIns="45720" rIns="91440" bIns="45720" anchor="ctr" anchorCtr="1" compatLnSpc="1">
              <a:noAutofit/>
            </a:bodyPr>
            <a:lstStyle/>
            <a:p>
              <a:pPr marL="0" marR="0" lvl="0" indent="0" algn="ctr" defTabSz="914400">
                <a:lnSpc>
                  <a:spcPct val="100000"/>
                </a:lnSpc>
                <a:spcBef>
                  <a:spcPts val="0"/>
                </a:spcBef>
                <a:spcAft>
                  <a:spcPts val="0"/>
                </a:spcAft>
                <a:buNone/>
                <a:defRPr sz="1800" b="0" i="0" u="none" strike="noStrike" cap="none" spc="0">
                  <a:solidFill>
                    <a:srgbClr val="000000"/>
                  </a:solidFill>
                </a:defRPr>
              </a:pPr>
              <a:r>
                <a:rPr lang="de-DE" sz="900" b="0" i="0" u="none" strike="noStrike" cap="none" spc="0">
                  <a:solidFill>
                    <a:srgbClr val="FFFFFF"/>
                  </a:solidFill>
                  <a:latin typeface="Calibri"/>
                </a:rPr>
                <a:t>&lt;/&gt;</a:t>
              </a:r>
              <a:endParaRPr/>
            </a:p>
          </p:txBody>
        </p:sp>
        <p:sp>
          <p:nvSpPr>
            <p:cNvPr id="10" name="Textfeld 8"/>
            <p:cNvSpPr>
              <a:spLocks/>
            </p:cNvSpPr>
            <p:nvPr/>
          </p:nvSpPr>
          <p:spPr bwMode="auto">
            <a:xfrm>
              <a:off x="2841095" y="4255160"/>
              <a:ext cx="714977" cy="214006"/>
            </a:xfrm>
            <a:prstGeom prst="rect">
              <a:avLst/>
            </a:prstGeom>
            <a:noFill/>
            <a:ln cap="flat">
              <a:noFill/>
            </a:ln>
          </p:spPr>
          <p:txBody>
            <a:bodyPr vert="horz" wrap="square" lIns="0" tIns="0" rIns="0" bIns="0" anchor="t" anchorCtr="1" compatLnSpc="1">
              <a:noAutofit/>
            </a:bodyPr>
            <a:lstStyle/>
            <a:p>
              <a:pPr marL="0" marR="0" lvl="0" indent="0" algn="ctr" defTabSz="914400">
                <a:lnSpc>
                  <a:spcPct val="100000"/>
                </a:lnSpc>
                <a:spcBef>
                  <a:spcPts val="0"/>
                </a:spcBef>
                <a:spcAft>
                  <a:spcPts val="0"/>
                </a:spcAft>
                <a:buNone/>
                <a:defRPr sz="1800" b="0" i="0" u="none" strike="noStrike" cap="none" spc="0">
                  <a:solidFill>
                    <a:srgbClr val="000000"/>
                  </a:solidFill>
                </a:defRPr>
              </a:pPr>
              <a:r>
                <a:rPr lang="de-DE" sz="900" b="0" i="0" u="none" strike="noStrike" cap="none" spc="0">
                  <a:solidFill>
                    <a:srgbClr val="000000"/>
                  </a:solidFill>
                  <a:latin typeface="Calibri"/>
                </a:rPr>
                <a:t>Start-Skript</a:t>
              </a:r>
              <a:endParaRPr/>
            </a:p>
          </p:txBody>
        </p:sp>
      </p:grpSp>
      <p:grpSp>
        <p:nvGrpSpPr>
          <p:cNvPr id="11" name="Gruppieren 9"/>
          <p:cNvGrpSpPr/>
          <p:nvPr/>
        </p:nvGrpSpPr>
        <p:grpSpPr bwMode="auto">
          <a:xfrm>
            <a:off x="7020214" y="3802623"/>
            <a:ext cx="918139" cy="624480"/>
            <a:chOff x="7020214" y="3802623"/>
            <a:chExt cx="918139" cy="624480"/>
          </a:xfrm>
        </p:grpSpPr>
        <p:sp>
          <p:nvSpPr>
            <p:cNvPr id="12" name="Gefaltete Ecke 10"/>
            <p:cNvSpPr/>
            <p:nvPr/>
          </p:nvSpPr>
          <p:spPr bwMode="auto">
            <a:xfrm>
              <a:off x="7303788" y="3802623"/>
              <a:ext cx="351009" cy="398422"/>
            </a:xfrm>
            <a:custGeom>
              <a:avLst>
                <a:gd name="f5" fmla="val 16667"/>
              </a:avLst>
              <a:gdLst>
                <a:gd name="f1" fmla="val w"/>
                <a:gd name="f2" fmla="val h"/>
                <a:gd name="f3" fmla="val ss"/>
                <a:gd name="f4" fmla="val 0"/>
                <a:gd name="f5" fmla="val 16667"/>
                <a:gd name="f6" fmla="abs f1"/>
                <a:gd name="f7" fmla="abs f2"/>
                <a:gd name="f8" fmla="abs f3"/>
                <a:gd name="f9" fmla="val f4"/>
                <a:gd name="f10" fmla="val f5"/>
                <a:gd name="f11" fmla="?: f6 f1 1"/>
                <a:gd name="f12" fmla="?: f7 f2 1"/>
                <a:gd name="f13" fmla="?: f8 f3 1"/>
                <a:gd name="f14" fmla="*/ f11 1 21600"/>
                <a:gd name="f15" fmla="*/ f12 1 21600"/>
                <a:gd name="f16" fmla="*/ 21600 f11 1"/>
                <a:gd name="f17" fmla="*/ 21600 f12 1"/>
                <a:gd name="f18" fmla="min f15 f14"/>
                <a:gd name="f19" fmla="*/ f16 1 f13"/>
                <a:gd name="f20" fmla="*/ f17 1 f13"/>
                <a:gd name="f21" fmla="val f19"/>
                <a:gd name="f22" fmla="val f20"/>
                <a:gd name="f23" fmla="*/ f9 f18 1"/>
                <a:gd name="f24" fmla="+- f22 0 f9"/>
                <a:gd name="f25" fmla="+- f21 0 f9"/>
                <a:gd name="f26" fmla="*/ f21 f18 1"/>
                <a:gd name="f27" fmla="*/ f22 f18 1"/>
                <a:gd name="f28" fmla="min f25 f24"/>
                <a:gd name="f29" fmla="*/ f28 f10 1"/>
                <a:gd name="f30" fmla="*/ f29 1 100000"/>
                <a:gd name="f31" fmla="*/ f30 1 5"/>
                <a:gd name="f32" fmla="+- f21 0 f30"/>
                <a:gd name="f33" fmla="+- f22 0 f30"/>
                <a:gd name="f34" fmla="+- f32 f31 0"/>
                <a:gd name="f35" fmla="+- f33 f31 0"/>
                <a:gd name="f36" fmla="*/ f33 f18 1"/>
                <a:gd name="f37" fmla="*/ f32 f18 1"/>
                <a:gd name="f38" fmla="*/ f34 f18 1"/>
                <a:gd name="f39" fmla="*/ f35 f18 1"/>
              </a:gdLst>
              <a:ahLst/>
              <a:cxnLst>
                <a:cxn ang="3cd4">
                  <a:pos x="hc" y="t"/>
                </a:cxn>
                <a:cxn ang="0">
                  <a:pos x="r" y="vc"/>
                </a:cxn>
                <a:cxn ang="cd4">
                  <a:pos x="hc" y="b"/>
                </a:cxn>
                <a:cxn ang="cd2">
                  <a:pos x="l" y="vc"/>
                </a:cxn>
              </a:cxnLst>
              <a:rect l="f23" t="f23" r="f26" b="f36"/>
              <a:pathLst>
                <a:path stroke="0" extrusionOk="0">
                  <a:moveTo>
                    <a:pt x="f23" y="f23"/>
                  </a:moveTo>
                  <a:lnTo>
                    <a:pt x="f26" y="f23"/>
                  </a:lnTo>
                  <a:lnTo>
                    <a:pt x="f26" y="f36"/>
                  </a:lnTo>
                  <a:lnTo>
                    <a:pt x="f37" y="f27"/>
                  </a:lnTo>
                  <a:lnTo>
                    <a:pt x="f23" y="f27"/>
                  </a:lnTo>
                  <a:close/>
                </a:path>
                <a:path stroke="0" extrusionOk="0">
                  <a:moveTo>
                    <a:pt x="f37" y="f27"/>
                  </a:moveTo>
                  <a:lnTo>
                    <a:pt x="f38" y="f39"/>
                  </a:lnTo>
                  <a:lnTo>
                    <a:pt x="f26" y="f36"/>
                  </a:lnTo>
                  <a:close/>
                </a:path>
                <a:path fill="none" extrusionOk="0">
                  <a:moveTo>
                    <a:pt x="f37" y="f27"/>
                  </a:moveTo>
                  <a:lnTo>
                    <a:pt x="f38" y="f39"/>
                  </a:lnTo>
                  <a:lnTo>
                    <a:pt x="f26" y="f36"/>
                  </a:lnTo>
                  <a:lnTo>
                    <a:pt x="f37" y="f27"/>
                  </a:lnTo>
                  <a:lnTo>
                    <a:pt x="f23" y="f27"/>
                  </a:lnTo>
                  <a:lnTo>
                    <a:pt x="f23" y="f23"/>
                  </a:lnTo>
                  <a:lnTo>
                    <a:pt x="f26" y="f23"/>
                  </a:lnTo>
                  <a:lnTo>
                    <a:pt x="f26" y="f36"/>
                  </a:lnTo>
                </a:path>
              </a:pathLst>
            </a:custGeom>
            <a:solidFill>
              <a:srgbClr val="5B9BD5"/>
            </a:solidFill>
            <a:ln cap="flat">
              <a:noFill/>
              <a:prstDash val="solid"/>
            </a:ln>
          </p:spPr>
          <p:txBody>
            <a:bodyPr vert="horz" wrap="square" lIns="91440" tIns="45720" rIns="91440" bIns="45720" anchor="ctr" anchorCtr="1" compatLnSpc="1">
              <a:noAutofit/>
            </a:bodyPr>
            <a:lstStyle/>
            <a:p>
              <a:pPr marL="0" marR="0" lvl="0" indent="0" algn="ctr" defTabSz="914400">
                <a:lnSpc>
                  <a:spcPct val="100000"/>
                </a:lnSpc>
                <a:spcBef>
                  <a:spcPts val="0"/>
                </a:spcBef>
                <a:spcAft>
                  <a:spcPts val="0"/>
                </a:spcAft>
                <a:buNone/>
                <a:defRPr sz="1800" b="0" i="0" u="none" strike="noStrike" cap="none" spc="0">
                  <a:solidFill>
                    <a:srgbClr val="000000"/>
                  </a:solidFill>
                </a:defRPr>
              </a:pPr>
              <a:r>
                <a:rPr lang="de-DE" sz="900" b="0" i="0" u="none" strike="noStrike" cap="none" spc="0">
                  <a:solidFill>
                    <a:srgbClr val="FFFFFF"/>
                  </a:solidFill>
                  <a:latin typeface="Calibri"/>
                </a:rPr>
                <a:t>&lt;/&gt;</a:t>
              </a:r>
              <a:endParaRPr/>
            </a:p>
          </p:txBody>
        </p:sp>
        <p:sp>
          <p:nvSpPr>
            <p:cNvPr id="13" name="Textfeld 11"/>
            <p:cNvSpPr>
              <a:spLocks/>
            </p:cNvSpPr>
            <p:nvPr/>
          </p:nvSpPr>
          <p:spPr bwMode="auto">
            <a:xfrm>
              <a:off x="7020214" y="4213097"/>
              <a:ext cx="918139" cy="214006"/>
            </a:xfrm>
            <a:prstGeom prst="rect">
              <a:avLst/>
            </a:prstGeom>
            <a:noFill/>
            <a:ln cap="flat">
              <a:noFill/>
            </a:ln>
          </p:spPr>
          <p:txBody>
            <a:bodyPr vert="horz" wrap="square" lIns="0" tIns="0" rIns="0" bIns="0" anchor="t" anchorCtr="1" compatLnSpc="1">
              <a:noAutofit/>
            </a:bodyPr>
            <a:lstStyle/>
            <a:p>
              <a:pPr marL="0" marR="0" lvl="0" indent="0" algn="ctr" defTabSz="914400">
                <a:lnSpc>
                  <a:spcPct val="100000"/>
                </a:lnSpc>
                <a:spcBef>
                  <a:spcPts val="0"/>
                </a:spcBef>
                <a:spcAft>
                  <a:spcPts val="0"/>
                </a:spcAft>
                <a:buNone/>
                <a:defRPr sz="1800" b="0" i="0" u="none" strike="noStrike" cap="none" spc="0">
                  <a:solidFill>
                    <a:srgbClr val="000000"/>
                  </a:solidFill>
                </a:defRPr>
              </a:pPr>
              <a:r>
                <a:rPr lang="de-DE" sz="900" b="0" i="0" u="none" strike="noStrike" cap="none" spc="0">
                  <a:solidFill>
                    <a:srgbClr val="000000"/>
                  </a:solidFill>
                  <a:latin typeface="Calibri"/>
                </a:rPr>
                <a:t>Auswertungsskript</a:t>
              </a:r>
              <a:endParaRPr/>
            </a:p>
          </p:txBody>
        </p:sp>
      </p:grpSp>
      <p:grpSp>
        <p:nvGrpSpPr>
          <p:cNvPr id="14" name="Gruppieren 14"/>
          <p:cNvGrpSpPr/>
          <p:nvPr/>
        </p:nvGrpSpPr>
        <p:grpSpPr bwMode="auto">
          <a:xfrm>
            <a:off x="1393856" y="4768120"/>
            <a:ext cx="714977" cy="717182"/>
            <a:chOff x="1393856" y="4768120"/>
            <a:chExt cx="714977" cy="717182"/>
          </a:xfrm>
        </p:grpSpPr>
        <p:sp>
          <p:nvSpPr>
            <p:cNvPr id="15" name="Gefaltete Ecke 12"/>
            <p:cNvSpPr/>
            <p:nvPr/>
          </p:nvSpPr>
          <p:spPr bwMode="auto">
            <a:xfrm>
              <a:off x="1542921" y="4768120"/>
              <a:ext cx="416856" cy="452682"/>
            </a:xfrm>
            <a:custGeom>
              <a:avLst>
                <a:gd name="f5" fmla="val 16667"/>
              </a:avLst>
              <a:gdLst>
                <a:gd name="f1" fmla="val w"/>
                <a:gd name="f2" fmla="val h"/>
                <a:gd name="f3" fmla="val ss"/>
                <a:gd name="f4" fmla="val 0"/>
                <a:gd name="f5" fmla="val 16667"/>
                <a:gd name="f6" fmla="abs f1"/>
                <a:gd name="f7" fmla="abs f2"/>
                <a:gd name="f8" fmla="abs f3"/>
                <a:gd name="f9" fmla="val f4"/>
                <a:gd name="f10" fmla="val f5"/>
                <a:gd name="f11" fmla="?: f6 f1 1"/>
                <a:gd name="f12" fmla="?: f7 f2 1"/>
                <a:gd name="f13" fmla="?: f8 f3 1"/>
                <a:gd name="f14" fmla="*/ f11 1 21600"/>
                <a:gd name="f15" fmla="*/ f12 1 21600"/>
                <a:gd name="f16" fmla="*/ 21600 f11 1"/>
                <a:gd name="f17" fmla="*/ 21600 f12 1"/>
                <a:gd name="f18" fmla="min f15 f14"/>
                <a:gd name="f19" fmla="*/ f16 1 f13"/>
                <a:gd name="f20" fmla="*/ f17 1 f13"/>
                <a:gd name="f21" fmla="val f19"/>
                <a:gd name="f22" fmla="val f20"/>
                <a:gd name="f23" fmla="*/ f9 f18 1"/>
                <a:gd name="f24" fmla="+- f22 0 f9"/>
                <a:gd name="f25" fmla="+- f21 0 f9"/>
                <a:gd name="f26" fmla="*/ f21 f18 1"/>
                <a:gd name="f27" fmla="*/ f22 f18 1"/>
                <a:gd name="f28" fmla="min f25 f24"/>
                <a:gd name="f29" fmla="*/ f28 f10 1"/>
                <a:gd name="f30" fmla="*/ f29 1 100000"/>
                <a:gd name="f31" fmla="*/ f30 1 5"/>
                <a:gd name="f32" fmla="+- f21 0 f30"/>
                <a:gd name="f33" fmla="+- f22 0 f30"/>
                <a:gd name="f34" fmla="+- f32 f31 0"/>
                <a:gd name="f35" fmla="+- f33 f31 0"/>
                <a:gd name="f36" fmla="*/ f33 f18 1"/>
                <a:gd name="f37" fmla="*/ f32 f18 1"/>
                <a:gd name="f38" fmla="*/ f34 f18 1"/>
                <a:gd name="f39" fmla="*/ f35 f18 1"/>
              </a:gdLst>
              <a:ahLst/>
              <a:cxnLst>
                <a:cxn ang="3cd4">
                  <a:pos x="hc" y="t"/>
                </a:cxn>
                <a:cxn ang="0">
                  <a:pos x="r" y="vc"/>
                </a:cxn>
                <a:cxn ang="cd4">
                  <a:pos x="hc" y="b"/>
                </a:cxn>
                <a:cxn ang="cd2">
                  <a:pos x="l" y="vc"/>
                </a:cxn>
              </a:cxnLst>
              <a:rect l="f23" t="f23" r="f26" b="f36"/>
              <a:pathLst>
                <a:path stroke="0" extrusionOk="0">
                  <a:moveTo>
                    <a:pt x="f23" y="f23"/>
                  </a:moveTo>
                  <a:lnTo>
                    <a:pt x="f26" y="f23"/>
                  </a:lnTo>
                  <a:lnTo>
                    <a:pt x="f26" y="f36"/>
                  </a:lnTo>
                  <a:lnTo>
                    <a:pt x="f37" y="f27"/>
                  </a:lnTo>
                  <a:lnTo>
                    <a:pt x="f23" y="f27"/>
                  </a:lnTo>
                  <a:close/>
                </a:path>
                <a:path stroke="0" extrusionOk="0">
                  <a:moveTo>
                    <a:pt x="f37" y="f27"/>
                  </a:moveTo>
                  <a:lnTo>
                    <a:pt x="f38" y="f39"/>
                  </a:lnTo>
                  <a:lnTo>
                    <a:pt x="f26" y="f36"/>
                  </a:lnTo>
                  <a:close/>
                </a:path>
                <a:path fill="none" extrusionOk="0">
                  <a:moveTo>
                    <a:pt x="f37" y="f27"/>
                  </a:moveTo>
                  <a:lnTo>
                    <a:pt x="f38" y="f39"/>
                  </a:lnTo>
                  <a:lnTo>
                    <a:pt x="f26" y="f36"/>
                  </a:lnTo>
                  <a:lnTo>
                    <a:pt x="f37" y="f27"/>
                  </a:lnTo>
                  <a:lnTo>
                    <a:pt x="f23" y="f27"/>
                  </a:lnTo>
                  <a:lnTo>
                    <a:pt x="f23" y="f23"/>
                  </a:lnTo>
                  <a:lnTo>
                    <a:pt x="f26" y="f23"/>
                  </a:lnTo>
                  <a:lnTo>
                    <a:pt x="f26" y="f36"/>
                  </a:lnTo>
                </a:path>
              </a:pathLst>
            </a:custGeom>
            <a:solidFill>
              <a:srgbClr val="A5A5A5"/>
            </a:solidFill>
            <a:ln w="12701" cap="flat">
              <a:solidFill>
                <a:srgbClr val="787878"/>
              </a:solidFill>
              <a:prstDash val="solid"/>
              <a:miter/>
            </a:ln>
          </p:spPr>
          <p:txBody>
            <a:bodyPr vert="horz" wrap="square" lIns="91440" tIns="45720" rIns="91440" bIns="45720" anchor="ctr" anchorCtr="1" compatLnSpc="1">
              <a:noAutofit/>
            </a:bodyPr>
            <a:lstStyle/>
            <a:p>
              <a:pPr marL="0" marR="0" lvl="0" indent="0" algn="ctr" defTabSz="914400">
                <a:lnSpc>
                  <a:spcPct val="100000"/>
                </a:lnSpc>
                <a:spcBef>
                  <a:spcPts val="0"/>
                </a:spcBef>
                <a:spcAft>
                  <a:spcPts val="0"/>
                </a:spcAft>
                <a:buNone/>
                <a:defRPr sz="1800" b="0" i="0" u="none" strike="noStrike" cap="none" spc="0">
                  <a:solidFill>
                    <a:srgbClr val="000000"/>
                  </a:solidFill>
                </a:defRPr>
              </a:pPr>
              <a:endParaRPr lang="de-DE" sz="1800" b="0" i="0" u="none" strike="noStrike" cap="none" spc="0">
                <a:solidFill>
                  <a:srgbClr val="FFFFFF"/>
                </a:solidFill>
                <a:latin typeface="Calibri"/>
              </a:endParaRPr>
            </a:p>
          </p:txBody>
        </p:sp>
        <p:sp>
          <p:nvSpPr>
            <p:cNvPr id="16" name="Textfeld 13"/>
            <p:cNvSpPr>
              <a:spLocks/>
            </p:cNvSpPr>
            <p:nvPr/>
          </p:nvSpPr>
          <p:spPr bwMode="auto">
            <a:xfrm>
              <a:off x="1393856" y="5271296"/>
              <a:ext cx="714977" cy="214006"/>
            </a:xfrm>
            <a:prstGeom prst="rect">
              <a:avLst/>
            </a:prstGeom>
            <a:noFill/>
            <a:ln cap="flat">
              <a:noFill/>
            </a:ln>
          </p:spPr>
          <p:txBody>
            <a:bodyPr vert="horz" wrap="square" lIns="0" tIns="0" rIns="0" bIns="0" anchor="t" anchorCtr="1" compatLnSpc="1">
              <a:noAutofit/>
            </a:bodyPr>
            <a:lstStyle/>
            <a:p>
              <a:pPr marL="0" marR="0" lvl="0" indent="0" algn="ctr" defTabSz="914400">
                <a:lnSpc>
                  <a:spcPct val="100000"/>
                </a:lnSpc>
                <a:spcBef>
                  <a:spcPts val="0"/>
                </a:spcBef>
                <a:spcAft>
                  <a:spcPts val="0"/>
                </a:spcAft>
                <a:buNone/>
                <a:defRPr sz="1800" b="0" i="0" u="none" strike="noStrike" cap="none" spc="0">
                  <a:solidFill>
                    <a:srgbClr val="000000"/>
                  </a:solidFill>
                </a:defRPr>
              </a:pPr>
              <a:r>
                <a:rPr lang="de-DE" sz="900" b="0" i="0" u="none" strike="noStrike" cap="none" spc="0">
                  <a:solidFill>
                    <a:srgbClr val="000000"/>
                  </a:solidFill>
                  <a:latin typeface="Calibri"/>
                </a:rPr>
                <a:t>Start-Konfiguration</a:t>
              </a:r>
              <a:endParaRPr/>
            </a:p>
          </p:txBody>
        </p:sp>
      </p:grpSp>
      <p:grpSp>
        <p:nvGrpSpPr>
          <p:cNvPr id="17" name="Gruppieren 15"/>
          <p:cNvGrpSpPr/>
          <p:nvPr/>
        </p:nvGrpSpPr>
        <p:grpSpPr bwMode="auto">
          <a:xfrm>
            <a:off x="2762329" y="4768120"/>
            <a:ext cx="714977" cy="717182"/>
            <a:chOff x="2762329" y="4768120"/>
            <a:chExt cx="714977" cy="717182"/>
          </a:xfrm>
        </p:grpSpPr>
        <p:sp>
          <p:nvSpPr>
            <p:cNvPr id="18" name="Gefaltete Ecke 16"/>
            <p:cNvSpPr/>
            <p:nvPr/>
          </p:nvSpPr>
          <p:spPr bwMode="auto">
            <a:xfrm>
              <a:off x="2911385" y="4768120"/>
              <a:ext cx="416856" cy="452682"/>
            </a:xfrm>
            <a:custGeom>
              <a:avLst>
                <a:gd name="f5" fmla="val 16667"/>
              </a:avLst>
              <a:gdLst>
                <a:gd name="f1" fmla="val w"/>
                <a:gd name="f2" fmla="val h"/>
                <a:gd name="f3" fmla="val ss"/>
                <a:gd name="f4" fmla="val 0"/>
                <a:gd name="f5" fmla="val 16667"/>
                <a:gd name="f6" fmla="abs f1"/>
                <a:gd name="f7" fmla="abs f2"/>
                <a:gd name="f8" fmla="abs f3"/>
                <a:gd name="f9" fmla="val f4"/>
                <a:gd name="f10" fmla="val f5"/>
                <a:gd name="f11" fmla="?: f6 f1 1"/>
                <a:gd name="f12" fmla="?: f7 f2 1"/>
                <a:gd name="f13" fmla="?: f8 f3 1"/>
                <a:gd name="f14" fmla="*/ f11 1 21600"/>
                <a:gd name="f15" fmla="*/ f12 1 21600"/>
                <a:gd name="f16" fmla="*/ 21600 f11 1"/>
                <a:gd name="f17" fmla="*/ 21600 f12 1"/>
                <a:gd name="f18" fmla="min f15 f14"/>
                <a:gd name="f19" fmla="*/ f16 1 f13"/>
                <a:gd name="f20" fmla="*/ f17 1 f13"/>
                <a:gd name="f21" fmla="val f19"/>
                <a:gd name="f22" fmla="val f20"/>
                <a:gd name="f23" fmla="*/ f9 f18 1"/>
                <a:gd name="f24" fmla="+- f22 0 f9"/>
                <a:gd name="f25" fmla="+- f21 0 f9"/>
                <a:gd name="f26" fmla="*/ f21 f18 1"/>
                <a:gd name="f27" fmla="*/ f22 f18 1"/>
                <a:gd name="f28" fmla="min f25 f24"/>
                <a:gd name="f29" fmla="*/ f28 f10 1"/>
                <a:gd name="f30" fmla="*/ f29 1 100000"/>
                <a:gd name="f31" fmla="*/ f30 1 5"/>
                <a:gd name="f32" fmla="+- f21 0 f30"/>
                <a:gd name="f33" fmla="+- f22 0 f30"/>
                <a:gd name="f34" fmla="+- f32 f31 0"/>
                <a:gd name="f35" fmla="+- f33 f31 0"/>
                <a:gd name="f36" fmla="*/ f33 f18 1"/>
                <a:gd name="f37" fmla="*/ f32 f18 1"/>
                <a:gd name="f38" fmla="*/ f34 f18 1"/>
                <a:gd name="f39" fmla="*/ f35 f18 1"/>
              </a:gdLst>
              <a:ahLst/>
              <a:cxnLst>
                <a:cxn ang="3cd4">
                  <a:pos x="hc" y="t"/>
                </a:cxn>
                <a:cxn ang="0">
                  <a:pos x="r" y="vc"/>
                </a:cxn>
                <a:cxn ang="cd4">
                  <a:pos x="hc" y="b"/>
                </a:cxn>
                <a:cxn ang="cd2">
                  <a:pos x="l" y="vc"/>
                </a:cxn>
              </a:cxnLst>
              <a:rect l="f23" t="f23" r="f26" b="f36"/>
              <a:pathLst>
                <a:path stroke="0" extrusionOk="0">
                  <a:moveTo>
                    <a:pt x="f23" y="f23"/>
                  </a:moveTo>
                  <a:lnTo>
                    <a:pt x="f26" y="f23"/>
                  </a:lnTo>
                  <a:lnTo>
                    <a:pt x="f26" y="f36"/>
                  </a:lnTo>
                  <a:lnTo>
                    <a:pt x="f37" y="f27"/>
                  </a:lnTo>
                  <a:lnTo>
                    <a:pt x="f23" y="f27"/>
                  </a:lnTo>
                  <a:close/>
                </a:path>
                <a:path stroke="0" extrusionOk="0">
                  <a:moveTo>
                    <a:pt x="f37" y="f27"/>
                  </a:moveTo>
                  <a:lnTo>
                    <a:pt x="f38" y="f39"/>
                  </a:lnTo>
                  <a:lnTo>
                    <a:pt x="f26" y="f36"/>
                  </a:lnTo>
                  <a:close/>
                </a:path>
                <a:path fill="none" extrusionOk="0">
                  <a:moveTo>
                    <a:pt x="f37" y="f27"/>
                  </a:moveTo>
                  <a:lnTo>
                    <a:pt x="f38" y="f39"/>
                  </a:lnTo>
                  <a:lnTo>
                    <a:pt x="f26" y="f36"/>
                  </a:lnTo>
                  <a:lnTo>
                    <a:pt x="f37" y="f27"/>
                  </a:lnTo>
                  <a:lnTo>
                    <a:pt x="f23" y="f27"/>
                  </a:lnTo>
                  <a:lnTo>
                    <a:pt x="f23" y="f23"/>
                  </a:lnTo>
                  <a:lnTo>
                    <a:pt x="f26" y="f23"/>
                  </a:lnTo>
                  <a:lnTo>
                    <a:pt x="f26" y="f36"/>
                  </a:lnTo>
                </a:path>
              </a:pathLst>
            </a:custGeom>
            <a:solidFill>
              <a:srgbClr val="A5A5A5"/>
            </a:solidFill>
            <a:ln w="12701" cap="flat">
              <a:solidFill>
                <a:srgbClr val="787878"/>
              </a:solidFill>
              <a:prstDash val="solid"/>
              <a:miter/>
            </a:ln>
          </p:spPr>
          <p:txBody>
            <a:bodyPr vert="horz" wrap="square" lIns="91440" tIns="45720" rIns="91440" bIns="45720" anchor="ctr" anchorCtr="1" compatLnSpc="1">
              <a:noAutofit/>
            </a:bodyPr>
            <a:lstStyle/>
            <a:p>
              <a:pPr marL="0" marR="0" lvl="0" indent="0" algn="ctr" defTabSz="914400">
                <a:lnSpc>
                  <a:spcPct val="100000"/>
                </a:lnSpc>
                <a:spcBef>
                  <a:spcPts val="0"/>
                </a:spcBef>
                <a:spcAft>
                  <a:spcPts val="0"/>
                </a:spcAft>
                <a:buNone/>
                <a:defRPr sz="1800" b="0" i="0" u="none" strike="noStrike" cap="none" spc="0">
                  <a:solidFill>
                    <a:srgbClr val="000000"/>
                  </a:solidFill>
                </a:defRPr>
              </a:pPr>
              <a:endParaRPr lang="de-DE" sz="1800" b="0" i="0" u="none" strike="noStrike" cap="none" spc="0">
                <a:solidFill>
                  <a:srgbClr val="FFFFFF"/>
                </a:solidFill>
                <a:latin typeface="Calibri"/>
              </a:endParaRPr>
            </a:p>
          </p:txBody>
        </p:sp>
        <p:sp>
          <p:nvSpPr>
            <p:cNvPr id="19" name="Textfeld 17"/>
            <p:cNvSpPr>
              <a:spLocks/>
            </p:cNvSpPr>
            <p:nvPr/>
          </p:nvSpPr>
          <p:spPr bwMode="auto">
            <a:xfrm>
              <a:off x="2762329" y="5271296"/>
              <a:ext cx="714977" cy="214006"/>
            </a:xfrm>
            <a:prstGeom prst="rect">
              <a:avLst/>
            </a:prstGeom>
            <a:noFill/>
            <a:ln cap="flat">
              <a:noFill/>
            </a:ln>
          </p:spPr>
          <p:txBody>
            <a:bodyPr vert="horz" wrap="square" lIns="0" tIns="0" rIns="0" bIns="0" anchor="t" anchorCtr="1" compatLnSpc="1">
              <a:noAutofit/>
            </a:bodyPr>
            <a:lstStyle/>
            <a:p>
              <a:pPr marL="0" marR="0" lvl="0" indent="0" algn="ctr" defTabSz="914400">
                <a:lnSpc>
                  <a:spcPct val="100000"/>
                </a:lnSpc>
                <a:spcBef>
                  <a:spcPts val="0"/>
                </a:spcBef>
                <a:spcAft>
                  <a:spcPts val="0"/>
                </a:spcAft>
                <a:buNone/>
                <a:defRPr sz="1800" b="0" i="0" u="none" strike="noStrike" cap="none" spc="0">
                  <a:solidFill>
                    <a:srgbClr val="000000"/>
                  </a:solidFill>
                </a:defRPr>
              </a:pPr>
              <a:r>
                <a:rPr lang="de-DE" sz="900" b="0" i="0" u="none" strike="noStrike" cap="none" spc="0">
                  <a:solidFill>
                    <a:srgbClr val="000000"/>
                  </a:solidFill>
                  <a:latin typeface="Calibri"/>
                </a:rPr>
                <a:t>Simulations-parameter</a:t>
              </a:r>
              <a:endParaRPr/>
            </a:p>
          </p:txBody>
        </p:sp>
      </p:grpSp>
      <p:grpSp>
        <p:nvGrpSpPr>
          <p:cNvPr id="20" name="Gruppieren 18"/>
          <p:cNvGrpSpPr/>
          <p:nvPr/>
        </p:nvGrpSpPr>
        <p:grpSpPr bwMode="auto">
          <a:xfrm>
            <a:off x="1393856" y="3834115"/>
            <a:ext cx="714977" cy="624480"/>
            <a:chOff x="1393856" y="3834115"/>
            <a:chExt cx="714977" cy="624480"/>
          </a:xfrm>
        </p:grpSpPr>
        <p:sp>
          <p:nvSpPr>
            <p:cNvPr id="21" name="Gefaltete Ecke 19"/>
            <p:cNvSpPr/>
            <p:nvPr/>
          </p:nvSpPr>
          <p:spPr bwMode="auto">
            <a:xfrm>
              <a:off x="1614089" y="3834115"/>
              <a:ext cx="351009" cy="398422"/>
            </a:xfrm>
            <a:custGeom>
              <a:avLst>
                <a:gd name="f5" fmla="val 16667"/>
              </a:avLst>
              <a:gdLst>
                <a:gd name="f1" fmla="val w"/>
                <a:gd name="f2" fmla="val h"/>
                <a:gd name="f3" fmla="val ss"/>
                <a:gd name="f4" fmla="val 0"/>
                <a:gd name="f5" fmla="val 16667"/>
                <a:gd name="f6" fmla="abs f1"/>
                <a:gd name="f7" fmla="abs f2"/>
                <a:gd name="f8" fmla="abs f3"/>
                <a:gd name="f9" fmla="val f4"/>
                <a:gd name="f10" fmla="val f5"/>
                <a:gd name="f11" fmla="?: f6 f1 1"/>
                <a:gd name="f12" fmla="?: f7 f2 1"/>
                <a:gd name="f13" fmla="?: f8 f3 1"/>
                <a:gd name="f14" fmla="*/ f11 1 21600"/>
                <a:gd name="f15" fmla="*/ f12 1 21600"/>
                <a:gd name="f16" fmla="*/ 21600 f11 1"/>
                <a:gd name="f17" fmla="*/ 21600 f12 1"/>
                <a:gd name="f18" fmla="min f15 f14"/>
                <a:gd name="f19" fmla="*/ f16 1 f13"/>
                <a:gd name="f20" fmla="*/ f17 1 f13"/>
                <a:gd name="f21" fmla="val f19"/>
                <a:gd name="f22" fmla="val f20"/>
                <a:gd name="f23" fmla="*/ f9 f18 1"/>
                <a:gd name="f24" fmla="+- f22 0 f9"/>
                <a:gd name="f25" fmla="+- f21 0 f9"/>
                <a:gd name="f26" fmla="*/ f21 f18 1"/>
                <a:gd name="f27" fmla="*/ f22 f18 1"/>
                <a:gd name="f28" fmla="min f25 f24"/>
                <a:gd name="f29" fmla="*/ f28 f10 1"/>
                <a:gd name="f30" fmla="*/ f29 1 100000"/>
                <a:gd name="f31" fmla="*/ f30 1 5"/>
                <a:gd name="f32" fmla="+- f21 0 f30"/>
                <a:gd name="f33" fmla="+- f22 0 f30"/>
                <a:gd name="f34" fmla="+- f32 f31 0"/>
                <a:gd name="f35" fmla="+- f33 f31 0"/>
                <a:gd name="f36" fmla="*/ f33 f18 1"/>
                <a:gd name="f37" fmla="*/ f32 f18 1"/>
                <a:gd name="f38" fmla="*/ f34 f18 1"/>
                <a:gd name="f39" fmla="*/ f35 f18 1"/>
              </a:gdLst>
              <a:ahLst/>
              <a:cxnLst>
                <a:cxn ang="3cd4">
                  <a:pos x="hc" y="t"/>
                </a:cxn>
                <a:cxn ang="0">
                  <a:pos x="r" y="vc"/>
                </a:cxn>
                <a:cxn ang="cd4">
                  <a:pos x="hc" y="b"/>
                </a:cxn>
                <a:cxn ang="cd2">
                  <a:pos x="l" y="vc"/>
                </a:cxn>
              </a:cxnLst>
              <a:rect l="f23" t="f23" r="f26" b="f36"/>
              <a:pathLst>
                <a:path stroke="0" extrusionOk="0">
                  <a:moveTo>
                    <a:pt x="f23" y="f23"/>
                  </a:moveTo>
                  <a:lnTo>
                    <a:pt x="f26" y="f23"/>
                  </a:lnTo>
                  <a:lnTo>
                    <a:pt x="f26" y="f36"/>
                  </a:lnTo>
                  <a:lnTo>
                    <a:pt x="f37" y="f27"/>
                  </a:lnTo>
                  <a:lnTo>
                    <a:pt x="f23" y="f27"/>
                  </a:lnTo>
                  <a:close/>
                </a:path>
                <a:path stroke="0" extrusionOk="0">
                  <a:moveTo>
                    <a:pt x="f37" y="f27"/>
                  </a:moveTo>
                  <a:lnTo>
                    <a:pt x="f38" y="f39"/>
                  </a:lnTo>
                  <a:lnTo>
                    <a:pt x="f26" y="f36"/>
                  </a:lnTo>
                  <a:close/>
                </a:path>
                <a:path fill="none" extrusionOk="0">
                  <a:moveTo>
                    <a:pt x="f37" y="f27"/>
                  </a:moveTo>
                  <a:lnTo>
                    <a:pt x="f38" y="f39"/>
                  </a:lnTo>
                  <a:lnTo>
                    <a:pt x="f26" y="f36"/>
                  </a:lnTo>
                  <a:lnTo>
                    <a:pt x="f37" y="f27"/>
                  </a:lnTo>
                  <a:lnTo>
                    <a:pt x="f23" y="f27"/>
                  </a:lnTo>
                  <a:lnTo>
                    <a:pt x="f23" y="f23"/>
                  </a:lnTo>
                  <a:lnTo>
                    <a:pt x="f26" y="f23"/>
                  </a:lnTo>
                  <a:lnTo>
                    <a:pt x="f26" y="f36"/>
                  </a:lnTo>
                </a:path>
              </a:pathLst>
            </a:custGeom>
            <a:solidFill>
              <a:srgbClr val="5B9BD5"/>
            </a:solidFill>
            <a:ln cap="flat">
              <a:noFill/>
              <a:prstDash val="solid"/>
            </a:ln>
          </p:spPr>
          <p:txBody>
            <a:bodyPr vert="horz" wrap="square" lIns="91440" tIns="45720" rIns="91440" bIns="45720" anchor="ctr" anchorCtr="1" compatLnSpc="1">
              <a:noAutofit/>
            </a:bodyPr>
            <a:lstStyle/>
            <a:p>
              <a:pPr marL="0" marR="0" lvl="0" indent="0" algn="ctr" defTabSz="914400">
                <a:lnSpc>
                  <a:spcPct val="100000"/>
                </a:lnSpc>
                <a:spcBef>
                  <a:spcPts val="0"/>
                </a:spcBef>
                <a:spcAft>
                  <a:spcPts val="0"/>
                </a:spcAft>
                <a:buNone/>
                <a:defRPr sz="1800" b="0" i="0" u="none" strike="noStrike" cap="none" spc="0">
                  <a:solidFill>
                    <a:srgbClr val="000000"/>
                  </a:solidFill>
                </a:defRPr>
              </a:pPr>
              <a:r>
                <a:rPr lang="de-DE" sz="900" b="0" i="0" u="none" strike="noStrike" cap="none" spc="0">
                  <a:solidFill>
                    <a:srgbClr val="FFFFFF"/>
                  </a:solidFill>
                  <a:latin typeface="Calibri"/>
                </a:rPr>
                <a:t>&lt;/&gt;</a:t>
              </a:r>
              <a:endParaRPr/>
            </a:p>
          </p:txBody>
        </p:sp>
        <p:sp>
          <p:nvSpPr>
            <p:cNvPr id="22" name="Textfeld 20"/>
            <p:cNvSpPr>
              <a:spLocks/>
            </p:cNvSpPr>
            <p:nvPr/>
          </p:nvSpPr>
          <p:spPr bwMode="auto">
            <a:xfrm>
              <a:off x="1393856" y="4244589"/>
              <a:ext cx="714977" cy="214006"/>
            </a:xfrm>
            <a:prstGeom prst="rect">
              <a:avLst/>
            </a:prstGeom>
            <a:noFill/>
            <a:ln cap="flat">
              <a:noFill/>
            </a:ln>
          </p:spPr>
          <p:txBody>
            <a:bodyPr vert="horz" wrap="square" lIns="0" tIns="0" rIns="0" bIns="0" anchor="t" anchorCtr="1" compatLnSpc="1">
              <a:noAutofit/>
            </a:bodyPr>
            <a:lstStyle/>
            <a:p>
              <a:pPr marL="0" marR="0" lvl="0" indent="0" algn="ctr" defTabSz="914400">
                <a:lnSpc>
                  <a:spcPct val="100000"/>
                </a:lnSpc>
                <a:spcBef>
                  <a:spcPts val="0"/>
                </a:spcBef>
                <a:spcAft>
                  <a:spcPts val="0"/>
                </a:spcAft>
                <a:buNone/>
                <a:defRPr sz="1800" b="0" i="0" u="none" strike="noStrike" cap="none" spc="0">
                  <a:solidFill>
                    <a:srgbClr val="000000"/>
                  </a:solidFill>
                </a:defRPr>
              </a:pPr>
              <a:r>
                <a:rPr lang="de-DE" sz="900" b="0" i="0" u="none" strike="noStrike" cap="none" spc="0">
                  <a:solidFill>
                    <a:srgbClr val="000000"/>
                  </a:solidFill>
                  <a:latin typeface="Calibri"/>
                </a:rPr>
                <a:t>Setup-Skript</a:t>
              </a:r>
              <a:endParaRPr/>
            </a:p>
          </p:txBody>
        </p:sp>
      </p:grpSp>
      <p:grpSp>
        <p:nvGrpSpPr>
          <p:cNvPr id="23" name="Gruppieren 21"/>
          <p:cNvGrpSpPr/>
          <p:nvPr/>
        </p:nvGrpSpPr>
        <p:grpSpPr bwMode="auto">
          <a:xfrm>
            <a:off x="323505" y="4768120"/>
            <a:ext cx="714977" cy="717182"/>
            <a:chOff x="323505" y="4768120"/>
            <a:chExt cx="714977" cy="717182"/>
          </a:xfrm>
        </p:grpSpPr>
        <p:sp>
          <p:nvSpPr>
            <p:cNvPr id="24" name="Gefaltete Ecke 22"/>
            <p:cNvSpPr/>
            <p:nvPr/>
          </p:nvSpPr>
          <p:spPr bwMode="auto">
            <a:xfrm>
              <a:off x="472570" y="4768120"/>
              <a:ext cx="416856" cy="452682"/>
            </a:xfrm>
            <a:custGeom>
              <a:avLst>
                <a:gd name="f5" fmla="val 16667"/>
              </a:avLst>
              <a:gdLst>
                <a:gd name="f1" fmla="val w"/>
                <a:gd name="f2" fmla="val h"/>
                <a:gd name="f3" fmla="val ss"/>
                <a:gd name="f4" fmla="val 0"/>
                <a:gd name="f5" fmla="val 16667"/>
                <a:gd name="f6" fmla="abs f1"/>
                <a:gd name="f7" fmla="abs f2"/>
                <a:gd name="f8" fmla="abs f3"/>
                <a:gd name="f9" fmla="val f4"/>
                <a:gd name="f10" fmla="val f5"/>
                <a:gd name="f11" fmla="?: f6 f1 1"/>
                <a:gd name="f12" fmla="?: f7 f2 1"/>
                <a:gd name="f13" fmla="?: f8 f3 1"/>
                <a:gd name="f14" fmla="*/ f11 1 21600"/>
                <a:gd name="f15" fmla="*/ f12 1 21600"/>
                <a:gd name="f16" fmla="*/ 21600 f11 1"/>
                <a:gd name="f17" fmla="*/ 21600 f12 1"/>
                <a:gd name="f18" fmla="min f15 f14"/>
                <a:gd name="f19" fmla="*/ f16 1 f13"/>
                <a:gd name="f20" fmla="*/ f17 1 f13"/>
                <a:gd name="f21" fmla="val f19"/>
                <a:gd name="f22" fmla="val f20"/>
                <a:gd name="f23" fmla="*/ f9 f18 1"/>
                <a:gd name="f24" fmla="+- f22 0 f9"/>
                <a:gd name="f25" fmla="+- f21 0 f9"/>
                <a:gd name="f26" fmla="*/ f21 f18 1"/>
                <a:gd name="f27" fmla="*/ f22 f18 1"/>
                <a:gd name="f28" fmla="min f25 f24"/>
                <a:gd name="f29" fmla="*/ f28 f10 1"/>
                <a:gd name="f30" fmla="*/ f29 1 100000"/>
                <a:gd name="f31" fmla="*/ f30 1 5"/>
                <a:gd name="f32" fmla="+- f21 0 f30"/>
                <a:gd name="f33" fmla="+- f22 0 f30"/>
                <a:gd name="f34" fmla="+- f32 f31 0"/>
                <a:gd name="f35" fmla="+- f33 f31 0"/>
                <a:gd name="f36" fmla="*/ f33 f18 1"/>
                <a:gd name="f37" fmla="*/ f32 f18 1"/>
                <a:gd name="f38" fmla="*/ f34 f18 1"/>
                <a:gd name="f39" fmla="*/ f35 f18 1"/>
              </a:gdLst>
              <a:ahLst/>
              <a:cxnLst>
                <a:cxn ang="3cd4">
                  <a:pos x="hc" y="t"/>
                </a:cxn>
                <a:cxn ang="0">
                  <a:pos x="r" y="vc"/>
                </a:cxn>
                <a:cxn ang="cd4">
                  <a:pos x="hc" y="b"/>
                </a:cxn>
                <a:cxn ang="cd2">
                  <a:pos x="l" y="vc"/>
                </a:cxn>
              </a:cxnLst>
              <a:rect l="f23" t="f23" r="f26" b="f36"/>
              <a:pathLst>
                <a:path stroke="0" extrusionOk="0">
                  <a:moveTo>
                    <a:pt x="f23" y="f23"/>
                  </a:moveTo>
                  <a:lnTo>
                    <a:pt x="f26" y="f23"/>
                  </a:lnTo>
                  <a:lnTo>
                    <a:pt x="f26" y="f36"/>
                  </a:lnTo>
                  <a:lnTo>
                    <a:pt x="f37" y="f27"/>
                  </a:lnTo>
                  <a:lnTo>
                    <a:pt x="f23" y="f27"/>
                  </a:lnTo>
                  <a:close/>
                </a:path>
                <a:path stroke="0" extrusionOk="0">
                  <a:moveTo>
                    <a:pt x="f37" y="f27"/>
                  </a:moveTo>
                  <a:lnTo>
                    <a:pt x="f38" y="f39"/>
                  </a:lnTo>
                  <a:lnTo>
                    <a:pt x="f26" y="f36"/>
                  </a:lnTo>
                  <a:close/>
                </a:path>
                <a:path fill="none" extrusionOk="0">
                  <a:moveTo>
                    <a:pt x="f37" y="f27"/>
                  </a:moveTo>
                  <a:lnTo>
                    <a:pt x="f38" y="f39"/>
                  </a:lnTo>
                  <a:lnTo>
                    <a:pt x="f26" y="f36"/>
                  </a:lnTo>
                  <a:lnTo>
                    <a:pt x="f37" y="f27"/>
                  </a:lnTo>
                  <a:lnTo>
                    <a:pt x="f23" y="f27"/>
                  </a:lnTo>
                  <a:lnTo>
                    <a:pt x="f23" y="f23"/>
                  </a:lnTo>
                  <a:lnTo>
                    <a:pt x="f26" y="f23"/>
                  </a:lnTo>
                  <a:lnTo>
                    <a:pt x="f26" y="f36"/>
                  </a:lnTo>
                </a:path>
              </a:pathLst>
            </a:custGeom>
            <a:solidFill>
              <a:srgbClr val="A5A5A5"/>
            </a:solidFill>
            <a:ln w="12701" cap="flat">
              <a:solidFill>
                <a:srgbClr val="787878"/>
              </a:solidFill>
              <a:prstDash val="solid"/>
              <a:miter/>
            </a:ln>
          </p:spPr>
          <p:txBody>
            <a:bodyPr vert="horz" wrap="square" lIns="91440" tIns="45720" rIns="91440" bIns="45720" anchor="ctr" anchorCtr="1" compatLnSpc="1">
              <a:noAutofit/>
            </a:bodyPr>
            <a:lstStyle/>
            <a:p>
              <a:pPr marL="0" marR="0" lvl="0" indent="0" algn="ctr" defTabSz="914400">
                <a:lnSpc>
                  <a:spcPct val="100000"/>
                </a:lnSpc>
                <a:spcBef>
                  <a:spcPts val="0"/>
                </a:spcBef>
                <a:spcAft>
                  <a:spcPts val="0"/>
                </a:spcAft>
                <a:buNone/>
                <a:defRPr sz="1800" b="0" i="0" u="none" strike="noStrike" cap="none" spc="0">
                  <a:solidFill>
                    <a:srgbClr val="000000"/>
                  </a:solidFill>
                </a:defRPr>
              </a:pPr>
              <a:endParaRPr lang="de-DE" sz="1800" b="0" i="0" u="none" strike="noStrike" cap="none" spc="0">
                <a:solidFill>
                  <a:srgbClr val="FFFFFF"/>
                </a:solidFill>
                <a:latin typeface="Calibri"/>
              </a:endParaRPr>
            </a:p>
          </p:txBody>
        </p:sp>
        <p:sp>
          <p:nvSpPr>
            <p:cNvPr id="25" name="Textfeld 23"/>
            <p:cNvSpPr>
              <a:spLocks/>
            </p:cNvSpPr>
            <p:nvPr/>
          </p:nvSpPr>
          <p:spPr bwMode="auto">
            <a:xfrm>
              <a:off x="323505" y="5271296"/>
              <a:ext cx="714977" cy="214006"/>
            </a:xfrm>
            <a:prstGeom prst="rect">
              <a:avLst/>
            </a:prstGeom>
            <a:noFill/>
            <a:ln cap="flat">
              <a:noFill/>
            </a:ln>
          </p:spPr>
          <p:txBody>
            <a:bodyPr vert="horz" wrap="square" lIns="0" tIns="0" rIns="0" bIns="0" anchor="t" anchorCtr="1" compatLnSpc="1">
              <a:noAutofit/>
            </a:bodyPr>
            <a:lstStyle/>
            <a:p>
              <a:pPr marL="0" marR="0" lvl="0" indent="0" algn="ctr" defTabSz="914400">
                <a:lnSpc>
                  <a:spcPct val="100000"/>
                </a:lnSpc>
                <a:spcBef>
                  <a:spcPts val="0"/>
                </a:spcBef>
                <a:spcAft>
                  <a:spcPts val="0"/>
                </a:spcAft>
                <a:buNone/>
                <a:defRPr sz="1800" b="0" i="0" u="none" strike="noStrike" cap="none" spc="0">
                  <a:solidFill>
                    <a:srgbClr val="000000"/>
                  </a:solidFill>
                </a:defRPr>
              </a:pPr>
              <a:r>
                <a:rPr lang="de-DE" sz="900" b="0" i="0" u="none" strike="noStrike" cap="none" spc="0">
                  <a:solidFill>
                    <a:srgbClr val="000000"/>
                  </a:solidFill>
                  <a:latin typeface="Calibri"/>
                </a:rPr>
                <a:t>Kraftfelder</a:t>
              </a:r>
              <a:endParaRPr/>
            </a:p>
          </p:txBody>
        </p:sp>
      </p:grpSp>
      <p:sp>
        <p:nvSpPr>
          <p:cNvPr id="26" name="Zylinder 24"/>
          <p:cNvSpPr/>
          <p:nvPr/>
        </p:nvSpPr>
        <p:spPr bwMode="auto">
          <a:xfrm>
            <a:off x="6430261" y="4764755"/>
            <a:ext cx="690756" cy="566607"/>
          </a:xfrm>
          <a:custGeom>
            <a:avLst>
              <a:gd name="f10" fmla="val 25000"/>
            </a:avLst>
            <a:gdLst>
              <a:gd name="f1" fmla="val 21600000"/>
              <a:gd name="f2" fmla="val 10800000"/>
              <a:gd name="f3" fmla="val 5400000"/>
              <a:gd name="f4" fmla="val 180"/>
              <a:gd name="f5" fmla="val w"/>
              <a:gd name="f6" fmla="val h"/>
              <a:gd name="f7" fmla="val ss"/>
              <a:gd name="f8" fmla="val 0"/>
              <a:gd name="f9" fmla="+- 0 0 10800000"/>
              <a:gd name="f10" fmla="val 25000"/>
              <a:gd name="f11" fmla="+- 0 0 -360"/>
              <a:gd name="f12" fmla="abs f5"/>
              <a:gd name="f13" fmla="abs f6"/>
              <a:gd name="f14" fmla="abs f7"/>
              <a:gd name="f15" fmla="val f8"/>
              <a:gd name="f16" fmla="val f10"/>
              <a:gd name="f17" fmla="*/ f11 f2 1"/>
              <a:gd name="f18" fmla="?: f12 f5 1"/>
              <a:gd name="f19" fmla="?: f13 f6 1"/>
              <a:gd name="f20" fmla="?: f14 f7 1"/>
              <a:gd name="f21" fmla="*/ f17 1 f4"/>
              <a:gd name="f22" fmla="*/ f18 1 21600"/>
              <a:gd name="f23" fmla="*/ f19 1 21600"/>
              <a:gd name="f24" fmla="*/ 21600 f18 1"/>
              <a:gd name="f25" fmla="*/ 21600 f19 1"/>
              <a:gd name="f26" fmla="+- f21 0 f3"/>
              <a:gd name="f27" fmla="min f23 f22"/>
              <a:gd name="f28" fmla="*/ f24 1 f20"/>
              <a:gd name="f29" fmla="*/ f25 1 f20"/>
              <a:gd name="f30" fmla="val f28"/>
              <a:gd name="f31" fmla="val f29"/>
              <a:gd name="f32" fmla="*/ f15 f27 1"/>
              <a:gd name="f33" fmla="+- f31 0 f15"/>
              <a:gd name="f34" fmla="+- f30 0 f15"/>
              <a:gd name="f35" fmla="*/ f30 f27 1"/>
              <a:gd name="f36" fmla="*/ f34 1 2"/>
              <a:gd name="f37" fmla="min f34 f33"/>
              <a:gd name="f38" fmla="+- f15 f36 0"/>
              <a:gd name="f39" fmla="*/ f37 f16 1"/>
              <a:gd name="f40" fmla="*/ f36 f27 1"/>
              <a:gd name="f41" fmla="*/ f39 1 200000"/>
              <a:gd name="f42" fmla="*/ f38 f27 1"/>
              <a:gd name="f43" fmla="+- f41 f41 0"/>
              <a:gd name="f44" fmla="+- f31 0 f41"/>
              <a:gd name="f45" fmla="*/ f41 f27 1"/>
              <a:gd name="f46" fmla="*/ f43 f27 1"/>
              <a:gd name="f47" fmla="*/ f44 f27 1"/>
            </a:gdLst>
            <a:ahLst/>
            <a:cxnLst>
              <a:cxn ang="3cd4">
                <a:pos x="hc" y="t"/>
              </a:cxn>
              <a:cxn ang="0">
                <a:pos x="r" y="vc"/>
              </a:cxn>
              <a:cxn ang="cd4">
                <a:pos x="hc" y="b"/>
              </a:cxn>
              <a:cxn ang="cd2">
                <a:pos x="l" y="vc"/>
              </a:cxn>
              <a:cxn ang="f26">
                <a:pos x="f42" y="f46"/>
              </a:cxn>
            </a:cxnLst>
            <a:rect l="f32" t="f46" r="f35" b="f47"/>
            <a:pathLst>
              <a:path stroke="0" extrusionOk="0">
                <a:moveTo>
                  <a:pt x="f32" y="f45"/>
                </a:moveTo>
                <a:arcTo wR="f40" hR="f45" stAng="f2" swAng="f9"/>
                <a:lnTo>
                  <a:pt x="f35" y="f47"/>
                </a:lnTo>
                <a:arcTo wR="f40" hR="f45" stAng="f8" swAng="f2"/>
                <a:close/>
              </a:path>
              <a:path stroke="0" extrusionOk="0">
                <a:moveTo>
                  <a:pt x="f32" y="f45"/>
                </a:moveTo>
                <a:arcTo wR="f40" hR="f45" stAng="f2" swAng="f1"/>
                <a:close/>
              </a:path>
              <a:path fill="none" extrusionOk="0">
                <a:moveTo>
                  <a:pt x="f35" y="f45"/>
                </a:moveTo>
                <a:arcTo wR="f40" hR="f45" stAng="f8" swAng="f1"/>
                <a:lnTo>
                  <a:pt x="f35" y="f47"/>
                </a:lnTo>
                <a:arcTo wR="f40" hR="f45" stAng="f8" swAng="f2"/>
                <a:lnTo>
                  <a:pt x="f32" y="f45"/>
                </a:lnTo>
              </a:path>
            </a:pathLst>
          </a:custGeom>
          <a:solidFill>
            <a:srgbClr val="A5A5A5"/>
          </a:solidFill>
          <a:ln w="12701" cap="flat">
            <a:solidFill>
              <a:srgbClr val="787878"/>
            </a:solidFill>
            <a:prstDash val="solid"/>
            <a:miter/>
          </a:ln>
        </p:spPr>
        <p:txBody>
          <a:bodyPr vert="horz" wrap="square" lIns="91440" tIns="45720" rIns="91440" bIns="45720" anchor="ctr" anchorCtr="1" compatLnSpc="1">
            <a:noAutofit/>
          </a:bodyPr>
          <a:lstStyle/>
          <a:p>
            <a:pPr marL="0" marR="0" lvl="0" indent="0" algn="ctr" defTabSz="914400">
              <a:lnSpc>
                <a:spcPct val="100000"/>
              </a:lnSpc>
              <a:spcBef>
                <a:spcPts val="0"/>
              </a:spcBef>
              <a:spcAft>
                <a:spcPts val="0"/>
              </a:spcAft>
              <a:buNone/>
              <a:defRPr sz="1800" b="0" i="0" u="none" strike="noStrike" cap="none" spc="0">
                <a:solidFill>
                  <a:srgbClr val="000000"/>
                </a:solidFill>
              </a:defRPr>
            </a:pPr>
            <a:r>
              <a:rPr lang="de-DE" sz="800" b="0" i="0" u="none" strike="noStrike" cap="none" spc="0">
                <a:solidFill>
                  <a:srgbClr val="FFFFFF"/>
                </a:solidFill>
                <a:latin typeface="Calibri"/>
              </a:rPr>
              <a:t>Trajektorie (Rohdaten)</a:t>
            </a:r>
            <a:endParaRPr/>
          </a:p>
        </p:txBody>
      </p:sp>
      <p:sp>
        <p:nvSpPr>
          <p:cNvPr id="27" name="Zylinder 25"/>
          <p:cNvSpPr/>
          <p:nvPr/>
        </p:nvSpPr>
        <p:spPr bwMode="auto">
          <a:xfrm>
            <a:off x="7392393" y="4847856"/>
            <a:ext cx="690756" cy="214289"/>
          </a:xfrm>
          <a:custGeom>
            <a:avLst>
              <a:gd name="f10" fmla="val 25000"/>
            </a:avLst>
            <a:gdLst>
              <a:gd name="f1" fmla="val 21600000"/>
              <a:gd name="f2" fmla="val 10800000"/>
              <a:gd name="f3" fmla="val 5400000"/>
              <a:gd name="f4" fmla="val 180"/>
              <a:gd name="f5" fmla="val w"/>
              <a:gd name="f6" fmla="val h"/>
              <a:gd name="f7" fmla="val ss"/>
              <a:gd name="f8" fmla="val 0"/>
              <a:gd name="f9" fmla="+- 0 0 10800000"/>
              <a:gd name="f10" fmla="val 25000"/>
              <a:gd name="f11" fmla="+- 0 0 -360"/>
              <a:gd name="f12" fmla="abs f5"/>
              <a:gd name="f13" fmla="abs f6"/>
              <a:gd name="f14" fmla="abs f7"/>
              <a:gd name="f15" fmla="val f8"/>
              <a:gd name="f16" fmla="val f10"/>
              <a:gd name="f17" fmla="*/ f11 f2 1"/>
              <a:gd name="f18" fmla="?: f12 f5 1"/>
              <a:gd name="f19" fmla="?: f13 f6 1"/>
              <a:gd name="f20" fmla="?: f14 f7 1"/>
              <a:gd name="f21" fmla="*/ f17 1 f4"/>
              <a:gd name="f22" fmla="*/ f18 1 21600"/>
              <a:gd name="f23" fmla="*/ f19 1 21600"/>
              <a:gd name="f24" fmla="*/ 21600 f18 1"/>
              <a:gd name="f25" fmla="*/ 21600 f19 1"/>
              <a:gd name="f26" fmla="+- f21 0 f3"/>
              <a:gd name="f27" fmla="min f23 f22"/>
              <a:gd name="f28" fmla="*/ f24 1 f20"/>
              <a:gd name="f29" fmla="*/ f25 1 f20"/>
              <a:gd name="f30" fmla="val f28"/>
              <a:gd name="f31" fmla="val f29"/>
              <a:gd name="f32" fmla="*/ f15 f27 1"/>
              <a:gd name="f33" fmla="+- f31 0 f15"/>
              <a:gd name="f34" fmla="+- f30 0 f15"/>
              <a:gd name="f35" fmla="*/ f30 f27 1"/>
              <a:gd name="f36" fmla="*/ f34 1 2"/>
              <a:gd name="f37" fmla="min f34 f33"/>
              <a:gd name="f38" fmla="+- f15 f36 0"/>
              <a:gd name="f39" fmla="*/ f37 f16 1"/>
              <a:gd name="f40" fmla="*/ f36 f27 1"/>
              <a:gd name="f41" fmla="*/ f39 1 200000"/>
              <a:gd name="f42" fmla="*/ f38 f27 1"/>
              <a:gd name="f43" fmla="+- f41 f41 0"/>
              <a:gd name="f44" fmla="+- f31 0 f41"/>
              <a:gd name="f45" fmla="*/ f41 f27 1"/>
              <a:gd name="f46" fmla="*/ f43 f27 1"/>
              <a:gd name="f47" fmla="*/ f44 f27 1"/>
            </a:gdLst>
            <a:ahLst/>
            <a:cxnLst>
              <a:cxn ang="3cd4">
                <a:pos x="hc" y="t"/>
              </a:cxn>
              <a:cxn ang="0">
                <a:pos x="r" y="vc"/>
              </a:cxn>
              <a:cxn ang="cd4">
                <a:pos x="hc" y="b"/>
              </a:cxn>
              <a:cxn ang="cd2">
                <a:pos x="l" y="vc"/>
              </a:cxn>
              <a:cxn ang="f26">
                <a:pos x="f42" y="f46"/>
              </a:cxn>
            </a:cxnLst>
            <a:rect l="f32" t="f46" r="f35" b="f47"/>
            <a:pathLst>
              <a:path stroke="0" extrusionOk="0">
                <a:moveTo>
                  <a:pt x="f32" y="f45"/>
                </a:moveTo>
                <a:arcTo wR="f40" hR="f45" stAng="f2" swAng="f9"/>
                <a:lnTo>
                  <a:pt x="f35" y="f47"/>
                </a:lnTo>
                <a:arcTo wR="f40" hR="f45" stAng="f8" swAng="f2"/>
                <a:close/>
              </a:path>
              <a:path stroke="0" extrusionOk="0">
                <a:moveTo>
                  <a:pt x="f32" y="f45"/>
                </a:moveTo>
                <a:arcTo wR="f40" hR="f45" stAng="f2" swAng="f1"/>
                <a:close/>
              </a:path>
              <a:path fill="none" extrusionOk="0">
                <a:moveTo>
                  <a:pt x="f35" y="f45"/>
                </a:moveTo>
                <a:arcTo wR="f40" hR="f45" stAng="f8" swAng="f1"/>
                <a:lnTo>
                  <a:pt x="f35" y="f47"/>
                </a:lnTo>
                <a:arcTo wR="f40" hR="f45" stAng="f8" swAng="f2"/>
                <a:lnTo>
                  <a:pt x="f32" y="f45"/>
                </a:lnTo>
              </a:path>
            </a:pathLst>
          </a:custGeom>
          <a:solidFill>
            <a:srgbClr val="A5A5A5"/>
          </a:solidFill>
          <a:ln w="12701" cap="flat">
            <a:solidFill>
              <a:srgbClr val="787878"/>
            </a:solidFill>
            <a:prstDash val="solid"/>
            <a:miter/>
          </a:ln>
        </p:spPr>
        <p:txBody>
          <a:bodyPr vert="horz" wrap="square" lIns="91440" tIns="45720" rIns="91440" bIns="45720" anchor="ctr" anchorCtr="1" compatLnSpc="1">
            <a:noAutofit/>
          </a:bodyPr>
          <a:lstStyle/>
          <a:p>
            <a:pPr marL="0" marR="0" lvl="0" indent="0" algn="ctr" defTabSz="914400">
              <a:lnSpc>
                <a:spcPct val="100000"/>
              </a:lnSpc>
              <a:spcBef>
                <a:spcPts val="0"/>
              </a:spcBef>
              <a:spcAft>
                <a:spcPts val="0"/>
              </a:spcAft>
              <a:buNone/>
              <a:defRPr sz="1800" b="0" i="0" u="none" strike="noStrike" cap="none" spc="0">
                <a:solidFill>
                  <a:srgbClr val="000000"/>
                </a:solidFill>
              </a:defRPr>
            </a:pPr>
            <a:r>
              <a:rPr lang="de-DE" sz="800" b="0" i="0" u="none" strike="noStrike" cap="none" spc="0">
                <a:solidFill>
                  <a:srgbClr val="FFFFFF"/>
                </a:solidFill>
                <a:latin typeface="Calibri"/>
              </a:rPr>
              <a:t>Kräfte</a:t>
            </a:r>
            <a:endParaRPr/>
          </a:p>
        </p:txBody>
      </p:sp>
      <p:sp>
        <p:nvSpPr>
          <p:cNvPr id="28" name="Zylinder 26"/>
          <p:cNvSpPr/>
          <p:nvPr/>
        </p:nvSpPr>
        <p:spPr bwMode="auto">
          <a:xfrm>
            <a:off x="7392402" y="5062145"/>
            <a:ext cx="690756" cy="209141"/>
          </a:xfrm>
          <a:custGeom>
            <a:avLst>
              <a:gd name="f10" fmla="val 25000"/>
            </a:avLst>
            <a:gdLst>
              <a:gd name="f1" fmla="val 21600000"/>
              <a:gd name="f2" fmla="val 10800000"/>
              <a:gd name="f3" fmla="val 5400000"/>
              <a:gd name="f4" fmla="val 180"/>
              <a:gd name="f5" fmla="val w"/>
              <a:gd name="f6" fmla="val h"/>
              <a:gd name="f7" fmla="val ss"/>
              <a:gd name="f8" fmla="val 0"/>
              <a:gd name="f9" fmla="+- 0 0 10800000"/>
              <a:gd name="f10" fmla="val 25000"/>
              <a:gd name="f11" fmla="+- 0 0 -360"/>
              <a:gd name="f12" fmla="abs f5"/>
              <a:gd name="f13" fmla="abs f6"/>
              <a:gd name="f14" fmla="abs f7"/>
              <a:gd name="f15" fmla="val f8"/>
              <a:gd name="f16" fmla="val f10"/>
              <a:gd name="f17" fmla="*/ f11 f2 1"/>
              <a:gd name="f18" fmla="?: f12 f5 1"/>
              <a:gd name="f19" fmla="?: f13 f6 1"/>
              <a:gd name="f20" fmla="?: f14 f7 1"/>
              <a:gd name="f21" fmla="*/ f17 1 f4"/>
              <a:gd name="f22" fmla="*/ f18 1 21600"/>
              <a:gd name="f23" fmla="*/ f19 1 21600"/>
              <a:gd name="f24" fmla="*/ 21600 f18 1"/>
              <a:gd name="f25" fmla="*/ 21600 f19 1"/>
              <a:gd name="f26" fmla="+- f21 0 f3"/>
              <a:gd name="f27" fmla="min f23 f22"/>
              <a:gd name="f28" fmla="*/ f24 1 f20"/>
              <a:gd name="f29" fmla="*/ f25 1 f20"/>
              <a:gd name="f30" fmla="val f28"/>
              <a:gd name="f31" fmla="val f29"/>
              <a:gd name="f32" fmla="*/ f15 f27 1"/>
              <a:gd name="f33" fmla="+- f31 0 f15"/>
              <a:gd name="f34" fmla="+- f30 0 f15"/>
              <a:gd name="f35" fmla="*/ f30 f27 1"/>
              <a:gd name="f36" fmla="*/ f34 1 2"/>
              <a:gd name="f37" fmla="min f34 f33"/>
              <a:gd name="f38" fmla="+- f15 f36 0"/>
              <a:gd name="f39" fmla="*/ f37 f16 1"/>
              <a:gd name="f40" fmla="*/ f36 f27 1"/>
              <a:gd name="f41" fmla="*/ f39 1 200000"/>
              <a:gd name="f42" fmla="*/ f38 f27 1"/>
              <a:gd name="f43" fmla="+- f41 f41 0"/>
              <a:gd name="f44" fmla="+- f31 0 f41"/>
              <a:gd name="f45" fmla="*/ f41 f27 1"/>
              <a:gd name="f46" fmla="*/ f43 f27 1"/>
              <a:gd name="f47" fmla="*/ f44 f27 1"/>
            </a:gdLst>
            <a:ahLst/>
            <a:cxnLst>
              <a:cxn ang="3cd4">
                <a:pos x="hc" y="t"/>
              </a:cxn>
              <a:cxn ang="0">
                <a:pos x="r" y="vc"/>
              </a:cxn>
              <a:cxn ang="cd4">
                <a:pos x="hc" y="b"/>
              </a:cxn>
              <a:cxn ang="cd2">
                <a:pos x="l" y="vc"/>
              </a:cxn>
              <a:cxn ang="f26">
                <a:pos x="f42" y="f46"/>
              </a:cxn>
            </a:cxnLst>
            <a:rect l="f32" t="f46" r="f35" b="f47"/>
            <a:pathLst>
              <a:path stroke="0" extrusionOk="0">
                <a:moveTo>
                  <a:pt x="f32" y="f45"/>
                </a:moveTo>
                <a:arcTo wR="f40" hR="f45" stAng="f2" swAng="f9"/>
                <a:lnTo>
                  <a:pt x="f35" y="f47"/>
                </a:lnTo>
                <a:arcTo wR="f40" hR="f45" stAng="f8" swAng="f2"/>
                <a:close/>
              </a:path>
              <a:path stroke="0" extrusionOk="0">
                <a:moveTo>
                  <a:pt x="f32" y="f45"/>
                </a:moveTo>
                <a:arcTo wR="f40" hR="f45" stAng="f2" swAng="f1"/>
                <a:close/>
              </a:path>
              <a:path fill="none" extrusionOk="0">
                <a:moveTo>
                  <a:pt x="f35" y="f45"/>
                </a:moveTo>
                <a:arcTo wR="f40" hR="f45" stAng="f8" swAng="f1"/>
                <a:lnTo>
                  <a:pt x="f35" y="f47"/>
                </a:lnTo>
                <a:arcTo wR="f40" hR="f45" stAng="f8" swAng="f2"/>
                <a:lnTo>
                  <a:pt x="f32" y="f45"/>
                </a:lnTo>
              </a:path>
            </a:pathLst>
          </a:custGeom>
          <a:solidFill>
            <a:srgbClr val="A5A5A5"/>
          </a:solidFill>
          <a:ln w="12701" cap="flat">
            <a:solidFill>
              <a:srgbClr val="787878"/>
            </a:solidFill>
            <a:prstDash val="solid"/>
            <a:miter/>
          </a:ln>
        </p:spPr>
        <p:txBody>
          <a:bodyPr vert="horz" wrap="square" lIns="91440" tIns="45720" rIns="91440" bIns="45720" anchor="ctr" anchorCtr="1" compatLnSpc="1">
            <a:noAutofit/>
          </a:bodyPr>
          <a:lstStyle/>
          <a:p>
            <a:pPr marL="0" marR="0" lvl="0" indent="0" algn="ctr" defTabSz="914400">
              <a:lnSpc>
                <a:spcPct val="100000"/>
              </a:lnSpc>
              <a:spcBef>
                <a:spcPts val="0"/>
              </a:spcBef>
              <a:spcAft>
                <a:spcPts val="0"/>
              </a:spcAft>
              <a:buNone/>
              <a:defRPr sz="1800" b="0" i="0" u="none" strike="noStrike" cap="none" spc="0">
                <a:solidFill>
                  <a:srgbClr val="000000"/>
                </a:solidFill>
              </a:defRPr>
            </a:pPr>
            <a:r>
              <a:rPr lang="de-DE" sz="800" b="0" i="0" u="none" strike="noStrike" cap="none" spc="0">
                <a:solidFill>
                  <a:srgbClr val="FFFFFF"/>
                </a:solidFill>
                <a:latin typeface="Calibri"/>
              </a:rPr>
              <a:t>Energie</a:t>
            </a:r>
            <a:endParaRPr/>
          </a:p>
        </p:txBody>
      </p:sp>
      <p:grpSp>
        <p:nvGrpSpPr>
          <p:cNvPr id="29" name="Gruppieren 27"/>
          <p:cNvGrpSpPr/>
          <p:nvPr/>
        </p:nvGrpSpPr>
        <p:grpSpPr bwMode="auto">
          <a:xfrm>
            <a:off x="6413299" y="5519217"/>
            <a:ext cx="714977" cy="717173"/>
            <a:chOff x="6413299" y="5519217"/>
            <a:chExt cx="714977" cy="717173"/>
          </a:xfrm>
        </p:grpSpPr>
        <p:sp>
          <p:nvSpPr>
            <p:cNvPr id="30" name="Gefaltete Ecke 28"/>
            <p:cNvSpPr/>
            <p:nvPr/>
          </p:nvSpPr>
          <p:spPr bwMode="auto">
            <a:xfrm>
              <a:off x="6562365" y="5519217"/>
              <a:ext cx="416856" cy="452682"/>
            </a:xfrm>
            <a:custGeom>
              <a:avLst>
                <a:gd name="f5" fmla="val 16667"/>
              </a:avLst>
              <a:gdLst>
                <a:gd name="f1" fmla="val w"/>
                <a:gd name="f2" fmla="val h"/>
                <a:gd name="f3" fmla="val ss"/>
                <a:gd name="f4" fmla="val 0"/>
                <a:gd name="f5" fmla="val 16667"/>
                <a:gd name="f6" fmla="abs f1"/>
                <a:gd name="f7" fmla="abs f2"/>
                <a:gd name="f8" fmla="abs f3"/>
                <a:gd name="f9" fmla="val f4"/>
                <a:gd name="f10" fmla="val f5"/>
                <a:gd name="f11" fmla="?: f6 f1 1"/>
                <a:gd name="f12" fmla="?: f7 f2 1"/>
                <a:gd name="f13" fmla="?: f8 f3 1"/>
                <a:gd name="f14" fmla="*/ f11 1 21600"/>
                <a:gd name="f15" fmla="*/ f12 1 21600"/>
                <a:gd name="f16" fmla="*/ 21600 f11 1"/>
                <a:gd name="f17" fmla="*/ 21600 f12 1"/>
                <a:gd name="f18" fmla="min f15 f14"/>
                <a:gd name="f19" fmla="*/ f16 1 f13"/>
                <a:gd name="f20" fmla="*/ f17 1 f13"/>
                <a:gd name="f21" fmla="val f19"/>
                <a:gd name="f22" fmla="val f20"/>
                <a:gd name="f23" fmla="*/ f9 f18 1"/>
                <a:gd name="f24" fmla="+- f22 0 f9"/>
                <a:gd name="f25" fmla="+- f21 0 f9"/>
                <a:gd name="f26" fmla="*/ f21 f18 1"/>
                <a:gd name="f27" fmla="*/ f22 f18 1"/>
                <a:gd name="f28" fmla="min f25 f24"/>
                <a:gd name="f29" fmla="*/ f28 f10 1"/>
                <a:gd name="f30" fmla="*/ f29 1 100000"/>
                <a:gd name="f31" fmla="*/ f30 1 5"/>
                <a:gd name="f32" fmla="+- f21 0 f30"/>
                <a:gd name="f33" fmla="+- f22 0 f30"/>
                <a:gd name="f34" fmla="+- f32 f31 0"/>
                <a:gd name="f35" fmla="+- f33 f31 0"/>
                <a:gd name="f36" fmla="*/ f33 f18 1"/>
                <a:gd name="f37" fmla="*/ f32 f18 1"/>
                <a:gd name="f38" fmla="*/ f34 f18 1"/>
                <a:gd name="f39" fmla="*/ f35 f18 1"/>
              </a:gdLst>
              <a:ahLst/>
              <a:cxnLst>
                <a:cxn ang="3cd4">
                  <a:pos x="hc" y="t"/>
                </a:cxn>
                <a:cxn ang="0">
                  <a:pos x="r" y="vc"/>
                </a:cxn>
                <a:cxn ang="cd4">
                  <a:pos x="hc" y="b"/>
                </a:cxn>
                <a:cxn ang="cd2">
                  <a:pos x="l" y="vc"/>
                </a:cxn>
              </a:cxnLst>
              <a:rect l="f23" t="f23" r="f26" b="f36"/>
              <a:pathLst>
                <a:path stroke="0" extrusionOk="0">
                  <a:moveTo>
                    <a:pt x="f23" y="f23"/>
                  </a:moveTo>
                  <a:lnTo>
                    <a:pt x="f26" y="f23"/>
                  </a:lnTo>
                  <a:lnTo>
                    <a:pt x="f26" y="f36"/>
                  </a:lnTo>
                  <a:lnTo>
                    <a:pt x="f37" y="f27"/>
                  </a:lnTo>
                  <a:lnTo>
                    <a:pt x="f23" y="f27"/>
                  </a:lnTo>
                  <a:close/>
                </a:path>
                <a:path stroke="0" extrusionOk="0">
                  <a:moveTo>
                    <a:pt x="f37" y="f27"/>
                  </a:moveTo>
                  <a:lnTo>
                    <a:pt x="f38" y="f39"/>
                  </a:lnTo>
                  <a:lnTo>
                    <a:pt x="f26" y="f36"/>
                  </a:lnTo>
                  <a:close/>
                </a:path>
                <a:path fill="none" extrusionOk="0">
                  <a:moveTo>
                    <a:pt x="f37" y="f27"/>
                  </a:moveTo>
                  <a:lnTo>
                    <a:pt x="f38" y="f39"/>
                  </a:lnTo>
                  <a:lnTo>
                    <a:pt x="f26" y="f36"/>
                  </a:lnTo>
                  <a:lnTo>
                    <a:pt x="f37" y="f27"/>
                  </a:lnTo>
                  <a:lnTo>
                    <a:pt x="f23" y="f27"/>
                  </a:lnTo>
                  <a:lnTo>
                    <a:pt x="f23" y="f23"/>
                  </a:lnTo>
                  <a:lnTo>
                    <a:pt x="f26" y="f23"/>
                  </a:lnTo>
                  <a:lnTo>
                    <a:pt x="f26" y="f36"/>
                  </a:lnTo>
                </a:path>
              </a:pathLst>
            </a:custGeom>
            <a:solidFill>
              <a:srgbClr val="A5A5A5"/>
            </a:solidFill>
            <a:ln w="12701" cap="flat">
              <a:solidFill>
                <a:srgbClr val="787878"/>
              </a:solidFill>
              <a:prstDash val="solid"/>
              <a:miter/>
            </a:ln>
          </p:spPr>
          <p:txBody>
            <a:bodyPr vert="horz" wrap="square" lIns="91440" tIns="45720" rIns="91440" bIns="45720" anchor="ctr" anchorCtr="1" compatLnSpc="1">
              <a:noAutofit/>
            </a:bodyPr>
            <a:lstStyle/>
            <a:p>
              <a:pPr marL="0" marR="0" lvl="0" indent="0" algn="ctr" defTabSz="914400">
                <a:lnSpc>
                  <a:spcPct val="100000"/>
                </a:lnSpc>
                <a:spcBef>
                  <a:spcPts val="0"/>
                </a:spcBef>
                <a:spcAft>
                  <a:spcPts val="0"/>
                </a:spcAft>
                <a:buNone/>
                <a:defRPr sz="1800" b="0" i="0" u="none" strike="noStrike" cap="none" spc="0">
                  <a:solidFill>
                    <a:srgbClr val="000000"/>
                  </a:solidFill>
                </a:defRPr>
              </a:pPr>
              <a:endParaRPr lang="de-DE" sz="1800" b="0" i="0" u="none" strike="noStrike" cap="none" spc="0">
                <a:solidFill>
                  <a:srgbClr val="FFFFFF"/>
                </a:solidFill>
                <a:latin typeface="Calibri"/>
              </a:endParaRPr>
            </a:p>
          </p:txBody>
        </p:sp>
        <p:sp>
          <p:nvSpPr>
            <p:cNvPr id="31" name="Textfeld 29"/>
            <p:cNvSpPr>
              <a:spLocks/>
            </p:cNvSpPr>
            <p:nvPr/>
          </p:nvSpPr>
          <p:spPr bwMode="auto">
            <a:xfrm>
              <a:off x="6413299" y="6022384"/>
              <a:ext cx="714977" cy="214006"/>
            </a:xfrm>
            <a:prstGeom prst="rect">
              <a:avLst/>
            </a:prstGeom>
            <a:noFill/>
            <a:ln cap="flat">
              <a:noFill/>
            </a:ln>
          </p:spPr>
          <p:txBody>
            <a:bodyPr vert="horz" wrap="square" lIns="0" tIns="0" rIns="0" bIns="0" anchor="t" anchorCtr="1" compatLnSpc="1">
              <a:noAutofit/>
            </a:bodyPr>
            <a:lstStyle/>
            <a:p>
              <a:pPr marL="0" marR="0" lvl="0" indent="0" algn="ctr" defTabSz="914400">
                <a:lnSpc>
                  <a:spcPct val="100000"/>
                </a:lnSpc>
                <a:spcBef>
                  <a:spcPts val="0"/>
                </a:spcBef>
                <a:spcAft>
                  <a:spcPts val="0"/>
                </a:spcAft>
                <a:buNone/>
                <a:defRPr sz="1800" b="0" i="0" u="none" strike="noStrike" cap="none" spc="0">
                  <a:solidFill>
                    <a:srgbClr val="000000"/>
                  </a:solidFill>
                </a:defRPr>
              </a:pPr>
              <a:r>
                <a:rPr lang="de-DE" sz="900" b="0" i="0" u="none" strike="noStrike" cap="none" spc="0">
                  <a:solidFill>
                    <a:srgbClr val="000000"/>
                  </a:solidFill>
                  <a:latin typeface="Calibri"/>
                </a:rPr>
                <a:t>Log-File</a:t>
              </a:r>
              <a:endParaRPr/>
            </a:p>
          </p:txBody>
        </p:sp>
      </p:grpSp>
      <p:grpSp>
        <p:nvGrpSpPr>
          <p:cNvPr id="32" name="Gruppieren 31"/>
          <p:cNvGrpSpPr/>
          <p:nvPr/>
        </p:nvGrpSpPr>
        <p:grpSpPr bwMode="auto">
          <a:xfrm>
            <a:off x="8657502" y="3807223"/>
            <a:ext cx="918139" cy="624480"/>
            <a:chOff x="8657502" y="3807223"/>
            <a:chExt cx="918139" cy="624480"/>
          </a:xfrm>
        </p:grpSpPr>
        <p:sp>
          <p:nvSpPr>
            <p:cNvPr id="33" name="Gefaltete Ecke 32"/>
            <p:cNvSpPr/>
            <p:nvPr/>
          </p:nvSpPr>
          <p:spPr bwMode="auto">
            <a:xfrm>
              <a:off x="8941067" y="3807223"/>
              <a:ext cx="351009" cy="398422"/>
            </a:xfrm>
            <a:custGeom>
              <a:avLst>
                <a:gd name="f5" fmla="val 16667"/>
              </a:avLst>
              <a:gdLst>
                <a:gd name="f1" fmla="val w"/>
                <a:gd name="f2" fmla="val h"/>
                <a:gd name="f3" fmla="val ss"/>
                <a:gd name="f4" fmla="val 0"/>
                <a:gd name="f5" fmla="val 16667"/>
                <a:gd name="f6" fmla="abs f1"/>
                <a:gd name="f7" fmla="abs f2"/>
                <a:gd name="f8" fmla="abs f3"/>
                <a:gd name="f9" fmla="val f4"/>
                <a:gd name="f10" fmla="val f5"/>
                <a:gd name="f11" fmla="?: f6 f1 1"/>
                <a:gd name="f12" fmla="?: f7 f2 1"/>
                <a:gd name="f13" fmla="?: f8 f3 1"/>
                <a:gd name="f14" fmla="*/ f11 1 21600"/>
                <a:gd name="f15" fmla="*/ f12 1 21600"/>
                <a:gd name="f16" fmla="*/ 21600 f11 1"/>
                <a:gd name="f17" fmla="*/ 21600 f12 1"/>
                <a:gd name="f18" fmla="min f15 f14"/>
                <a:gd name="f19" fmla="*/ f16 1 f13"/>
                <a:gd name="f20" fmla="*/ f17 1 f13"/>
                <a:gd name="f21" fmla="val f19"/>
                <a:gd name="f22" fmla="val f20"/>
                <a:gd name="f23" fmla="*/ f9 f18 1"/>
                <a:gd name="f24" fmla="+- f22 0 f9"/>
                <a:gd name="f25" fmla="+- f21 0 f9"/>
                <a:gd name="f26" fmla="*/ f21 f18 1"/>
                <a:gd name="f27" fmla="*/ f22 f18 1"/>
                <a:gd name="f28" fmla="min f25 f24"/>
                <a:gd name="f29" fmla="*/ f28 f10 1"/>
                <a:gd name="f30" fmla="*/ f29 1 100000"/>
                <a:gd name="f31" fmla="*/ f30 1 5"/>
                <a:gd name="f32" fmla="+- f21 0 f30"/>
                <a:gd name="f33" fmla="+- f22 0 f30"/>
                <a:gd name="f34" fmla="+- f32 f31 0"/>
                <a:gd name="f35" fmla="+- f33 f31 0"/>
                <a:gd name="f36" fmla="*/ f33 f18 1"/>
                <a:gd name="f37" fmla="*/ f32 f18 1"/>
                <a:gd name="f38" fmla="*/ f34 f18 1"/>
                <a:gd name="f39" fmla="*/ f35 f18 1"/>
              </a:gdLst>
              <a:ahLst/>
              <a:cxnLst>
                <a:cxn ang="3cd4">
                  <a:pos x="hc" y="t"/>
                </a:cxn>
                <a:cxn ang="0">
                  <a:pos x="r" y="vc"/>
                </a:cxn>
                <a:cxn ang="cd4">
                  <a:pos x="hc" y="b"/>
                </a:cxn>
                <a:cxn ang="cd2">
                  <a:pos x="l" y="vc"/>
                </a:cxn>
              </a:cxnLst>
              <a:rect l="f23" t="f23" r="f26" b="f36"/>
              <a:pathLst>
                <a:path stroke="0" extrusionOk="0">
                  <a:moveTo>
                    <a:pt x="f23" y="f23"/>
                  </a:moveTo>
                  <a:lnTo>
                    <a:pt x="f26" y="f23"/>
                  </a:lnTo>
                  <a:lnTo>
                    <a:pt x="f26" y="f36"/>
                  </a:lnTo>
                  <a:lnTo>
                    <a:pt x="f37" y="f27"/>
                  </a:lnTo>
                  <a:lnTo>
                    <a:pt x="f23" y="f27"/>
                  </a:lnTo>
                  <a:close/>
                </a:path>
                <a:path stroke="0" extrusionOk="0">
                  <a:moveTo>
                    <a:pt x="f37" y="f27"/>
                  </a:moveTo>
                  <a:lnTo>
                    <a:pt x="f38" y="f39"/>
                  </a:lnTo>
                  <a:lnTo>
                    <a:pt x="f26" y="f36"/>
                  </a:lnTo>
                  <a:close/>
                </a:path>
                <a:path fill="none" extrusionOk="0">
                  <a:moveTo>
                    <a:pt x="f37" y="f27"/>
                  </a:moveTo>
                  <a:lnTo>
                    <a:pt x="f38" y="f39"/>
                  </a:lnTo>
                  <a:lnTo>
                    <a:pt x="f26" y="f36"/>
                  </a:lnTo>
                  <a:lnTo>
                    <a:pt x="f37" y="f27"/>
                  </a:lnTo>
                  <a:lnTo>
                    <a:pt x="f23" y="f27"/>
                  </a:lnTo>
                  <a:lnTo>
                    <a:pt x="f23" y="f23"/>
                  </a:lnTo>
                  <a:lnTo>
                    <a:pt x="f26" y="f23"/>
                  </a:lnTo>
                  <a:lnTo>
                    <a:pt x="f26" y="f36"/>
                  </a:lnTo>
                </a:path>
              </a:pathLst>
            </a:custGeom>
            <a:solidFill>
              <a:srgbClr val="5B9BD5"/>
            </a:solidFill>
            <a:ln cap="flat">
              <a:noFill/>
              <a:prstDash val="solid"/>
            </a:ln>
          </p:spPr>
          <p:txBody>
            <a:bodyPr vert="horz" wrap="square" lIns="91440" tIns="45720" rIns="91440" bIns="45720" anchor="ctr" anchorCtr="1" compatLnSpc="1">
              <a:noAutofit/>
            </a:bodyPr>
            <a:lstStyle/>
            <a:p>
              <a:pPr marL="0" marR="0" lvl="0" indent="0" algn="ctr" defTabSz="914400">
                <a:lnSpc>
                  <a:spcPct val="100000"/>
                </a:lnSpc>
                <a:spcBef>
                  <a:spcPts val="0"/>
                </a:spcBef>
                <a:spcAft>
                  <a:spcPts val="0"/>
                </a:spcAft>
                <a:buNone/>
                <a:defRPr sz="1800" b="0" i="0" u="none" strike="noStrike" cap="none" spc="0">
                  <a:solidFill>
                    <a:srgbClr val="000000"/>
                  </a:solidFill>
                </a:defRPr>
              </a:pPr>
              <a:r>
                <a:rPr lang="de-DE" sz="900" b="0" i="0" u="none" strike="noStrike" cap="none" spc="0">
                  <a:solidFill>
                    <a:srgbClr val="FFFFFF"/>
                  </a:solidFill>
                  <a:latin typeface="Calibri"/>
                </a:rPr>
                <a:t>&lt;/&gt;</a:t>
              </a:r>
              <a:endParaRPr/>
            </a:p>
          </p:txBody>
        </p:sp>
        <p:sp>
          <p:nvSpPr>
            <p:cNvPr id="34" name="Textfeld 33"/>
            <p:cNvSpPr>
              <a:spLocks/>
            </p:cNvSpPr>
            <p:nvPr/>
          </p:nvSpPr>
          <p:spPr bwMode="auto">
            <a:xfrm>
              <a:off x="8657502" y="4217697"/>
              <a:ext cx="918139" cy="214006"/>
            </a:xfrm>
            <a:prstGeom prst="rect">
              <a:avLst/>
            </a:prstGeom>
            <a:noFill/>
            <a:ln cap="flat">
              <a:noFill/>
            </a:ln>
          </p:spPr>
          <p:txBody>
            <a:bodyPr vert="horz" wrap="square" lIns="0" tIns="0" rIns="0" bIns="0" anchor="t" anchorCtr="1" compatLnSpc="1">
              <a:noAutofit/>
            </a:bodyPr>
            <a:lstStyle/>
            <a:p>
              <a:pPr marL="0" marR="0" lvl="0" indent="0" algn="ctr" defTabSz="914400">
                <a:lnSpc>
                  <a:spcPct val="100000"/>
                </a:lnSpc>
                <a:spcBef>
                  <a:spcPts val="0"/>
                </a:spcBef>
                <a:spcAft>
                  <a:spcPts val="0"/>
                </a:spcAft>
                <a:buNone/>
                <a:defRPr sz="1800" b="0" i="0" u="none" strike="noStrike" cap="none" spc="0">
                  <a:solidFill>
                    <a:srgbClr val="000000"/>
                  </a:solidFill>
                </a:defRPr>
              </a:pPr>
              <a:r>
                <a:rPr lang="de-DE" sz="900" b="0" i="0" u="none" strike="noStrike" cap="none" spc="0">
                  <a:solidFill>
                    <a:srgbClr val="000000"/>
                  </a:solidFill>
                  <a:latin typeface="Calibri"/>
                </a:rPr>
                <a:t>Visualisierung</a:t>
              </a:r>
              <a:endParaRPr/>
            </a:p>
          </p:txBody>
        </p:sp>
      </p:grpSp>
      <p:sp>
        <p:nvSpPr>
          <p:cNvPr id="35" name="Zylinder 34"/>
          <p:cNvSpPr/>
          <p:nvPr/>
        </p:nvSpPr>
        <p:spPr bwMode="auto">
          <a:xfrm>
            <a:off x="7392393" y="5562724"/>
            <a:ext cx="690756" cy="343604"/>
          </a:xfrm>
          <a:custGeom>
            <a:avLst>
              <a:gd name="f10" fmla="val 25000"/>
            </a:avLst>
            <a:gdLst>
              <a:gd name="f1" fmla="val 21600000"/>
              <a:gd name="f2" fmla="val 10800000"/>
              <a:gd name="f3" fmla="val 5400000"/>
              <a:gd name="f4" fmla="val 180"/>
              <a:gd name="f5" fmla="val w"/>
              <a:gd name="f6" fmla="val h"/>
              <a:gd name="f7" fmla="val ss"/>
              <a:gd name="f8" fmla="val 0"/>
              <a:gd name="f9" fmla="+- 0 0 10800000"/>
              <a:gd name="f10" fmla="val 25000"/>
              <a:gd name="f11" fmla="+- 0 0 -360"/>
              <a:gd name="f12" fmla="abs f5"/>
              <a:gd name="f13" fmla="abs f6"/>
              <a:gd name="f14" fmla="abs f7"/>
              <a:gd name="f15" fmla="val f8"/>
              <a:gd name="f16" fmla="val f10"/>
              <a:gd name="f17" fmla="*/ f11 f2 1"/>
              <a:gd name="f18" fmla="?: f12 f5 1"/>
              <a:gd name="f19" fmla="?: f13 f6 1"/>
              <a:gd name="f20" fmla="?: f14 f7 1"/>
              <a:gd name="f21" fmla="*/ f17 1 f4"/>
              <a:gd name="f22" fmla="*/ f18 1 21600"/>
              <a:gd name="f23" fmla="*/ f19 1 21600"/>
              <a:gd name="f24" fmla="*/ 21600 f18 1"/>
              <a:gd name="f25" fmla="*/ 21600 f19 1"/>
              <a:gd name="f26" fmla="+- f21 0 f3"/>
              <a:gd name="f27" fmla="min f23 f22"/>
              <a:gd name="f28" fmla="*/ f24 1 f20"/>
              <a:gd name="f29" fmla="*/ f25 1 f20"/>
              <a:gd name="f30" fmla="val f28"/>
              <a:gd name="f31" fmla="val f29"/>
              <a:gd name="f32" fmla="*/ f15 f27 1"/>
              <a:gd name="f33" fmla="+- f31 0 f15"/>
              <a:gd name="f34" fmla="+- f30 0 f15"/>
              <a:gd name="f35" fmla="*/ f30 f27 1"/>
              <a:gd name="f36" fmla="*/ f34 1 2"/>
              <a:gd name="f37" fmla="min f34 f33"/>
              <a:gd name="f38" fmla="+- f15 f36 0"/>
              <a:gd name="f39" fmla="*/ f37 f16 1"/>
              <a:gd name="f40" fmla="*/ f36 f27 1"/>
              <a:gd name="f41" fmla="*/ f39 1 200000"/>
              <a:gd name="f42" fmla="*/ f38 f27 1"/>
              <a:gd name="f43" fmla="+- f41 f41 0"/>
              <a:gd name="f44" fmla="+- f31 0 f41"/>
              <a:gd name="f45" fmla="*/ f41 f27 1"/>
              <a:gd name="f46" fmla="*/ f43 f27 1"/>
              <a:gd name="f47" fmla="*/ f44 f27 1"/>
            </a:gdLst>
            <a:ahLst/>
            <a:cxnLst>
              <a:cxn ang="3cd4">
                <a:pos x="hc" y="t"/>
              </a:cxn>
              <a:cxn ang="0">
                <a:pos x="r" y="vc"/>
              </a:cxn>
              <a:cxn ang="cd4">
                <a:pos x="hc" y="b"/>
              </a:cxn>
              <a:cxn ang="cd2">
                <a:pos x="l" y="vc"/>
              </a:cxn>
              <a:cxn ang="f26">
                <a:pos x="f42" y="f46"/>
              </a:cxn>
            </a:cxnLst>
            <a:rect l="f32" t="f46" r="f35" b="f47"/>
            <a:pathLst>
              <a:path stroke="0" extrusionOk="0">
                <a:moveTo>
                  <a:pt x="f32" y="f45"/>
                </a:moveTo>
                <a:arcTo wR="f40" hR="f45" stAng="f2" swAng="f9"/>
                <a:lnTo>
                  <a:pt x="f35" y="f47"/>
                </a:lnTo>
                <a:arcTo wR="f40" hR="f45" stAng="f8" swAng="f2"/>
                <a:close/>
              </a:path>
              <a:path stroke="0" extrusionOk="0">
                <a:moveTo>
                  <a:pt x="f32" y="f45"/>
                </a:moveTo>
                <a:arcTo wR="f40" hR="f45" stAng="f2" swAng="f1"/>
                <a:close/>
              </a:path>
              <a:path fill="none" extrusionOk="0">
                <a:moveTo>
                  <a:pt x="f35" y="f45"/>
                </a:moveTo>
                <a:arcTo wR="f40" hR="f45" stAng="f8" swAng="f1"/>
                <a:lnTo>
                  <a:pt x="f35" y="f47"/>
                </a:lnTo>
                <a:arcTo wR="f40" hR="f45" stAng="f8" swAng="f2"/>
                <a:lnTo>
                  <a:pt x="f32" y="f45"/>
                </a:lnTo>
              </a:path>
            </a:pathLst>
          </a:custGeom>
          <a:solidFill>
            <a:srgbClr val="A5A5A5"/>
          </a:solidFill>
          <a:ln w="12701" cap="flat">
            <a:solidFill>
              <a:srgbClr val="787878"/>
            </a:solidFill>
            <a:prstDash val="solid"/>
            <a:miter/>
          </a:ln>
        </p:spPr>
        <p:txBody>
          <a:bodyPr vert="horz" wrap="square" lIns="91440" tIns="45720" rIns="91440" bIns="45720" anchor="ctr" anchorCtr="1" compatLnSpc="1">
            <a:noAutofit/>
          </a:bodyPr>
          <a:lstStyle/>
          <a:p>
            <a:pPr marL="0" marR="0" lvl="0" indent="0" algn="ctr" defTabSz="914400">
              <a:lnSpc>
                <a:spcPct val="100000"/>
              </a:lnSpc>
              <a:spcBef>
                <a:spcPts val="0"/>
              </a:spcBef>
              <a:spcAft>
                <a:spcPts val="0"/>
              </a:spcAft>
              <a:buNone/>
              <a:defRPr sz="1800" b="0" i="0" u="none" strike="noStrike" cap="none" spc="0">
                <a:solidFill>
                  <a:srgbClr val="000000"/>
                </a:solidFill>
              </a:defRPr>
            </a:pPr>
            <a:r>
              <a:rPr lang="de-DE" sz="800" b="0" i="0" u="none" strike="noStrike" cap="none" spc="0">
                <a:solidFill>
                  <a:srgbClr val="FFFFFF"/>
                </a:solidFill>
                <a:latin typeface="Calibri"/>
              </a:rPr>
              <a:t>Checkpoint/ Restart-File</a:t>
            </a:r>
            <a:endParaRPr/>
          </a:p>
        </p:txBody>
      </p:sp>
      <p:sp>
        <p:nvSpPr>
          <p:cNvPr id="36" name="Abgerundetes Rechteck 37"/>
          <p:cNvSpPr/>
          <p:nvPr/>
        </p:nvSpPr>
        <p:spPr bwMode="auto">
          <a:xfrm>
            <a:off x="4161864" y="3491755"/>
            <a:ext cx="769842" cy="181535"/>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extrusionOk="0">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70AD47"/>
          </a:solidFill>
          <a:ln w="19046" cap="flat">
            <a:solidFill>
              <a:srgbClr val="FFFFFF"/>
            </a:solidFill>
            <a:prstDash val="solid"/>
            <a:miter/>
          </a:ln>
        </p:spPr>
        <p:txBody>
          <a:bodyPr vert="horz" wrap="square" lIns="91440" tIns="45720" rIns="91440" bIns="45720" anchor="ctr" anchorCtr="1" compatLnSpc="1">
            <a:noAutofit/>
          </a:bodyPr>
          <a:lstStyle/>
          <a:p>
            <a:pPr marL="0" marR="0" lvl="0" indent="0" algn="ctr" defTabSz="914400">
              <a:lnSpc>
                <a:spcPct val="100000"/>
              </a:lnSpc>
              <a:spcBef>
                <a:spcPts val="0"/>
              </a:spcBef>
              <a:spcAft>
                <a:spcPts val="0"/>
              </a:spcAft>
              <a:buNone/>
              <a:defRPr sz="1800" b="0" i="0" u="none" strike="noStrike" cap="none" spc="0">
                <a:solidFill>
                  <a:srgbClr val="000000"/>
                </a:solidFill>
              </a:defRPr>
            </a:pPr>
            <a:r>
              <a:rPr lang="de-DE" sz="1000" b="0" i="0" u="none" strike="noStrike" cap="none" spc="0">
                <a:solidFill>
                  <a:srgbClr val="FFFFFF"/>
                </a:solidFill>
                <a:latin typeface="Calibri"/>
              </a:rPr>
              <a:t>versioniert</a:t>
            </a:r>
          </a:p>
        </p:txBody>
      </p:sp>
      <p:sp>
        <p:nvSpPr>
          <p:cNvPr id="37" name="Abgerundetes Rechteck 40"/>
          <p:cNvSpPr/>
          <p:nvPr/>
        </p:nvSpPr>
        <p:spPr bwMode="auto">
          <a:xfrm>
            <a:off x="4979895" y="3486149"/>
            <a:ext cx="936811" cy="181535"/>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extrusionOk="0">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70AD47"/>
          </a:solidFill>
          <a:ln w="19046" cap="flat">
            <a:solidFill>
              <a:srgbClr val="FFFFFF"/>
            </a:solidFill>
            <a:prstDash val="solid"/>
            <a:miter/>
          </a:ln>
        </p:spPr>
        <p:txBody>
          <a:bodyPr vert="horz" wrap="square" lIns="91440" tIns="45720" rIns="91440" bIns="45720" anchor="ctr" anchorCtr="1" compatLnSpc="1">
            <a:noAutofit/>
          </a:bodyPr>
          <a:lstStyle/>
          <a:p>
            <a:pPr marL="0" marR="0" lvl="0" indent="0" algn="ctr" defTabSz="914400">
              <a:lnSpc>
                <a:spcPct val="100000"/>
              </a:lnSpc>
              <a:spcBef>
                <a:spcPts val="0"/>
              </a:spcBef>
              <a:spcAft>
                <a:spcPts val="0"/>
              </a:spcAft>
              <a:buNone/>
              <a:defRPr sz="1800" b="0" i="0" u="none" strike="noStrike" cap="none" spc="0">
                <a:solidFill>
                  <a:srgbClr val="000000"/>
                </a:solidFill>
              </a:defRPr>
            </a:pPr>
            <a:r>
              <a:rPr lang="de-DE" sz="1000" b="0" i="0" u="none" strike="noStrike" cap="none" spc="0">
                <a:solidFill>
                  <a:srgbClr val="FFFFFF"/>
                </a:solidFill>
                <a:latin typeface="Calibri"/>
              </a:rPr>
              <a:t>veröffentlicht</a:t>
            </a:r>
            <a:endParaRPr/>
          </a:p>
        </p:txBody>
      </p:sp>
      <p:sp>
        <p:nvSpPr>
          <p:cNvPr id="38" name="Abgerundetes Rechteck 37"/>
          <p:cNvSpPr/>
          <p:nvPr/>
        </p:nvSpPr>
        <p:spPr bwMode="auto">
          <a:xfrm>
            <a:off x="7094362" y="3486148"/>
            <a:ext cx="769842" cy="181535"/>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extrusionOk="0">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70AD47"/>
          </a:solidFill>
          <a:ln w="19046" cap="flat">
            <a:solidFill>
              <a:srgbClr val="FFFFFF"/>
            </a:solidFill>
            <a:prstDash val="solid"/>
            <a:miter/>
          </a:ln>
        </p:spPr>
        <p:txBody>
          <a:bodyPr vert="horz" wrap="square" lIns="91440" tIns="45720" rIns="91440" bIns="45720" anchor="ctr" anchorCtr="1" compatLnSpc="1">
            <a:noAutofit/>
          </a:bodyPr>
          <a:lstStyle/>
          <a:p>
            <a:pPr marL="0" marR="0" lvl="0" indent="0" algn="ctr" defTabSz="914400">
              <a:lnSpc>
                <a:spcPct val="100000"/>
              </a:lnSpc>
              <a:spcBef>
                <a:spcPts val="0"/>
              </a:spcBef>
              <a:spcAft>
                <a:spcPts val="0"/>
              </a:spcAft>
              <a:buNone/>
              <a:defRPr sz="1800" b="0" i="0" u="none" strike="noStrike" cap="none" spc="0">
                <a:solidFill>
                  <a:srgbClr val="000000"/>
                </a:solidFill>
              </a:defRPr>
            </a:pPr>
            <a:r>
              <a:rPr lang="de-DE" sz="1000" b="0" i="0" u="none" strike="noStrike" cap="none" spc="0">
                <a:solidFill>
                  <a:srgbClr val="FFFFFF"/>
                </a:solidFill>
                <a:latin typeface="Calibri"/>
              </a:rPr>
              <a:t>versioniert</a:t>
            </a:r>
          </a:p>
        </p:txBody>
      </p:sp>
      <p:sp>
        <p:nvSpPr>
          <p:cNvPr id="39" name="Abgerundetes Rechteck 37"/>
          <p:cNvSpPr/>
          <p:nvPr/>
        </p:nvSpPr>
        <p:spPr bwMode="auto">
          <a:xfrm>
            <a:off x="8731650" y="3486147"/>
            <a:ext cx="769842" cy="181535"/>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extrusionOk="0">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70AD47"/>
          </a:solidFill>
          <a:ln w="19046" cap="flat">
            <a:solidFill>
              <a:srgbClr val="FFFFFF"/>
            </a:solidFill>
            <a:prstDash val="solid"/>
            <a:miter/>
          </a:ln>
        </p:spPr>
        <p:txBody>
          <a:bodyPr vert="horz" wrap="square" lIns="91440" tIns="45720" rIns="91440" bIns="45720" anchor="ctr" anchorCtr="1" compatLnSpc="1">
            <a:noAutofit/>
          </a:bodyPr>
          <a:lstStyle/>
          <a:p>
            <a:pPr marL="0" marR="0" lvl="0" indent="0" algn="ctr" defTabSz="914400">
              <a:lnSpc>
                <a:spcPct val="100000"/>
              </a:lnSpc>
              <a:spcBef>
                <a:spcPts val="0"/>
              </a:spcBef>
              <a:spcAft>
                <a:spcPts val="0"/>
              </a:spcAft>
              <a:buNone/>
              <a:defRPr sz="1800" b="0" i="0" u="none" strike="noStrike" cap="none" spc="0">
                <a:solidFill>
                  <a:srgbClr val="000000"/>
                </a:solidFill>
              </a:defRPr>
            </a:pPr>
            <a:r>
              <a:rPr lang="de-DE" sz="1000" b="0" i="0" u="none" strike="noStrike" cap="none" spc="0">
                <a:solidFill>
                  <a:srgbClr val="FFFFFF"/>
                </a:solidFill>
                <a:latin typeface="Calibri"/>
              </a:rPr>
              <a:t>versioniert</a:t>
            </a:r>
          </a:p>
        </p:txBody>
      </p:sp>
      <p:sp>
        <p:nvSpPr>
          <p:cNvPr id="2" name="Rechteck 1"/>
          <p:cNvSpPr/>
          <p:nvPr/>
        </p:nvSpPr>
        <p:spPr>
          <a:xfrm>
            <a:off x="453171" y="7014045"/>
            <a:ext cx="2797561" cy="369332"/>
          </a:xfrm>
          <a:prstGeom prst="rect">
            <a:avLst/>
          </a:prstGeom>
        </p:spPr>
        <p:txBody>
          <a:bodyPr wrap="none">
            <a:spAutoFit/>
          </a:bodyPr>
          <a:lstStyle/>
          <a:p>
            <a:r>
              <a:rPr lang="de-DE" dirty="0" smtClean="0"/>
              <a:t>* </a:t>
            </a:r>
            <a:r>
              <a:rPr lang="de-DE" dirty="0">
                <a:hlinkClick r:id="rId3"/>
              </a:rPr>
              <a:t>http://www.gromacs.org/</a:t>
            </a:r>
            <a:endParaRPr lang="de-DE"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w="http://schemas.openxmlformats.org/wordprocessingml/2006/main" xmlns:m="http://schemas.openxmlformats.org/officeDocument/2006/math" xmlns="">
      <p:transition advClick="1"/>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PhAnim="0">
  <p:cSld name="Slide14">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lstStyle/>
          <a:p>
            <a:pPr lvl="0">
              <a:defRPr/>
            </a:pPr>
            <a:r>
              <a:rPr lang="de-DE"/>
              <a:t>Aufgabe</a:t>
            </a:r>
            <a:endParaRPr/>
          </a:p>
        </p:txBody>
      </p:sp>
      <p:sp>
        <p:nvSpPr>
          <p:cNvPr id="5" name="Inhaltsplatzhalter 2"/>
          <p:cNvSpPr>
            <a:spLocks noGrp="1"/>
          </p:cNvSpPr>
          <p:nvPr>
            <p:ph idx="1"/>
          </p:nvPr>
        </p:nvSpPr>
        <p:spPr bwMode="auto"/>
        <p:txBody>
          <a:bodyPr/>
          <a:lstStyle/>
          <a:p>
            <a:pPr lvl="0">
              <a:defRPr/>
            </a:pPr>
            <a:r>
              <a:rPr lang="de-DE"/>
              <a:t>Welche Software/Codes verwenden Sie in Ihrem aktuellen Forschungsvorhaben?</a:t>
            </a:r>
            <a:endParaRPr/>
          </a:p>
          <a:p>
            <a:pPr marL="1028700" lvl="1" indent="-342900">
              <a:defRPr/>
            </a:pPr>
            <a:r>
              <a:rPr lang="de-DE"/>
              <a:t>Was davon ist Open Source, was proprietär?</a:t>
            </a:r>
            <a:endParaRPr/>
          </a:p>
          <a:p>
            <a:pPr marL="1028700" lvl="1" indent="-342900">
              <a:defRPr/>
            </a:pPr>
            <a:r>
              <a:rPr lang="de-DE"/>
              <a:t>Für was davon haben Sie eine Lizenz gekauft?</a:t>
            </a:r>
            <a:endParaRPr/>
          </a:p>
          <a:p>
            <a:pPr marL="1028700" lvl="1" indent="-342900">
              <a:defRPr/>
            </a:pPr>
            <a:r>
              <a:rPr lang="de-DE"/>
              <a:t>Was davon ist selbstgeschrieben? </a:t>
            </a:r>
            <a:endParaRPr/>
          </a:p>
          <a:p>
            <a:pPr marL="1028700" lvl="1" indent="-342900">
              <a:defRPr/>
            </a:pPr>
            <a:r>
              <a:rPr lang="de-DE"/>
              <a:t>Was davon ist veröffentlicht? Was versioniert?</a:t>
            </a:r>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w="http://schemas.openxmlformats.org/wordprocessingml/2006/main" xmlns:m="http://schemas.openxmlformats.org/officeDocument/2006/math" xmlns="">
      <p:transition advClick="1"/>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PhAnim="0">
  <p:cSld name="Slide13">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lstStyle/>
          <a:p>
            <a:pPr lvl="0">
              <a:defRPr/>
            </a:pPr>
            <a:r>
              <a:rPr lang="de-DE"/>
              <a:t>Wie wird Software referenziert?</a:t>
            </a:r>
          </a:p>
        </p:txBody>
      </p:sp>
      <p:sp>
        <p:nvSpPr>
          <p:cNvPr id="5" name="Inhaltsplatzhalter 2"/>
          <p:cNvSpPr>
            <a:spLocks noGrp="1"/>
          </p:cNvSpPr>
          <p:nvPr>
            <p:ph idx="1"/>
          </p:nvPr>
        </p:nvSpPr>
        <p:spPr bwMode="auto">
          <a:xfrm>
            <a:off x="2284125" y="1769043"/>
            <a:ext cx="7291507" cy="4989240"/>
          </a:xfrm>
        </p:spPr>
        <p:txBody>
          <a:bodyPr/>
          <a:lstStyle/>
          <a:p>
            <a:pPr lvl="1">
              <a:spcBef>
                <a:spcPts val="2270"/>
              </a:spcBef>
              <a:spcAft>
                <a:spcPts val="1415"/>
              </a:spcAft>
              <a:defRPr/>
            </a:pPr>
            <a:r>
              <a:rPr lang="en-GB"/>
              <a:t>Science: ca. 50% der Artikel beschreiben Software-intensive Projekte</a:t>
            </a:r>
          </a:p>
          <a:p>
            <a:pPr lvl="1">
              <a:spcBef>
                <a:spcPts val="2270"/>
              </a:spcBef>
              <a:spcAft>
                <a:spcPts val="1415"/>
              </a:spcAft>
              <a:defRPr/>
            </a:pPr>
            <a:r>
              <a:rPr lang="en-GB"/>
              <a:t>Nature (Jan–Mar 2017): 32 von 40 Artikeln nennen Software (im Schnitt 6,5 Softwarepakete/Artikel)</a:t>
            </a:r>
            <a:endParaRPr/>
          </a:p>
          <a:p>
            <a:pPr lvl="0">
              <a:defRPr/>
            </a:pPr>
            <a:endParaRPr lang="de-DE"/>
          </a:p>
        </p:txBody>
      </p:sp>
      <p:sp>
        <p:nvSpPr>
          <p:cNvPr id="6" name="Rechteck 4"/>
          <p:cNvSpPr/>
          <p:nvPr/>
        </p:nvSpPr>
        <p:spPr bwMode="auto">
          <a:xfrm>
            <a:off x="503998" y="3653969"/>
            <a:ext cx="9211501" cy="461662"/>
          </a:xfrm>
          <a:prstGeom prst="rect">
            <a:avLst/>
          </a:prstGeom>
          <a:noFill/>
          <a:ln cap="flat">
            <a:noFill/>
            <a:prstDash val="solid"/>
          </a:ln>
        </p:spPr>
        <p:txBody>
          <a:bodyPr vert="horz" wrap="square" lIns="91440" tIns="45720" rIns="91440" bIns="45720" anchor="t" anchorCtr="0" compatLnSpc="1">
            <a:spAutoFit/>
          </a:bodyPr>
          <a:lstStyle/>
          <a:p>
            <a:pPr marL="0" marR="0" lvl="0" indent="0" algn="l" defTabSz="914400">
              <a:lnSpc>
                <a:spcPct val="100000"/>
              </a:lnSpc>
              <a:spcBef>
                <a:spcPts val="0"/>
              </a:spcBef>
              <a:spcAft>
                <a:spcPts val="285"/>
              </a:spcAft>
              <a:buNone/>
              <a:defRPr sz="1200" b="0" i="0" u="none" strike="noStrike" cap="none" spc="0">
                <a:solidFill>
                  <a:srgbClr val="000000"/>
                </a:solidFill>
              </a:defRPr>
            </a:pPr>
            <a:r>
              <a:rPr lang="de-DE" sz="1200" b="0" i="0" u="none" strike="noStrike" cap="none" spc="0">
                <a:solidFill>
                  <a:srgbClr val="000000"/>
                </a:solidFill>
                <a:ea typeface="Microsoft YaHei"/>
                <a:cs typeface="Mangal"/>
              </a:rPr>
              <a:t>U. Nangia and D. S. Katz, "Understanding Software in Research: Initial Results from Examining Nature and a Call for Collaboration," arXiv, 2017. https://arxiv.org/abs/1706.06527</a:t>
            </a:r>
            <a:endParaRPr/>
          </a:p>
        </p:txBody>
      </p:sp>
      <p:pic>
        <p:nvPicPr>
          <p:cNvPr id="7" name="Grafik 5"/>
          <p:cNvPicPr>
            <a:picLocks noChangeAspect="1"/>
          </p:cNvPicPr>
          <p:nvPr/>
        </p:nvPicPr>
        <p:blipFill>
          <a:blip r:embed="rId2"/>
          <a:stretch/>
        </p:blipFill>
        <p:spPr bwMode="auto">
          <a:xfrm>
            <a:off x="503998" y="1680072"/>
            <a:ext cx="1010476" cy="1285006"/>
          </a:xfrm>
          <a:prstGeom prst="rect">
            <a:avLst/>
          </a:prstGeom>
          <a:noFill/>
          <a:ln cap="flat">
            <a:noFill/>
          </a:ln>
        </p:spPr>
      </p:pic>
      <p:pic>
        <p:nvPicPr>
          <p:cNvPr id="8" name="Grafik 6"/>
          <p:cNvPicPr>
            <a:picLocks noChangeAspect="1"/>
          </p:cNvPicPr>
          <p:nvPr/>
        </p:nvPicPr>
        <p:blipFill>
          <a:blip r:embed="rId3"/>
          <a:stretch/>
        </p:blipFill>
        <p:spPr bwMode="auto">
          <a:xfrm>
            <a:off x="1153817" y="2129500"/>
            <a:ext cx="1116025" cy="1465627"/>
          </a:xfrm>
          <a:prstGeom prst="rect">
            <a:avLst/>
          </a:prstGeom>
          <a:noFill/>
          <a:ln cap="flat">
            <a:noFill/>
          </a:ln>
        </p:spPr>
      </p:pic>
      <p:sp>
        <p:nvSpPr>
          <p:cNvPr id="9" name="Inhaltsplatzhalter 2"/>
          <p:cNvSpPr>
            <a:spLocks/>
          </p:cNvSpPr>
          <p:nvPr/>
        </p:nvSpPr>
        <p:spPr bwMode="auto">
          <a:xfrm>
            <a:off x="4933535" y="4321189"/>
            <a:ext cx="4032915" cy="1868081"/>
          </a:xfrm>
          <a:prstGeom prst="rect">
            <a:avLst/>
          </a:prstGeom>
          <a:noFill/>
          <a:ln cap="flat">
            <a:noFill/>
          </a:ln>
        </p:spPr>
        <p:txBody>
          <a:bodyPr vert="horz" wrap="square" lIns="0" tIns="0" rIns="0" bIns="0" anchor="t" anchorCtr="0" compatLnSpc="1">
            <a:noAutofit/>
          </a:bodyPr>
          <a:lstStyle/>
          <a:p>
            <a:pPr marL="0" marR="0" lvl="0" indent="0" algn="l" defTabSz="914400">
              <a:lnSpc>
                <a:spcPct val="100000"/>
              </a:lnSpc>
              <a:spcBef>
                <a:spcPts val="0"/>
              </a:spcBef>
              <a:spcAft>
                <a:spcPts val="1415"/>
              </a:spcAft>
              <a:buNone/>
              <a:defRPr sz="1800" b="0" i="0" u="none" strike="noStrike" cap="none" spc="0">
                <a:solidFill>
                  <a:srgbClr val="000000"/>
                </a:solidFill>
              </a:defRPr>
            </a:pPr>
            <a:r>
              <a:rPr lang="de-DE" sz="2400" b="0" i="0" u="none" strike="noStrike" cap="none" spc="0">
                <a:solidFill>
                  <a:srgbClr val="000000"/>
                </a:solidFill>
                <a:latin typeface="Calibri"/>
              </a:rPr>
              <a:t>Zufällige Auswahl von 90 Artikeln aus der Biologischen Literatur, darin 286 Nennungen von Software</a:t>
            </a:r>
            <a:endParaRPr/>
          </a:p>
        </p:txBody>
      </p:sp>
      <p:pic>
        <p:nvPicPr>
          <p:cNvPr id="10" name="Grafik 12"/>
          <p:cNvPicPr>
            <a:picLocks noChangeAspect="1"/>
          </p:cNvPicPr>
          <p:nvPr/>
        </p:nvPicPr>
        <p:blipFill>
          <a:blip r:embed="rId4"/>
          <a:stretch/>
        </p:blipFill>
        <p:spPr bwMode="auto">
          <a:xfrm>
            <a:off x="446848" y="4161160"/>
            <a:ext cx="3877504" cy="3147492"/>
          </a:xfrm>
          <a:prstGeom prst="rect">
            <a:avLst/>
          </a:prstGeom>
          <a:noFill/>
          <a:ln cap="flat">
            <a:noFill/>
          </a:ln>
        </p:spPr>
      </p:pic>
      <p:sp>
        <p:nvSpPr>
          <p:cNvPr id="11" name="Rechteck 13"/>
          <p:cNvSpPr/>
          <p:nvPr/>
        </p:nvSpPr>
        <p:spPr bwMode="auto">
          <a:xfrm>
            <a:off x="4887339" y="5985653"/>
            <a:ext cx="4702585" cy="830997"/>
          </a:xfrm>
          <a:prstGeom prst="rect">
            <a:avLst/>
          </a:prstGeom>
          <a:noFill/>
          <a:ln cap="flat">
            <a:noFill/>
            <a:prstDash val="solid"/>
          </a:ln>
        </p:spPr>
        <p:txBody>
          <a:bodyPr vert="horz" wrap="square" lIns="91440" tIns="45720" rIns="91440" bIns="45720" anchor="t" anchorCtr="0" compatLnSpc="1">
            <a:spAutoFit/>
          </a:bodyPr>
          <a:lstStyle/>
          <a:p>
            <a:pPr marL="0" marR="0" lvl="0" indent="0" algn="l" defTabSz="914400">
              <a:lnSpc>
                <a:spcPct val="100000"/>
              </a:lnSpc>
              <a:spcBef>
                <a:spcPts val="0"/>
              </a:spcBef>
              <a:spcAft>
                <a:spcPts val="0"/>
              </a:spcAft>
              <a:buNone/>
              <a:defRPr sz="1800" b="0" i="0" u="none" strike="noStrike" cap="none" spc="0">
                <a:solidFill>
                  <a:srgbClr val="000000"/>
                </a:solidFill>
              </a:defRPr>
            </a:pPr>
            <a:r>
              <a:rPr lang="en-US" sz="1200" b="0" i="0" u="none" strike="noStrike" cap="none" spc="0">
                <a:solidFill>
                  <a:srgbClr val="000000"/>
                </a:solidFill>
                <a:latin typeface="Calibri"/>
              </a:rPr>
              <a:t>Howison, J. &amp; Bullard, J. (2016). Software in the scientific literature: Problems with seeing, finding, and using software mentioned in the biology literature. </a:t>
            </a:r>
            <a:r>
              <a:rPr lang="en-US" sz="1200" b="0" i="1" u="none" strike="noStrike" cap="none" spc="0">
                <a:solidFill>
                  <a:srgbClr val="000000"/>
                </a:solidFill>
                <a:latin typeface="Calibri"/>
              </a:rPr>
              <a:t>Journal of the Association for Information Science and Technology</a:t>
            </a:r>
            <a:r>
              <a:rPr lang="en-US" sz="1200" b="0" i="0" u="none" strike="noStrike" cap="none" spc="0">
                <a:solidFill>
                  <a:srgbClr val="000000"/>
                </a:solidFill>
                <a:latin typeface="Calibri"/>
              </a:rPr>
              <a:t>, 67, 2137--2155. doi: 10.1002/asi.23538 </a:t>
            </a:r>
            <a:endParaRPr lang="de-DE" sz="1200" b="0" i="0" u="none" strike="noStrike" cap="none" spc="0">
              <a:solidFill>
                <a:srgbClr val="000000"/>
              </a:solidFill>
              <a:latin typeface="Times New Roman"/>
              <a:ea typeface="Microsoft YaHei"/>
              <a:cs typeface="Mang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w="http://schemas.openxmlformats.org/wordprocessingml/2006/main" xmlns:m="http://schemas.openxmlformats.org/officeDocument/2006/math" xmlns="">
      <p:transition advClick="1"/>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614</Words>
  <Application>Microsoft Office PowerPoint</Application>
  <PresentationFormat>Benutzerdefiniert</PresentationFormat>
  <Paragraphs>107</Paragraphs>
  <Slides>10</Slides>
  <Notes>2</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10</vt:i4>
      </vt:variant>
    </vt:vector>
  </HeadingPairs>
  <TitlesOfParts>
    <vt:vector size="19" baseType="lpstr">
      <vt:lpstr>Arial Unicode MS</vt:lpstr>
      <vt:lpstr>Microsoft YaHei</vt:lpstr>
      <vt:lpstr>Arial</vt:lpstr>
      <vt:lpstr>Calibri</vt:lpstr>
      <vt:lpstr>Calibri Light</vt:lpstr>
      <vt:lpstr>Mangal</vt:lpstr>
      <vt:lpstr>Tahoma</vt:lpstr>
      <vt:lpstr>Times New Roman</vt:lpstr>
      <vt:lpstr>Office Theme</vt:lpstr>
      <vt:lpstr>Software als Forschungsdaten</vt:lpstr>
      <vt:lpstr>Software vs. Daten in der Forschung</vt:lpstr>
      <vt:lpstr>Software in der Forschung</vt:lpstr>
      <vt:lpstr>Abfrage</vt:lpstr>
      <vt:lpstr>PowerPoint-Präsentation</vt:lpstr>
      <vt:lpstr>Software-Typen</vt:lpstr>
      <vt:lpstr>Beispiel</vt:lpstr>
      <vt:lpstr>Aufgabe</vt:lpstr>
      <vt:lpstr>Wie wird Software referenziert?</vt:lpstr>
      <vt:lpstr>Referenzen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 als Forschungsdaten</dc:title>
  <dc:creator>Dorothea Iglezakis</dc:creator>
  <cp:lastModifiedBy>Dorothea Iglezakis</cp:lastModifiedBy>
  <cp:revision>1</cp:revision>
  <dcterms:modified xsi:type="dcterms:W3CDTF">2019-03-27T13:24:08Z</dcterms:modified>
</cp:coreProperties>
</file>