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50" r:id="rId1"/>
  </p:sldMasterIdLst>
  <p:notesMasterIdLst>
    <p:notesMasterId r:id="rId3"/>
  </p:notesMasterIdLst>
  <p:sldIdLst>
    <p:sldId id="284" r:id="rId2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B87BF0B-2925-46DF-A3B9-E46E2BD55170}">
  <a:tblStyle styleId="{6B87BF0B-2925-46DF-A3B9-E46E2BD55170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6"/>
  </p:normalViewPr>
  <p:slideViewPr>
    <p:cSldViewPr snapToGrid="0">
      <p:cViewPr varScale="1">
        <p:scale>
          <a:sx n="143" d="100"/>
          <a:sy n="143" d="100"/>
        </p:scale>
        <p:origin x="76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Google Shape;1089;g4777308bed_1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new2</a:t>
            </a:r>
            <a:endParaRPr/>
          </a:p>
        </p:txBody>
      </p:sp>
      <p:sp>
        <p:nvSpPr>
          <p:cNvPr id="1090" name="Google Shape;1090;g4777308bed_1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70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52" name="Google Shape;552;p70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553" name="Google Shape;553;p7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54" name="Google Shape;554;p7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55" name="Google Shape;555;p7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Google Shape;608;p7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09" name="Google Shape;609;p79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10" name="Google Shape;610;p7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11" name="Google Shape;611;p7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12" name="Google Shape;612;p7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80"/>
          <p:cNvSpPr txBox="1">
            <a:spLocks noGrp="1"/>
          </p:cNvSpPr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15" name="Google Shape;615;p80"/>
          <p:cNvSpPr txBox="1">
            <a:spLocks noGrp="1"/>
          </p:cNvSpPr>
          <p:nvPr>
            <p:ph type="body" idx="1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16" name="Google Shape;616;p8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17" name="Google Shape;617;p8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18" name="Google Shape;618;p8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7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58" name="Google Shape;558;p7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59" name="Google Shape;559;p7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60" name="Google Shape;560;p7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61" name="Google Shape;561;p7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72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64" name="Google Shape;564;p72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65" name="Google Shape;565;p7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66" name="Google Shape;566;p7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67" name="Google Shape;567;p7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7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70" name="Google Shape;570;p7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71" name="Google Shape;571;p73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72" name="Google Shape;572;p7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73" name="Google Shape;573;p7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74" name="Google Shape;574;p7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74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77" name="Google Shape;577;p74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78" name="Google Shape;578;p74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2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79" name="Google Shape;579;p74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80" name="Google Shape;580;p74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81" name="Google Shape;581;p7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82" name="Google Shape;582;p7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83" name="Google Shape;583;p7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7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86" name="Google Shape;586;p7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87" name="Google Shape;587;p7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88" name="Google Shape;588;p7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7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91" name="Google Shape;591;p7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92" name="Google Shape;592;p7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77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300" cy="12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95" name="Google Shape;595;p77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0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96" name="Google Shape;596;p77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597" name="Google Shape;597;p7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98" name="Google Shape;598;p7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99" name="Google Shape;599;p7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Google Shape;601;p78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300" cy="12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02" name="Google Shape;602;p78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0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3" name="Google Shape;603;p78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604" name="Google Shape;604;p7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05" name="Google Shape;605;p7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06" name="Google Shape;606;p7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6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46" name="Google Shape;546;p69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7" name="Google Shape;547;p6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8" name="Google Shape;548;p6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9" name="Google Shape;549;p6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5F7FC"/>
            </a:gs>
            <a:gs pos="74000">
              <a:srgbClr val="A9BEE4"/>
            </a:gs>
            <a:gs pos="83000">
              <a:srgbClr val="A9BEE4"/>
            </a:gs>
            <a:gs pos="100000">
              <a:srgbClr val="C5D3ED"/>
            </a:gs>
          </a:gsLst>
          <a:lin ang="5400012" scaled="0"/>
        </a:gradFill>
        <a:effectLst/>
      </p:bgPr>
    </p:bg>
    <p:spTree>
      <p:nvGrpSpPr>
        <p:cNvPr id="1" name="Shape 10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Google Shape;1092;p135"/>
          <p:cNvSpPr/>
          <p:nvPr/>
        </p:nvSpPr>
        <p:spPr>
          <a:xfrm>
            <a:off x="7372189" y="580717"/>
            <a:ext cx="1732800" cy="33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Planning</a:t>
            </a:r>
            <a:endParaRPr sz="11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Research</a:t>
            </a:r>
            <a:endParaRPr sz="11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Publication</a:t>
            </a:r>
            <a:endParaRPr sz="11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Impact</a:t>
            </a:r>
            <a:endParaRPr sz="11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Open Access</a:t>
            </a:r>
            <a:endParaRPr sz="11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RDM</a:t>
            </a:r>
            <a:endParaRPr sz="11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Re-use of data</a:t>
            </a:r>
            <a:endParaRPr sz="1100"/>
          </a:p>
        </p:txBody>
      </p:sp>
      <p:pic>
        <p:nvPicPr>
          <p:cNvPr id="1093" name="Google Shape;1093;p1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03593" y="3892449"/>
            <a:ext cx="1915239" cy="670333"/>
          </a:xfrm>
          <a:prstGeom prst="rect">
            <a:avLst/>
          </a:prstGeom>
          <a:noFill/>
          <a:ln>
            <a:noFill/>
          </a:ln>
        </p:spPr>
      </p:pic>
      <p:sp>
        <p:nvSpPr>
          <p:cNvPr id="1094" name="Google Shape;1094;p135"/>
          <p:cNvSpPr/>
          <p:nvPr/>
        </p:nvSpPr>
        <p:spPr>
          <a:xfrm>
            <a:off x="6341254" y="4581790"/>
            <a:ext cx="2739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Centre for Digital Scholarship (CDS) </a:t>
            </a:r>
            <a:endParaRPr sz="1100"/>
          </a:p>
        </p:txBody>
      </p:sp>
      <p:sp>
        <p:nvSpPr>
          <p:cNvPr id="1095" name="Google Shape;1095;p135"/>
          <p:cNvSpPr/>
          <p:nvPr/>
        </p:nvSpPr>
        <p:spPr>
          <a:xfrm>
            <a:off x="121282" y="236173"/>
            <a:ext cx="1940100" cy="5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Integrated</a:t>
            </a:r>
            <a:endParaRPr sz="3000"/>
          </a:p>
        </p:txBody>
      </p:sp>
      <p:sp>
        <p:nvSpPr>
          <p:cNvPr id="1096" name="Google Shape;1096;p135"/>
          <p:cNvSpPr/>
          <p:nvPr/>
        </p:nvSpPr>
        <p:spPr>
          <a:xfrm>
            <a:off x="7176030" y="1327589"/>
            <a:ext cx="173400" cy="1695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7" name="Google Shape;1097;p135"/>
          <p:cNvSpPr/>
          <p:nvPr/>
        </p:nvSpPr>
        <p:spPr>
          <a:xfrm>
            <a:off x="7176308" y="1651455"/>
            <a:ext cx="173400" cy="169500"/>
          </a:xfrm>
          <a:prstGeom prst="rect">
            <a:avLst/>
          </a:prstGeom>
          <a:solidFill>
            <a:schemeClr val="accent2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8" name="Google Shape;1098;p135"/>
          <p:cNvSpPr/>
          <p:nvPr/>
        </p:nvSpPr>
        <p:spPr>
          <a:xfrm>
            <a:off x="7175858" y="1964011"/>
            <a:ext cx="173400" cy="169500"/>
          </a:xfrm>
          <a:prstGeom prst="rect">
            <a:avLst/>
          </a:prstGeom>
          <a:solidFill>
            <a:schemeClr val="accent3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9" name="Google Shape;1099;p135"/>
          <p:cNvSpPr/>
          <p:nvPr/>
        </p:nvSpPr>
        <p:spPr>
          <a:xfrm>
            <a:off x="7175360" y="2289064"/>
            <a:ext cx="173400" cy="169500"/>
          </a:xfrm>
          <a:prstGeom prst="rect">
            <a:avLst/>
          </a:prstGeom>
          <a:solidFill>
            <a:schemeClr val="accent4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0" name="Google Shape;1100;p135"/>
          <p:cNvSpPr/>
          <p:nvPr/>
        </p:nvSpPr>
        <p:spPr>
          <a:xfrm>
            <a:off x="7175360" y="2928415"/>
            <a:ext cx="173400" cy="1695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1" name="Google Shape;1101;p135"/>
          <p:cNvSpPr/>
          <p:nvPr/>
        </p:nvSpPr>
        <p:spPr>
          <a:xfrm>
            <a:off x="7184210" y="3247086"/>
            <a:ext cx="173400" cy="169500"/>
          </a:xfrm>
          <a:prstGeom prst="rect">
            <a:avLst/>
          </a:prstGeom>
          <a:solidFill>
            <a:srgbClr val="2F549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2" name="Google Shape;1102;p135"/>
          <p:cNvSpPr/>
          <p:nvPr/>
        </p:nvSpPr>
        <p:spPr>
          <a:xfrm>
            <a:off x="7176720" y="3578200"/>
            <a:ext cx="173400" cy="169500"/>
          </a:xfrm>
          <a:prstGeom prst="rect">
            <a:avLst/>
          </a:prstGeom>
          <a:solidFill>
            <a:srgbClr val="92D050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3" name="Google Shape;1103;p135"/>
          <p:cNvSpPr/>
          <p:nvPr/>
        </p:nvSpPr>
        <p:spPr>
          <a:xfrm>
            <a:off x="6957135" y="185831"/>
            <a:ext cx="1995600" cy="5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#56</a:t>
            </a:r>
            <a:endParaRPr sz="1100"/>
          </a:p>
        </p:txBody>
      </p:sp>
      <p:sp>
        <p:nvSpPr>
          <p:cNvPr id="1104" name="Google Shape;1104;p135"/>
          <p:cNvSpPr/>
          <p:nvPr/>
        </p:nvSpPr>
        <p:spPr>
          <a:xfrm>
            <a:off x="7098823" y="883863"/>
            <a:ext cx="1991400" cy="3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RESEARCH CYCLE</a:t>
            </a:r>
            <a:endParaRPr sz="1100"/>
          </a:p>
        </p:txBody>
      </p:sp>
      <p:sp>
        <p:nvSpPr>
          <p:cNvPr id="1105" name="Google Shape;1105;p135"/>
          <p:cNvSpPr/>
          <p:nvPr/>
        </p:nvSpPr>
        <p:spPr>
          <a:xfrm>
            <a:off x="7119131" y="2521735"/>
            <a:ext cx="1514700" cy="3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OS SERVICES</a:t>
            </a:r>
            <a:endParaRPr sz="1100"/>
          </a:p>
        </p:txBody>
      </p:sp>
      <p:sp>
        <p:nvSpPr>
          <p:cNvPr id="1106" name="Google Shape;1106;p135"/>
          <p:cNvSpPr/>
          <p:nvPr/>
        </p:nvSpPr>
        <p:spPr>
          <a:xfrm>
            <a:off x="135492" y="668828"/>
            <a:ext cx="1851300" cy="41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Services along 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 Research Life 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Cycle 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at Leiden University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7" name="Google Shape;1107;p1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46650" y="-109925"/>
            <a:ext cx="5411249" cy="5411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20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9" dur="3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30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2" dur="2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5" dur="1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600"/>
                            </p:stCondLst>
                            <p:childTnLst>
                              <p:par>
                                <p:cTn id="1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8" dur="1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600"/>
                            </p:stCondLst>
                            <p:childTnLst>
                              <p:par>
                                <p:cTn id="2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1" dur="1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700"/>
                            </p:stCondLst>
                            <p:childTnLst>
                              <p:par>
                                <p:cTn id="2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4" dur="1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700"/>
                            </p:stCondLst>
                            <p:childTnLst>
                              <p:par>
                                <p:cTn id="2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7" dur="1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00"/>
                            </p:stCondLst>
                            <p:childTnLst>
                              <p:par>
                                <p:cTn id="2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0" dur="1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800"/>
                            </p:stCondLst>
                            <p:childTnLst>
                              <p:par>
                                <p:cTn id="3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3" dur="2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6" dur="3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300"/>
                            </p:stCondLst>
                            <p:childTnLst>
                              <p:par>
                                <p:cTn id="3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9" dur="4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00"/>
                            </p:stCondLst>
                            <p:childTnLst>
                              <p:par>
                                <p:cTn id="4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2" dur="5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200"/>
                            </p:stCondLst>
                            <p:childTnLst>
                              <p:par>
                                <p:cTn id="4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5" dur="6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8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7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51" dur="8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300"/>
                            </p:stCondLst>
                            <p:childTnLst>
                              <p:par>
                                <p:cTn id="5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54" dur="9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200"/>
                            </p:stCondLst>
                            <p:childTnLst>
                              <p:par>
                                <p:cTn id="5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57" dur="10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200"/>
                            </p:stCondLst>
                            <p:childTnLst>
                              <p:par>
                                <p:cTn id="5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0" dur="15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700"/>
                            </p:stCondLst>
                            <p:childTnLst>
                              <p:par>
                                <p:cTn id="6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3" dur="20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1700"/>
                            </p:stCondLst>
                            <p:childTnLst>
                              <p:par>
                                <p:cTn id="6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6" dur="25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4200"/>
                            </p:stCondLst>
                            <p:childTnLst>
                              <p:par>
                                <p:cTn id="6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9" dur="30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7200"/>
                            </p:stCondLst>
                            <p:childTnLst>
                              <p:par>
                                <p:cTn id="7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72" dur="35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700"/>
                            </p:stCondLst>
                            <p:childTnLst>
                              <p:par>
                                <p:cTn id="7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75" dur="40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700"/>
                            </p:stCondLst>
                            <p:childTnLst>
                              <p:par>
                                <p:cTn id="7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78" dur="45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9200"/>
                            </p:stCondLst>
                            <p:childTnLst>
                              <p:par>
                                <p:cTn id="8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1" dur="50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4200"/>
                            </p:stCondLst>
                            <p:childTnLst>
                              <p:par>
                                <p:cTn id="8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4" dur="5000" fill="hold"/>
                                        <p:tgtEl>
                                          <p:spTgt spid="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Macintosh PowerPoint</Application>
  <PresentationFormat>On-screen Show (16:9)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1</cp:revision>
  <dcterms:modified xsi:type="dcterms:W3CDTF">2019-09-23T20:05:05Z</dcterms:modified>
</cp:coreProperties>
</file>