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6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00"/>
    <a:srgbClr val="0030FF"/>
    <a:srgbClr val="1D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-642" y="-72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902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872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57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62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459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8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895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577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30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1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592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EDBC-53B0-4419-B5DD-131D1F74B577}" type="datetimeFigureOut">
              <a:rPr lang="pt-BR" smtClean="0"/>
              <a:t>26/09/2019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2DFA9-B6A4-4B47-ACB3-2026C1BA50E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293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7382274"/>
            <a:ext cx="28800425" cy="6446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0" y="41154790"/>
            <a:ext cx="28800425" cy="204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-1" y="7723143"/>
            <a:ext cx="28800425" cy="419289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2728" y="8419577"/>
            <a:ext cx="26517601" cy="2186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COMPARAÇÃO DE UM ESFIGMOMANÔMETRO ANEROIDE VERSUS MEDIDOR DE PRESSÃO ARTERIAL DIGITAL </a:t>
            </a:r>
            <a:endParaRPr lang="pt-BR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142728" y="12174004"/>
            <a:ext cx="26517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Veronica de Lima Gonçalves, Luanne Cardoso Melo,  Selma Terezinha Milagre</a:t>
            </a:r>
            <a:endParaRPr lang="pt-B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19150" y="14527735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74595" y="15701527"/>
            <a:ext cx="13060455" cy="12218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A avaliação e a monitorização precisa da pressão arterial (PA) são fatores essenciais para o diagnóstico e o tratamento adequado para cada paciente. A importância de se fazer o diagnóstico da pressão arterial elevada e sua contínua monitoração é bem conhecida. Com isso, alguns equipamentos estão disponíveis para avaliar a mensuração da pressão arterial, sendo os mais utilizados: esfigmomanômetros aneroides e de mercúrio, que utilizam o método auscultatório de aferição com o uso associado do estetoscópio; e os monitores de pulso digital, que utilizam o método oscilométrico que possibilita medir a PA sem o uso do estetoscópio, além de verificar a frequência cardíaca </a:t>
            </a:r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isso neste contexto, o objetivo deste trabalho é comparar a confiabilidade do esfigmomanômetro aneroide com o medidor de pulso digital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meio dos artigos selecionados.</a:t>
            </a:r>
          </a:p>
          <a:p>
            <a:pPr algn="just"/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13066" y="27834729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21825" y="28961803"/>
            <a:ext cx="13060455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4400"/>
            </a:lvl1pPr>
          </a:lstStyle>
          <a:p>
            <a:r>
              <a:rPr lang="x-none">
                <a:latin typeface="Times New Roman" panose="02020603050405020304" pitchFamily="18" charset="0"/>
                <a:cs typeface="Times New Roman" panose="02020603050405020304" pitchFamily="18" charset="0"/>
              </a:rPr>
              <a:t>Para o desenvolvimento desta revisão sistemática relacionada à avaliação do desempenho e comparação dos esfigmomanômetros aneroides e digitais, foram realizadas pesquisas de artigos científicos nas bases de dados BIREME, PUBMED, GOOGLE ACADÊMICO, IEEE e LILACS. Os descritores para a pesquisa foram: esfigmomanômetro digital, esfigmomanômetro aneroide, comparação e desempenho. 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Desta forma, a pergunta que se deseja responder é: “ Para todos os pacientes, que são submetidos a avaliação da pressão arterial com os esfigmomanômetros aneroides e 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medidores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pressão arterial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digital, qual deles apresenta maior desempenho, confiabilidade e efetividade nos resultados?”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400211" y="14527735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5003399" y="15739376"/>
            <a:ext cx="13060455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Na busca realizada nas bases de dados referidas, foram encontrados 61 artigos. Utilizando-se o critério de duplicidade o número de trabalhos foi para 49. Depois, com a remoção dos que não se encaixam no tema, restaram então 7 artigos que representam a base deste trabalho. A Figura 1 representa o passo-a-passo de cada etapa  deste processo</a:t>
            </a:r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4959629" y="31891746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4920340" y="32723718"/>
            <a:ext cx="1306045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De acordo com a revisão da literatura neste trabalho, foi possível realizar uma comparação entre as medidas de PA obtidas pelos métodos auscultatório (esfigmomanômetro  aneroide) e pelo método oscilométrico (monitores de pulso digital). 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Baseado nos sete artigos incluídos foi possível observar que na maioria dos estudos os monitores de pulso digital apresentaram maior confiabilidade. </a:t>
            </a:r>
          </a:p>
          <a:p>
            <a:pPr algn="just"/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5003399" y="29945219"/>
            <a:ext cx="12894339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Itens de relatórios preferidos para análises sistemáticas (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PRISMA).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Resultado de imagem para logo cape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41388695"/>
            <a:ext cx="2165684" cy="169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m para logo cnpq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533" y="41825513"/>
            <a:ext cx="2736017" cy="82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m para logo fapemig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7494" y="41074008"/>
            <a:ext cx="3179515" cy="224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58" y="675533"/>
            <a:ext cx="12069482" cy="6447030"/>
          </a:xfrm>
          <a:prstGeom prst="rect">
            <a:avLst/>
          </a:prstGeom>
        </p:spPr>
      </p:pic>
      <p:pic>
        <p:nvPicPr>
          <p:cNvPr id="16" name="Picture 2" descr="Resultado de imagem para ufu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6599" y="41383314"/>
            <a:ext cx="1630895" cy="163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3399" y="21185787"/>
            <a:ext cx="12761926" cy="825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326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348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Oliveira Cunha</dc:creator>
  <cp:lastModifiedBy>user</cp:lastModifiedBy>
  <cp:revision>12</cp:revision>
  <dcterms:created xsi:type="dcterms:W3CDTF">2018-08-16T12:16:49Z</dcterms:created>
  <dcterms:modified xsi:type="dcterms:W3CDTF">2019-09-27T02:07:13Z</dcterms:modified>
</cp:coreProperties>
</file>