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2"/>
  </p:notesMasterIdLst>
  <p:handoutMasterIdLst>
    <p:handoutMasterId r:id="rId13"/>
  </p:handoutMasterIdLst>
  <p:sldIdLst>
    <p:sldId id="256" r:id="rId2"/>
    <p:sldId id="273" r:id="rId3"/>
    <p:sldId id="264" r:id="rId4"/>
    <p:sldId id="265" r:id="rId5"/>
    <p:sldId id="271" r:id="rId6"/>
    <p:sldId id="272" r:id="rId7"/>
    <p:sldId id="270" r:id="rId8"/>
    <p:sldId id="269" r:id="rId9"/>
    <p:sldId id="268" r:id="rId10"/>
    <p:sldId id="262" r:id="rId11"/>
  </p:sldIdLst>
  <p:sldSz cx="10080625" cy="7559675"/>
  <p:notesSz cx="7102475" cy="102330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AEFF7"/>
          </a:solidFill>
        </a:fill>
      </a:tcStyle>
    </a:wholeTbl>
    <a:band1H>
      <a:tcStyle>
        <a:tcBdr/>
        <a:fill>
          <a:solidFill>
            <a:srgbClr val="D2DEEF"/>
          </a:solidFill>
        </a:fill>
      </a:tcStyle>
    </a:band1H>
    <a:band2H>
      <a:tcStyle>
        <a:tcBdr/>
      </a:tcStyle>
    </a:band2H>
    <a:band1V>
      <a:tcStyle>
        <a:tcBdr/>
        <a:fill>
          <a:solidFill>
            <a:srgbClr val="D2DEEF"/>
          </a:solidFill>
        </a:fill>
      </a:tcStyle>
    </a:band1V>
    <a:band2V>
      <a:tcStyle>
        <a:tcBdr/>
      </a:tcStyle>
    </a:band2V>
    <a:lastCol>
      <a:tcTxStyle b="on">
        <a:font>
          <a:latin typeface="+mn-lt"/>
          <a:ea typeface="+mn-ea"/>
          <a:cs typeface="+mn-cs"/>
        </a:font>
        <a:srgbClr val="FFFFFF"/>
      </a:tcTxStyle>
      <a:tcStyle>
        <a:tcBdr/>
        <a:fill>
          <a:solidFill>
            <a:srgbClr val="5B9BD5"/>
          </a:solidFill>
        </a:fill>
      </a:tcStyle>
    </a:lastCol>
    <a:firstCol>
      <a:tcTxStyle b="on">
        <a:font>
          <a:latin typeface="+mn-lt"/>
          <a:ea typeface="+mn-ea"/>
          <a:cs typeface="+mn-cs"/>
        </a:font>
        <a:srgbClr val="FFFFFF"/>
      </a:tcTxStyle>
      <a:tcStyle>
        <a:tcBdr/>
        <a:fill>
          <a:solidFill>
            <a:srgbClr val="5B9BD5"/>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5B9BD5"/>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5B9BD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0" d="100"/>
          <a:sy n="60" d="100"/>
        </p:scale>
        <p:origin x="13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Kopfzeilenplatzhalter 1"/>
          <p:cNvSpPr txBox="1">
            <a:spLocks noGrp="1"/>
          </p:cNvSpPr>
          <p:nvPr>
            <p:ph type="hdr" sz="quarter"/>
          </p:nvPr>
        </p:nvSpPr>
        <p:spPr>
          <a:xfrm>
            <a:off x="0" y="0"/>
            <a:ext cx="3082272" cy="511314"/>
          </a:xfrm>
          <a:prstGeom prst="rect">
            <a:avLst/>
          </a:prstGeom>
          <a:noFill/>
          <a:ln>
            <a:noFill/>
          </a:ln>
        </p:spPr>
        <p:txBody>
          <a:bodyPr vert="horz" wrap="none" lIns="85486" tIns="42738" rIns="85486" bIns="42738" anchor="t" anchorCtr="0" compatLnSpc="0">
            <a:noAutofit/>
          </a:bodyPr>
          <a:lstStyle/>
          <a:p>
            <a:pPr defTabSz="868497" hangingPunct="0">
              <a:defRPr sz="1400" b="0" i="0" u="none" strike="noStrike" kern="0" cap="none" spc="0" baseline="0">
                <a:solidFill>
                  <a:srgbClr val="000000"/>
                </a:solidFill>
                <a:uFillTx/>
              </a:defRPr>
            </a:pPr>
            <a:endParaRPr lang="de-DE" sz="1300">
              <a:solidFill>
                <a:srgbClr val="000000"/>
              </a:solidFill>
              <a:latin typeface="Arial" pitchFamily="18"/>
              <a:ea typeface="Microsoft YaHei" pitchFamily="2"/>
              <a:cs typeface="Mangal" pitchFamily="2"/>
            </a:endParaRPr>
          </a:p>
        </p:txBody>
      </p:sp>
      <p:sp>
        <p:nvSpPr>
          <p:cNvPr id="3" name="Datumsplatzhalter 2"/>
          <p:cNvSpPr txBox="1">
            <a:spLocks noGrp="1"/>
          </p:cNvSpPr>
          <p:nvPr>
            <p:ph type="dt" sz="quarter" idx="1"/>
          </p:nvPr>
        </p:nvSpPr>
        <p:spPr>
          <a:xfrm>
            <a:off x="4020176" y="0"/>
            <a:ext cx="3082272" cy="511314"/>
          </a:xfrm>
          <a:prstGeom prst="rect">
            <a:avLst/>
          </a:prstGeom>
          <a:noFill/>
          <a:ln>
            <a:noFill/>
          </a:ln>
        </p:spPr>
        <p:txBody>
          <a:bodyPr vert="horz" wrap="none" lIns="85486" tIns="42738" rIns="85486" bIns="42738" anchor="t" anchorCtr="0" compatLnSpc="0">
            <a:noAutofit/>
          </a:bodyPr>
          <a:lstStyle/>
          <a:p>
            <a:pPr algn="r" defTabSz="868497" hangingPunct="0">
              <a:defRPr sz="1400" b="0" i="0" u="none" strike="noStrike" kern="0" cap="none" spc="0" baseline="0">
                <a:solidFill>
                  <a:srgbClr val="000000"/>
                </a:solidFill>
                <a:uFillTx/>
              </a:defRPr>
            </a:pPr>
            <a:endParaRPr lang="de-DE" sz="1300">
              <a:solidFill>
                <a:srgbClr val="000000"/>
              </a:solidFill>
              <a:latin typeface="Arial" pitchFamily="18"/>
              <a:ea typeface="Microsoft YaHei" pitchFamily="2"/>
              <a:cs typeface="Mangal" pitchFamily="2"/>
            </a:endParaRPr>
          </a:p>
        </p:txBody>
      </p:sp>
      <p:sp>
        <p:nvSpPr>
          <p:cNvPr id="4" name="Fußzeilenplatzhalter 3"/>
          <p:cNvSpPr txBox="1">
            <a:spLocks noGrp="1"/>
          </p:cNvSpPr>
          <p:nvPr>
            <p:ph type="ftr" sz="quarter" idx="2"/>
          </p:nvPr>
        </p:nvSpPr>
        <p:spPr>
          <a:xfrm>
            <a:off x="0" y="9721546"/>
            <a:ext cx="3082272" cy="511314"/>
          </a:xfrm>
          <a:prstGeom prst="rect">
            <a:avLst/>
          </a:prstGeom>
          <a:noFill/>
          <a:ln>
            <a:noFill/>
          </a:ln>
        </p:spPr>
        <p:txBody>
          <a:bodyPr vert="horz" wrap="none" lIns="85486" tIns="42738" rIns="85486" bIns="42738" anchor="b" anchorCtr="0" compatLnSpc="0">
            <a:noAutofit/>
          </a:bodyPr>
          <a:lstStyle/>
          <a:p>
            <a:pPr defTabSz="868497" hangingPunct="0">
              <a:defRPr sz="1400" b="0" i="0" u="none" strike="noStrike" kern="0" cap="none" spc="0" baseline="0">
                <a:solidFill>
                  <a:srgbClr val="000000"/>
                </a:solidFill>
                <a:uFillTx/>
              </a:defRPr>
            </a:pPr>
            <a:endParaRPr lang="de-DE" sz="1300">
              <a:solidFill>
                <a:srgbClr val="000000"/>
              </a:solidFill>
              <a:latin typeface="Arial" pitchFamily="18"/>
              <a:ea typeface="Microsoft YaHei" pitchFamily="2"/>
              <a:cs typeface="Mangal" pitchFamily="2"/>
            </a:endParaRPr>
          </a:p>
        </p:txBody>
      </p:sp>
      <p:sp>
        <p:nvSpPr>
          <p:cNvPr id="5" name="Foliennummernplatzhalter 4"/>
          <p:cNvSpPr txBox="1">
            <a:spLocks noGrp="1"/>
          </p:cNvSpPr>
          <p:nvPr>
            <p:ph type="sldNum" sz="quarter" idx="3"/>
          </p:nvPr>
        </p:nvSpPr>
        <p:spPr>
          <a:xfrm>
            <a:off x="4020176" y="9721546"/>
            <a:ext cx="3082272" cy="511314"/>
          </a:xfrm>
          <a:prstGeom prst="rect">
            <a:avLst/>
          </a:prstGeom>
          <a:noFill/>
          <a:ln>
            <a:noFill/>
          </a:ln>
        </p:spPr>
        <p:txBody>
          <a:bodyPr vert="horz" wrap="none" lIns="85486" tIns="42738" rIns="85486" bIns="42738" anchor="b" anchorCtr="0" compatLnSpc="0">
            <a:noAutofit/>
          </a:bodyPr>
          <a:lstStyle/>
          <a:p>
            <a:pPr algn="r" defTabSz="868497" hangingPunct="0">
              <a:defRPr sz="1400" b="0" i="0" u="none" strike="noStrike" kern="0" cap="none" spc="0" baseline="0">
                <a:solidFill>
                  <a:srgbClr val="000000"/>
                </a:solidFill>
                <a:uFillTx/>
              </a:defRPr>
            </a:pPr>
            <a:fld id="{417ED2AB-1EA3-4632-B823-7158BAEDA524}" type="slidenum">
              <a:pPr algn="r" defTabSz="868497" hangingPunct="0">
                <a:defRPr sz="1400" b="0" i="0" u="none" strike="noStrike" kern="0" cap="none" spc="0" baseline="0">
                  <a:solidFill>
                    <a:srgbClr val="000000"/>
                  </a:solidFill>
                  <a:uFillTx/>
                </a:defRPr>
              </a:pPr>
              <a:t>‹Nr.›</a:t>
            </a:fld>
            <a:endParaRPr lang="de-DE" sz="1300">
              <a:solidFill>
                <a:srgbClr val="000000"/>
              </a:solidFill>
              <a:latin typeface="Arial" pitchFamily="18"/>
              <a:ea typeface="Microsoft YaHei" pitchFamily="2"/>
              <a:cs typeface="Mangal" pitchFamily="2"/>
            </a:endParaRPr>
          </a:p>
        </p:txBody>
      </p:sp>
    </p:spTree>
    <p:extLst>
      <p:ext uri="{BB962C8B-B14F-4D97-AF65-F5344CB8AC3E}">
        <p14:creationId xmlns:p14="http://schemas.microsoft.com/office/powerpoint/2010/main" val="26828765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Folienbildplatzhalter 1"/>
          <p:cNvSpPr>
            <a:spLocks noGrp="1" noRot="1" noChangeAspect="1"/>
          </p:cNvSpPr>
          <p:nvPr>
            <p:ph type="sldImg" idx="2"/>
          </p:nvPr>
        </p:nvSpPr>
        <p:spPr>
          <a:xfrm>
            <a:off x="993775" y="777875"/>
            <a:ext cx="5114925" cy="3836988"/>
          </a:xfrm>
          <a:prstGeom prst="rect">
            <a:avLst/>
          </a:prstGeom>
          <a:noFill/>
          <a:ln>
            <a:noFill/>
            <a:prstDash val="solid"/>
          </a:ln>
        </p:spPr>
      </p:sp>
      <p:sp>
        <p:nvSpPr>
          <p:cNvPr id="3" name="Notizenplatzhalter 2"/>
          <p:cNvSpPr txBox="1">
            <a:spLocks noGrp="1"/>
          </p:cNvSpPr>
          <p:nvPr>
            <p:ph type="body" sz="quarter" idx="3"/>
          </p:nvPr>
        </p:nvSpPr>
        <p:spPr>
          <a:xfrm>
            <a:off x="710276" y="4860602"/>
            <a:ext cx="5681886" cy="4604599"/>
          </a:xfrm>
          <a:prstGeom prst="rect">
            <a:avLst/>
          </a:prstGeom>
          <a:noFill/>
          <a:ln>
            <a:noFill/>
          </a:ln>
        </p:spPr>
        <p:txBody>
          <a:bodyPr vert="horz" wrap="square" lIns="0" tIns="0" rIns="0" bIns="0" anchor="t" anchorCtr="0" compatLnSpc="1">
            <a:noAutofit/>
          </a:bodyPr>
          <a:lstStyle/>
          <a:p>
            <a:pPr lvl="0"/>
            <a:endParaRPr lang="de-DE"/>
          </a:p>
        </p:txBody>
      </p:sp>
      <p:sp>
        <p:nvSpPr>
          <p:cNvPr id="4" name="Kopfzeilenplatzhalter 3"/>
          <p:cNvSpPr txBox="1">
            <a:spLocks noGrp="1"/>
          </p:cNvSpPr>
          <p:nvPr>
            <p:ph type="hdr" sz="quarter"/>
          </p:nvPr>
        </p:nvSpPr>
        <p:spPr>
          <a:xfrm>
            <a:off x="0" y="0"/>
            <a:ext cx="3082272" cy="511314"/>
          </a:xfrm>
          <a:prstGeom prst="rect">
            <a:avLst/>
          </a:prstGeom>
          <a:noFill/>
          <a:ln>
            <a:noFill/>
          </a:ln>
        </p:spPr>
        <p:txBody>
          <a:bodyPr vert="horz" wrap="square" lIns="0" tIns="0" rIns="0" bIns="0" anchor="t" anchorCtr="0" compatLnSpc="1">
            <a:noAutofit/>
          </a:bodyPr>
          <a:lstStyle>
            <a:lvl1pPr marL="0" marR="0" lvl="0" indent="0" algn="l" defTabSz="868497" rtl="0" fontAlgn="auto" hangingPunct="0">
              <a:lnSpc>
                <a:spcPct val="100000"/>
              </a:lnSpc>
              <a:spcBef>
                <a:spcPts val="0"/>
              </a:spcBef>
              <a:spcAft>
                <a:spcPts val="0"/>
              </a:spcAft>
              <a:buNone/>
              <a:tabLst/>
              <a:defRPr lang="de-DE" sz="1300" b="0" i="0" u="none" strike="noStrike" kern="1200" cap="none" spc="0" baseline="0">
                <a:solidFill>
                  <a:srgbClr val="000000"/>
                </a:solidFill>
                <a:uFillTx/>
                <a:latin typeface="Times New Roman" pitchFamily="18"/>
                <a:ea typeface="Arial Unicode MS" pitchFamily="2"/>
                <a:cs typeface="Tahoma" pitchFamily="2"/>
              </a:defRPr>
            </a:lvl1pPr>
          </a:lstStyle>
          <a:p>
            <a:pPr lvl="0"/>
            <a:endParaRPr lang="de-DE"/>
          </a:p>
        </p:txBody>
      </p:sp>
      <p:sp>
        <p:nvSpPr>
          <p:cNvPr id="5" name="Datumsplatzhalter 4"/>
          <p:cNvSpPr txBox="1">
            <a:spLocks noGrp="1"/>
          </p:cNvSpPr>
          <p:nvPr>
            <p:ph type="dt" idx="1"/>
          </p:nvPr>
        </p:nvSpPr>
        <p:spPr>
          <a:xfrm>
            <a:off x="4020176" y="0"/>
            <a:ext cx="3082272" cy="511314"/>
          </a:xfrm>
          <a:prstGeom prst="rect">
            <a:avLst/>
          </a:prstGeom>
          <a:noFill/>
          <a:ln>
            <a:noFill/>
          </a:ln>
        </p:spPr>
        <p:txBody>
          <a:bodyPr vert="horz" wrap="square" lIns="0" tIns="0" rIns="0" bIns="0" anchor="t" anchorCtr="0" compatLnSpc="1">
            <a:noAutofit/>
          </a:bodyPr>
          <a:lstStyle>
            <a:lvl1pPr marL="0" marR="0" lvl="0" indent="0" algn="r" defTabSz="868497" rtl="0" fontAlgn="auto" hangingPunct="0">
              <a:lnSpc>
                <a:spcPct val="100000"/>
              </a:lnSpc>
              <a:spcBef>
                <a:spcPts val="0"/>
              </a:spcBef>
              <a:spcAft>
                <a:spcPts val="0"/>
              </a:spcAft>
              <a:buNone/>
              <a:tabLst/>
              <a:defRPr lang="de-DE" sz="1300" b="0" i="0" u="none" strike="noStrike" kern="1200" cap="none" spc="0" baseline="0">
                <a:solidFill>
                  <a:srgbClr val="000000"/>
                </a:solidFill>
                <a:uFillTx/>
                <a:latin typeface="Times New Roman" pitchFamily="18"/>
                <a:ea typeface="Arial Unicode MS" pitchFamily="2"/>
                <a:cs typeface="Tahoma" pitchFamily="2"/>
              </a:defRPr>
            </a:lvl1pPr>
          </a:lstStyle>
          <a:p>
            <a:pPr lvl="0"/>
            <a:endParaRPr lang="de-DE"/>
          </a:p>
        </p:txBody>
      </p:sp>
      <p:sp>
        <p:nvSpPr>
          <p:cNvPr id="6" name="Fußzeilenplatzhalter 5"/>
          <p:cNvSpPr txBox="1">
            <a:spLocks noGrp="1"/>
          </p:cNvSpPr>
          <p:nvPr>
            <p:ph type="ftr" sz="quarter" idx="4"/>
          </p:nvPr>
        </p:nvSpPr>
        <p:spPr>
          <a:xfrm>
            <a:off x="0" y="9721546"/>
            <a:ext cx="3082272" cy="511314"/>
          </a:xfrm>
          <a:prstGeom prst="rect">
            <a:avLst/>
          </a:prstGeom>
          <a:noFill/>
          <a:ln>
            <a:noFill/>
          </a:ln>
        </p:spPr>
        <p:txBody>
          <a:bodyPr vert="horz" wrap="square" lIns="0" tIns="0" rIns="0" bIns="0" anchor="b" anchorCtr="0" compatLnSpc="1">
            <a:noAutofit/>
          </a:bodyPr>
          <a:lstStyle>
            <a:lvl1pPr marL="0" marR="0" lvl="0" indent="0" algn="l" defTabSz="868497" rtl="0" fontAlgn="auto" hangingPunct="0">
              <a:lnSpc>
                <a:spcPct val="100000"/>
              </a:lnSpc>
              <a:spcBef>
                <a:spcPts val="0"/>
              </a:spcBef>
              <a:spcAft>
                <a:spcPts val="0"/>
              </a:spcAft>
              <a:buNone/>
              <a:tabLst/>
              <a:defRPr lang="de-DE" sz="1300" b="0" i="0" u="none" strike="noStrike" kern="1200" cap="none" spc="0" baseline="0">
                <a:solidFill>
                  <a:srgbClr val="000000"/>
                </a:solidFill>
                <a:uFillTx/>
                <a:latin typeface="Times New Roman" pitchFamily="18"/>
                <a:ea typeface="Arial Unicode MS" pitchFamily="2"/>
                <a:cs typeface="Tahoma" pitchFamily="2"/>
              </a:defRPr>
            </a:lvl1pPr>
          </a:lstStyle>
          <a:p>
            <a:pPr lvl="0"/>
            <a:endParaRPr lang="de-DE"/>
          </a:p>
        </p:txBody>
      </p:sp>
      <p:sp>
        <p:nvSpPr>
          <p:cNvPr id="7" name="Foliennummernplatzhalter 6"/>
          <p:cNvSpPr txBox="1">
            <a:spLocks noGrp="1"/>
          </p:cNvSpPr>
          <p:nvPr>
            <p:ph type="sldNum" sz="quarter" idx="5"/>
          </p:nvPr>
        </p:nvSpPr>
        <p:spPr>
          <a:xfrm>
            <a:off x="4020176" y="9721546"/>
            <a:ext cx="3082272" cy="511314"/>
          </a:xfrm>
          <a:prstGeom prst="rect">
            <a:avLst/>
          </a:prstGeom>
          <a:noFill/>
          <a:ln>
            <a:noFill/>
          </a:ln>
        </p:spPr>
        <p:txBody>
          <a:bodyPr vert="horz" wrap="square" lIns="0" tIns="0" rIns="0" bIns="0" anchor="b" anchorCtr="0" compatLnSpc="1">
            <a:noAutofit/>
          </a:bodyPr>
          <a:lstStyle>
            <a:lvl1pPr marL="0" marR="0" lvl="0" indent="0" algn="r" defTabSz="868497" rtl="0" fontAlgn="auto" hangingPunct="0">
              <a:lnSpc>
                <a:spcPct val="100000"/>
              </a:lnSpc>
              <a:spcBef>
                <a:spcPts val="0"/>
              </a:spcBef>
              <a:spcAft>
                <a:spcPts val="0"/>
              </a:spcAft>
              <a:buNone/>
              <a:tabLst/>
              <a:defRPr lang="de-DE" sz="1300" b="0" i="0" u="none" strike="noStrike" kern="1200" cap="none" spc="0" baseline="0">
                <a:solidFill>
                  <a:srgbClr val="000000"/>
                </a:solidFill>
                <a:uFillTx/>
                <a:latin typeface="Times New Roman" pitchFamily="18"/>
                <a:ea typeface="Arial Unicode MS" pitchFamily="2"/>
                <a:cs typeface="Tahoma" pitchFamily="2"/>
              </a:defRPr>
            </a:lvl1pPr>
          </a:lstStyle>
          <a:p>
            <a:pPr lvl="0"/>
            <a:fld id="{A5F3D844-C375-44DF-B037-CF74E2700F99}" type="slidenum">
              <a:t>‹Nr.›</a:t>
            </a:fld>
            <a:endParaRPr lang="de-DE"/>
          </a:p>
        </p:txBody>
      </p:sp>
    </p:spTree>
    <p:extLst>
      <p:ext uri="{BB962C8B-B14F-4D97-AF65-F5344CB8AC3E}">
        <p14:creationId xmlns:p14="http://schemas.microsoft.com/office/powerpoint/2010/main" val="2481509067"/>
      </p:ext>
    </p:extLst>
  </p:cSld>
  <p:clrMap bg1="lt1" tx1="dk1" bg2="lt2" tx2="dk2" accent1="accent1" accent2="accent2" accent3="accent3" accent4="accent4" accent5="accent5" accent6="accent6" hlink="hlink" folHlink="folHlink"/>
  <p:notesStyle>
    <a:lvl1pPr marL="215999" marR="0" lvl="0" indent="-215999" defTabSz="914400" rtl="0" fontAlgn="auto" hangingPunct="0">
      <a:lnSpc>
        <a:spcPct val="100000"/>
      </a:lnSpc>
      <a:spcBef>
        <a:spcPts val="0"/>
      </a:spcBef>
      <a:spcAft>
        <a:spcPts val="0"/>
      </a:spcAft>
      <a:buNone/>
      <a:tabLst/>
      <a:defRPr lang="de-DE" sz="2000" b="0" i="0" u="none" strike="noStrike" kern="1200" cap="none" spc="0" baseline="0">
        <a:solidFill>
          <a:srgbClr val="000000"/>
        </a:solidFill>
        <a:uFillTx/>
        <a:latin typeface="Arial" pitchFamily="18"/>
        <a:ea typeface="Microsoft YaHei" pitchFamily="2"/>
        <a:cs typeface="Mangal"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6"/>
          <p:cNvSpPr txBox="1"/>
          <p:nvPr/>
        </p:nvSpPr>
        <p:spPr>
          <a:xfrm>
            <a:off x="4020176" y="9721546"/>
            <a:ext cx="3082272" cy="511314"/>
          </a:xfrm>
          <a:prstGeom prst="rect">
            <a:avLst/>
          </a:prstGeom>
          <a:noFill/>
          <a:ln cap="flat">
            <a:noFill/>
          </a:ln>
        </p:spPr>
        <p:txBody>
          <a:bodyPr vert="horz" wrap="square" lIns="0" tIns="0" rIns="0" bIns="0" anchor="b" anchorCtr="0" compatLnSpc="1">
            <a:noAutofit/>
          </a:bodyPr>
          <a:lstStyle/>
          <a:p>
            <a:pPr algn="r" defTabSz="868497" hangingPunct="0">
              <a:defRPr sz="1800" b="0" i="0" u="none" strike="noStrike" kern="0" cap="none" spc="0" baseline="0">
                <a:solidFill>
                  <a:srgbClr val="000000"/>
                </a:solidFill>
                <a:uFillTx/>
              </a:defRPr>
            </a:pPr>
            <a:fld id="{AADCCF8D-C358-4363-8C54-9BDD3A4B1801}" type="slidenum">
              <a:pPr algn="r" defTabSz="868497" hangingPunct="0">
                <a:defRPr sz="1800" b="0" i="0" u="none" strike="noStrike" kern="0" cap="none" spc="0" baseline="0">
                  <a:solidFill>
                    <a:srgbClr val="000000"/>
                  </a:solidFill>
                  <a:uFillTx/>
                </a:defRPr>
              </a:pPr>
              <a:t>1</a:t>
            </a:fld>
            <a:endParaRPr lang="de-DE" sz="1300">
              <a:solidFill>
                <a:srgbClr val="000000"/>
              </a:solidFill>
              <a:latin typeface="Times New Roman" pitchFamily="18"/>
              <a:ea typeface="Arial Unicode MS" pitchFamily="2"/>
              <a:cs typeface="Tahoma" pitchFamily="2"/>
            </a:endParaRPr>
          </a:p>
        </p:txBody>
      </p:sp>
      <p:sp>
        <p:nvSpPr>
          <p:cNvPr id="3" name="Folienbildplatzhalter 1"/>
          <p:cNvSpPr>
            <a:spLocks noGrp="1" noRot="1" noChangeAspect="1"/>
          </p:cNvSpPr>
          <p:nvPr>
            <p:ph type="sldImg"/>
          </p:nvPr>
        </p:nvSpPr>
        <p:spPr>
          <a:xfrm>
            <a:off x="992188" y="777875"/>
            <a:ext cx="5116512" cy="3836988"/>
          </a:xfrm>
          <a:solidFill>
            <a:srgbClr val="5B9BD5"/>
          </a:solidFill>
          <a:ln w="25402">
            <a:solidFill>
              <a:srgbClr val="41719C"/>
            </a:solidFill>
            <a:prstDash val="solid"/>
          </a:ln>
        </p:spPr>
      </p:sp>
      <p:sp>
        <p:nvSpPr>
          <p:cNvPr id="4" name="Notizenplatzhalter 2"/>
          <p:cNvSpPr txBox="1">
            <a:spLocks noGrp="1"/>
          </p:cNvSpPr>
          <p:nvPr>
            <p:ph type="body" sz="quarter" idx="1"/>
          </p:nvPr>
        </p:nvSpPr>
        <p:spPr>
          <a:xfrm>
            <a:off x="710276" y="4860602"/>
            <a:ext cx="5681886" cy="307777"/>
          </a:xfrm>
        </p:spPr>
        <p:txBody>
          <a:bodyPr>
            <a:spAutoFit/>
          </a:bodyPr>
          <a:lstStyle/>
          <a:p>
            <a:r>
              <a:rPr lang="de-DE" dirty="0" smtClean="0"/>
              <a:t>Software </a:t>
            </a:r>
            <a:r>
              <a:rPr lang="de-DE" smtClean="0"/>
              <a:t>als Forschungsdaten</a:t>
            </a:r>
            <a:endParaRPr lang="de-DE"/>
          </a:p>
        </p:txBody>
      </p:sp>
    </p:spTree>
    <p:extLst>
      <p:ext uri="{BB962C8B-B14F-4D97-AF65-F5344CB8AC3E}">
        <p14:creationId xmlns:p14="http://schemas.microsoft.com/office/powerpoint/2010/main" val="1154118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92188" y="777875"/>
            <a:ext cx="5116512" cy="3836988"/>
          </a:xfrm>
        </p:spPr>
      </p:sp>
      <p:sp>
        <p:nvSpPr>
          <p:cNvPr id="3" name="Notizenplatzhalter 2"/>
          <p:cNvSpPr txBox="1">
            <a:spLocks noGrp="1"/>
          </p:cNvSpPr>
          <p:nvPr>
            <p:ph type="body" sz="quarter" idx="1"/>
          </p:nvPr>
        </p:nvSpPr>
        <p:spPr/>
        <p:txBody>
          <a:bodyPr/>
          <a:lstStyle/>
          <a:p>
            <a:pPr lvl="0"/>
            <a:endParaRPr lang="de-DE" dirty="0"/>
          </a:p>
        </p:txBody>
      </p:sp>
      <p:sp>
        <p:nvSpPr>
          <p:cNvPr id="4" name="Foliennummernplatzhalter 3"/>
          <p:cNvSpPr txBox="1"/>
          <p:nvPr/>
        </p:nvSpPr>
        <p:spPr>
          <a:xfrm>
            <a:off x="4020176" y="9721546"/>
            <a:ext cx="3082272" cy="511314"/>
          </a:xfrm>
          <a:prstGeom prst="rect">
            <a:avLst/>
          </a:prstGeom>
          <a:noFill/>
          <a:ln cap="flat">
            <a:noFill/>
          </a:ln>
        </p:spPr>
        <p:txBody>
          <a:bodyPr vert="horz" wrap="square" lIns="0" tIns="0" rIns="0" bIns="0" anchor="b" anchorCtr="0" compatLnSpc="1">
            <a:noAutofit/>
          </a:bodyPr>
          <a:lstStyle/>
          <a:p>
            <a:pPr algn="r" defTabSz="868497" hangingPunct="0">
              <a:defRPr sz="1800" b="0" i="0" u="none" strike="noStrike" kern="0" cap="none" spc="0" baseline="0">
                <a:solidFill>
                  <a:srgbClr val="000000"/>
                </a:solidFill>
                <a:uFillTx/>
              </a:defRPr>
            </a:pPr>
            <a:fld id="{B5276F29-C2F9-4959-BD07-977CAD6BDACC}" type="slidenum">
              <a:pPr algn="r" defTabSz="868497" hangingPunct="0">
                <a:defRPr sz="1800" b="0" i="0" u="none" strike="noStrike" kern="0" cap="none" spc="0" baseline="0">
                  <a:solidFill>
                    <a:srgbClr val="000000"/>
                  </a:solidFill>
                  <a:uFillTx/>
                </a:defRPr>
              </a:pPr>
              <a:t>7</a:t>
            </a:fld>
            <a:endParaRPr lang="de-DE" sz="1300">
              <a:solidFill>
                <a:srgbClr val="000000"/>
              </a:solidFill>
              <a:latin typeface="Times New Roman" pitchFamily="18"/>
              <a:ea typeface="Arial Unicode MS" pitchFamily="2"/>
              <a:cs typeface="Tahoma" pitchFamily="2"/>
            </a:endParaRPr>
          </a:p>
        </p:txBody>
      </p:sp>
    </p:spTree>
    <p:extLst>
      <p:ext uri="{BB962C8B-B14F-4D97-AF65-F5344CB8AC3E}">
        <p14:creationId xmlns:p14="http://schemas.microsoft.com/office/powerpoint/2010/main" val="35882384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Referenziert statt identifiziert</a:t>
            </a:r>
            <a:endParaRPr lang="de-DE" dirty="0"/>
          </a:p>
        </p:txBody>
      </p:sp>
      <p:sp>
        <p:nvSpPr>
          <p:cNvPr id="4" name="Foliennummernplatzhalter 3"/>
          <p:cNvSpPr>
            <a:spLocks noGrp="1"/>
          </p:cNvSpPr>
          <p:nvPr>
            <p:ph type="sldNum" sz="quarter" idx="10"/>
          </p:nvPr>
        </p:nvSpPr>
        <p:spPr/>
        <p:txBody>
          <a:bodyPr/>
          <a:lstStyle/>
          <a:p>
            <a:pPr lvl="0"/>
            <a:fld id="{A5F3D844-C375-44DF-B037-CF74E2700F99}" type="slidenum">
              <a:rPr lang="de-DE" smtClean="0"/>
              <a:t>9</a:t>
            </a:fld>
            <a:endParaRPr lang="de-DE"/>
          </a:p>
        </p:txBody>
      </p:sp>
    </p:spTree>
    <p:extLst>
      <p:ext uri="{BB962C8B-B14F-4D97-AF65-F5344CB8AC3E}">
        <p14:creationId xmlns:p14="http://schemas.microsoft.com/office/powerpoint/2010/main" val="7006076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6"/>
          <p:cNvSpPr txBox="1"/>
          <p:nvPr/>
        </p:nvSpPr>
        <p:spPr>
          <a:xfrm>
            <a:off x="4020176" y="9721546"/>
            <a:ext cx="3082272" cy="511314"/>
          </a:xfrm>
          <a:prstGeom prst="rect">
            <a:avLst/>
          </a:prstGeom>
          <a:noFill/>
          <a:ln cap="flat">
            <a:noFill/>
          </a:ln>
        </p:spPr>
        <p:txBody>
          <a:bodyPr vert="horz" wrap="square" lIns="0" tIns="0" rIns="0" bIns="0" anchor="b" anchorCtr="0" compatLnSpc="1">
            <a:noAutofit/>
          </a:bodyPr>
          <a:lstStyle/>
          <a:p>
            <a:pPr algn="r" defTabSz="868497" hangingPunct="0">
              <a:defRPr sz="1800" b="0" i="0" u="none" strike="noStrike" kern="0" cap="none" spc="0" baseline="0">
                <a:solidFill>
                  <a:srgbClr val="000000"/>
                </a:solidFill>
                <a:uFillTx/>
              </a:defRPr>
            </a:pPr>
            <a:fld id="{FCAC6AF6-71DF-4DE9-AB60-47A46563539C}" type="slidenum">
              <a:pPr algn="r" defTabSz="868497" hangingPunct="0">
                <a:defRPr sz="1800" b="0" i="0" u="none" strike="noStrike" kern="0" cap="none" spc="0" baseline="0">
                  <a:solidFill>
                    <a:srgbClr val="000000"/>
                  </a:solidFill>
                  <a:uFillTx/>
                </a:defRPr>
              </a:pPr>
              <a:t>10</a:t>
            </a:fld>
            <a:endParaRPr lang="de-DE" sz="1300">
              <a:solidFill>
                <a:srgbClr val="000000"/>
              </a:solidFill>
              <a:latin typeface="Times New Roman" pitchFamily="18"/>
              <a:ea typeface="Arial Unicode MS" pitchFamily="2"/>
              <a:cs typeface="Tahoma" pitchFamily="2"/>
            </a:endParaRPr>
          </a:p>
        </p:txBody>
      </p:sp>
      <p:sp>
        <p:nvSpPr>
          <p:cNvPr id="3" name="Folienbildplatzhalter 1"/>
          <p:cNvSpPr>
            <a:spLocks noGrp="1" noRot="1" noChangeAspect="1"/>
          </p:cNvSpPr>
          <p:nvPr>
            <p:ph type="sldImg"/>
          </p:nvPr>
        </p:nvSpPr>
        <p:spPr>
          <a:xfrm>
            <a:off x="992188" y="777875"/>
            <a:ext cx="5116512" cy="3836988"/>
          </a:xfrm>
          <a:solidFill>
            <a:srgbClr val="5B9BD5"/>
          </a:solidFill>
          <a:ln w="25402">
            <a:solidFill>
              <a:srgbClr val="41719C"/>
            </a:solidFill>
            <a:prstDash val="solid"/>
          </a:ln>
        </p:spPr>
      </p:sp>
      <p:sp>
        <p:nvSpPr>
          <p:cNvPr id="4" name="Notizenplatzhalter 2"/>
          <p:cNvSpPr txBox="1">
            <a:spLocks noGrp="1"/>
          </p:cNvSpPr>
          <p:nvPr>
            <p:ph type="body" sz="quarter" idx="1"/>
          </p:nvPr>
        </p:nvSpPr>
        <p:spPr/>
        <p:txBody>
          <a:bodyPr/>
          <a:lstStyle/>
          <a:p>
            <a:endParaRPr lang="de-DE"/>
          </a:p>
        </p:txBody>
      </p:sp>
    </p:spTree>
    <p:extLst>
      <p:ext uri="{BB962C8B-B14F-4D97-AF65-F5344CB8AC3E}">
        <p14:creationId xmlns:p14="http://schemas.microsoft.com/office/powerpoint/2010/main" val="9419544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260078" y="1237197"/>
            <a:ext cx="7560469" cy="2631887"/>
          </a:xfrm>
        </p:spPr>
        <p:txBody>
          <a:bodyPr anchor="b"/>
          <a:lstStyle>
            <a:lvl1pPr algn="ctr">
              <a:defRPr sz="4961"/>
            </a:lvl1pPr>
          </a:lstStyle>
          <a:p>
            <a:r>
              <a:rPr lang="de-DE" smtClean="0"/>
              <a:t>Titelmasterformat durch Klicken bearbeiten</a:t>
            </a:r>
            <a:endParaRPr lang="de-DE"/>
          </a:p>
        </p:txBody>
      </p:sp>
      <p:sp>
        <p:nvSpPr>
          <p:cNvPr id="3" name="Untertitel 2"/>
          <p:cNvSpPr>
            <a:spLocks noGrp="1"/>
          </p:cNvSpPr>
          <p:nvPr>
            <p:ph type="subTitle" idx="1"/>
          </p:nvPr>
        </p:nvSpPr>
        <p:spPr>
          <a:xfrm>
            <a:off x="1260078" y="3970580"/>
            <a:ext cx="7560469" cy="1825171"/>
          </a:xfrm>
        </p:spPr>
        <p:txBody>
          <a:bodyPr/>
          <a:lstStyle>
            <a:lvl1pPr marL="0" indent="0" algn="ctr">
              <a:buNone/>
              <a:defRPr sz="1984"/>
            </a:lvl1pPr>
            <a:lvl2pPr marL="378013" indent="0" algn="ctr">
              <a:buNone/>
              <a:defRPr sz="1654"/>
            </a:lvl2pPr>
            <a:lvl3pPr marL="756026" indent="0" algn="ctr">
              <a:buNone/>
              <a:defRPr sz="1488"/>
            </a:lvl3pPr>
            <a:lvl4pPr marL="1134039" indent="0" algn="ctr">
              <a:buNone/>
              <a:defRPr sz="1323"/>
            </a:lvl4pPr>
            <a:lvl5pPr marL="1512052" indent="0" algn="ctr">
              <a:buNone/>
              <a:defRPr sz="1323"/>
            </a:lvl5pPr>
            <a:lvl6pPr marL="1890065" indent="0" algn="ctr">
              <a:buNone/>
              <a:defRPr sz="1323"/>
            </a:lvl6pPr>
            <a:lvl7pPr marL="2268078" indent="0" algn="ctr">
              <a:buNone/>
              <a:defRPr sz="1323"/>
            </a:lvl7pPr>
            <a:lvl8pPr marL="2646091" indent="0" algn="ctr">
              <a:buNone/>
              <a:defRPr sz="1323"/>
            </a:lvl8pPr>
            <a:lvl9pPr marL="3024104" indent="0" algn="ctr">
              <a:buNone/>
              <a:defRPr sz="1323"/>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pPr lvl="0"/>
            <a:endParaRPr lang="de-DE"/>
          </a:p>
        </p:txBody>
      </p:sp>
      <p:sp>
        <p:nvSpPr>
          <p:cNvPr id="5" name="Fußzeilenplatzhalter 4"/>
          <p:cNvSpPr>
            <a:spLocks noGrp="1"/>
          </p:cNvSpPr>
          <p:nvPr>
            <p:ph type="ftr" sz="quarter" idx="11"/>
          </p:nvPr>
        </p:nvSpPr>
        <p:spPr/>
        <p:txBody>
          <a:bodyPr/>
          <a:lstStyle/>
          <a:p>
            <a:pPr lvl="0"/>
            <a:endParaRPr lang="de-DE"/>
          </a:p>
        </p:txBody>
      </p:sp>
      <p:sp>
        <p:nvSpPr>
          <p:cNvPr id="6" name="Foliennummernplatzhalter 5"/>
          <p:cNvSpPr>
            <a:spLocks noGrp="1"/>
          </p:cNvSpPr>
          <p:nvPr>
            <p:ph type="sldNum" sz="quarter" idx="12"/>
          </p:nvPr>
        </p:nvSpPr>
        <p:spPr/>
        <p:txBody>
          <a:bodyPr/>
          <a:lstStyle/>
          <a:p>
            <a:pPr lvl="0"/>
            <a:fld id="{125DCFC8-25BF-4DA4-A264-E20E23EC3E41}" type="slidenum">
              <a:rPr lang="de-DE" smtClean="0"/>
              <a:t>‹Nr.›</a:t>
            </a:fld>
            <a:endParaRPr lang="de-DE"/>
          </a:p>
        </p:txBody>
      </p:sp>
    </p:spTree>
    <p:extLst>
      <p:ext uri="{BB962C8B-B14F-4D97-AF65-F5344CB8AC3E}">
        <p14:creationId xmlns:p14="http://schemas.microsoft.com/office/powerpoint/2010/main" val="1871736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pPr lvl="0"/>
            <a:endParaRPr lang="de-DE"/>
          </a:p>
        </p:txBody>
      </p:sp>
      <p:sp>
        <p:nvSpPr>
          <p:cNvPr id="5" name="Fußzeilenplatzhalter 4"/>
          <p:cNvSpPr>
            <a:spLocks noGrp="1"/>
          </p:cNvSpPr>
          <p:nvPr>
            <p:ph type="ftr" sz="quarter" idx="11"/>
          </p:nvPr>
        </p:nvSpPr>
        <p:spPr/>
        <p:txBody>
          <a:bodyPr/>
          <a:lstStyle/>
          <a:p>
            <a:pPr lvl="0"/>
            <a:endParaRPr lang="de-DE"/>
          </a:p>
        </p:txBody>
      </p:sp>
      <p:sp>
        <p:nvSpPr>
          <p:cNvPr id="6" name="Foliennummernplatzhalter 5"/>
          <p:cNvSpPr>
            <a:spLocks noGrp="1"/>
          </p:cNvSpPr>
          <p:nvPr>
            <p:ph type="sldNum" sz="quarter" idx="12"/>
          </p:nvPr>
        </p:nvSpPr>
        <p:spPr/>
        <p:txBody>
          <a:bodyPr/>
          <a:lstStyle/>
          <a:p>
            <a:pPr lvl="0"/>
            <a:fld id="{F6BAD7B1-2A9D-4530-A08B-7B9DF0840428}" type="slidenum">
              <a:rPr lang="de-DE" smtClean="0"/>
              <a:t>‹Nr.›</a:t>
            </a:fld>
            <a:endParaRPr lang="de-DE"/>
          </a:p>
        </p:txBody>
      </p:sp>
    </p:spTree>
    <p:extLst>
      <p:ext uri="{BB962C8B-B14F-4D97-AF65-F5344CB8AC3E}">
        <p14:creationId xmlns:p14="http://schemas.microsoft.com/office/powerpoint/2010/main" val="1763744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213947" y="402483"/>
            <a:ext cx="2173635" cy="640647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93043" y="402483"/>
            <a:ext cx="6394896" cy="640647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pPr lvl="0"/>
            <a:endParaRPr lang="de-DE"/>
          </a:p>
        </p:txBody>
      </p:sp>
      <p:sp>
        <p:nvSpPr>
          <p:cNvPr id="5" name="Fußzeilenplatzhalter 4"/>
          <p:cNvSpPr>
            <a:spLocks noGrp="1"/>
          </p:cNvSpPr>
          <p:nvPr>
            <p:ph type="ftr" sz="quarter" idx="11"/>
          </p:nvPr>
        </p:nvSpPr>
        <p:spPr/>
        <p:txBody>
          <a:bodyPr/>
          <a:lstStyle/>
          <a:p>
            <a:pPr lvl="0"/>
            <a:endParaRPr lang="de-DE"/>
          </a:p>
        </p:txBody>
      </p:sp>
      <p:sp>
        <p:nvSpPr>
          <p:cNvPr id="6" name="Foliennummernplatzhalter 5"/>
          <p:cNvSpPr>
            <a:spLocks noGrp="1"/>
          </p:cNvSpPr>
          <p:nvPr>
            <p:ph type="sldNum" sz="quarter" idx="12"/>
          </p:nvPr>
        </p:nvSpPr>
        <p:spPr/>
        <p:txBody>
          <a:bodyPr/>
          <a:lstStyle/>
          <a:p>
            <a:pPr lvl="0"/>
            <a:fld id="{7B22A2FD-F337-45E2-B4B0-BA2804B1FD2C}" type="slidenum">
              <a:rPr lang="de-DE" smtClean="0"/>
              <a:t>‹Nr.›</a:t>
            </a:fld>
            <a:endParaRPr lang="de-DE"/>
          </a:p>
        </p:txBody>
      </p:sp>
    </p:spTree>
    <p:extLst>
      <p:ext uri="{BB962C8B-B14F-4D97-AF65-F5344CB8AC3E}">
        <p14:creationId xmlns:p14="http://schemas.microsoft.com/office/powerpoint/2010/main" val="702330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pPr lvl="0"/>
            <a:endParaRPr lang="de-DE"/>
          </a:p>
        </p:txBody>
      </p:sp>
      <p:sp>
        <p:nvSpPr>
          <p:cNvPr id="5" name="Fußzeilenplatzhalter 4"/>
          <p:cNvSpPr>
            <a:spLocks noGrp="1"/>
          </p:cNvSpPr>
          <p:nvPr>
            <p:ph type="ftr" sz="quarter" idx="11"/>
          </p:nvPr>
        </p:nvSpPr>
        <p:spPr/>
        <p:txBody>
          <a:bodyPr/>
          <a:lstStyle/>
          <a:p>
            <a:pPr lvl="0"/>
            <a:endParaRPr lang="de-DE"/>
          </a:p>
        </p:txBody>
      </p:sp>
      <p:sp>
        <p:nvSpPr>
          <p:cNvPr id="6" name="Foliennummernplatzhalter 5"/>
          <p:cNvSpPr>
            <a:spLocks noGrp="1"/>
          </p:cNvSpPr>
          <p:nvPr>
            <p:ph type="sldNum" sz="quarter" idx="12"/>
          </p:nvPr>
        </p:nvSpPr>
        <p:spPr/>
        <p:txBody>
          <a:bodyPr/>
          <a:lstStyle/>
          <a:p>
            <a:pPr lvl="0"/>
            <a:fld id="{C2B834E4-4437-4096-B8B3-D839F4460F1C}" type="slidenum">
              <a:rPr lang="de-DE" smtClean="0"/>
              <a:t>‹Nr.›</a:t>
            </a:fld>
            <a:endParaRPr lang="de-DE"/>
          </a:p>
        </p:txBody>
      </p:sp>
    </p:spTree>
    <p:extLst>
      <p:ext uri="{BB962C8B-B14F-4D97-AF65-F5344CB8AC3E}">
        <p14:creationId xmlns:p14="http://schemas.microsoft.com/office/powerpoint/2010/main" val="66629224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87793" y="1884670"/>
            <a:ext cx="8694539" cy="3144614"/>
          </a:xfrm>
        </p:spPr>
        <p:txBody>
          <a:bodyPr anchor="b"/>
          <a:lstStyle>
            <a:lvl1pPr>
              <a:defRPr sz="4961"/>
            </a:lvl1pPr>
          </a:lstStyle>
          <a:p>
            <a:r>
              <a:rPr lang="de-DE" smtClean="0"/>
              <a:t>Titelmasterformat durch Klicken bearbeiten</a:t>
            </a:r>
            <a:endParaRPr lang="de-DE"/>
          </a:p>
        </p:txBody>
      </p:sp>
      <p:sp>
        <p:nvSpPr>
          <p:cNvPr id="3" name="Textplatzhalter 2"/>
          <p:cNvSpPr>
            <a:spLocks noGrp="1"/>
          </p:cNvSpPr>
          <p:nvPr>
            <p:ph type="body" idx="1"/>
          </p:nvPr>
        </p:nvSpPr>
        <p:spPr>
          <a:xfrm>
            <a:off x="687793" y="5059034"/>
            <a:ext cx="8694539" cy="1653678"/>
          </a:xfrm>
        </p:spPr>
        <p:txBody>
          <a:bodyPr/>
          <a:lstStyle>
            <a:lvl1pPr marL="0" indent="0">
              <a:buNone/>
              <a:defRPr sz="1984">
                <a:solidFill>
                  <a:schemeClr val="tx1">
                    <a:tint val="75000"/>
                  </a:schemeClr>
                </a:solidFill>
              </a:defRPr>
            </a:lvl1pPr>
            <a:lvl2pPr marL="378013" indent="0">
              <a:buNone/>
              <a:defRPr sz="1654">
                <a:solidFill>
                  <a:schemeClr val="tx1">
                    <a:tint val="75000"/>
                  </a:schemeClr>
                </a:solidFill>
              </a:defRPr>
            </a:lvl2pPr>
            <a:lvl3pPr marL="756026" indent="0">
              <a:buNone/>
              <a:defRPr sz="1488">
                <a:solidFill>
                  <a:schemeClr val="tx1">
                    <a:tint val="75000"/>
                  </a:schemeClr>
                </a:solidFill>
              </a:defRPr>
            </a:lvl3pPr>
            <a:lvl4pPr marL="1134039" indent="0">
              <a:buNone/>
              <a:defRPr sz="1323">
                <a:solidFill>
                  <a:schemeClr val="tx1">
                    <a:tint val="75000"/>
                  </a:schemeClr>
                </a:solidFill>
              </a:defRPr>
            </a:lvl4pPr>
            <a:lvl5pPr marL="1512052" indent="0">
              <a:buNone/>
              <a:defRPr sz="1323">
                <a:solidFill>
                  <a:schemeClr val="tx1">
                    <a:tint val="75000"/>
                  </a:schemeClr>
                </a:solidFill>
              </a:defRPr>
            </a:lvl5pPr>
            <a:lvl6pPr marL="1890065" indent="0">
              <a:buNone/>
              <a:defRPr sz="1323">
                <a:solidFill>
                  <a:schemeClr val="tx1">
                    <a:tint val="75000"/>
                  </a:schemeClr>
                </a:solidFill>
              </a:defRPr>
            </a:lvl6pPr>
            <a:lvl7pPr marL="2268078" indent="0">
              <a:buNone/>
              <a:defRPr sz="1323">
                <a:solidFill>
                  <a:schemeClr val="tx1">
                    <a:tint val="75000"/>
                  </a:schemeClr>
                </a:solidFill>
              </a:defRPr>
            </a:lvl7pPr>
            <a:lvl8pPr marL="2646091" indent="0">
              <a:buNone/>
              <a:defRPr sz="1323">
                <a:solidFill>
                  <a:schemeClr val="tx1">
                    <a:tint val="75000"/>
                  </a:schemeClr>
                </a:solidFill>
              </a:defRPr>
            </a:lvl8pPr>
            <a:lvl9pPr marL="3024104" indent="0">
              <a:buNone/>
              <a:defRPr sz="1323">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pPr lvl="0"/>
            <a:endParaRPr lang="de-DE"/>
          </a:p>
        </p:txBody>
      </p:sp>
      <p:sp>
        <p:nvSpPr>
          <p:cNvPr id="5" name="Fußzeilenplatzhalter 4"/>
          <p:cNvSpPr>
            <a:spLocks noGrp="1"/>
          </p:cNvSpPr>
          <p:nvPr>
            <p:ph type="ftr" sz="quarter" idx="11"/>
          </p:nvPr>
        </p:nvSpPr>
        <p:spPr/>
        <p:txBody>
          <a:bodyPr/>
          <a:lstStyle/>
          <a:p>
            <a:pPr lvl="0"/>
            <a:endParaRPr lang="de-DE"/>
          </a:p>
        </p:txBody>
      </p:sp>
      <p:sp>
        <p:nvSpPr>
          <p:cNvPr id="6" name="Foliennummernplatzhalter 5"/>
          <p:cNvSpPr>
            <a:spLocks noGrp="1"/>
          </p:cNvSpPr>
          <p:nvPr>
            <p:ph type="sldNum" sz="quarter" idx="12"/>
          </p:nvPr>
        </p:nvSpPr>
        <p:spPr/>
        <p:txBody>
          <a:bodyPr/>
          <a:lstStyle/>
          <a:p>
            <a:pPr lvl="0"/>
            <a:fld id="{BD56C573-6B10-4708-982F-D84853DC61B3}" type="slidenum">
              <a:rPr lang="de-DE" smtClean="0"/>
              <a:t>‹Nr.›</a:t>
            </a:fld>
            <a:endParaRPr lang="de-DE"/>
          </a:p>
        </p:txBody>
      </p:sp>
    </p:spTree>
    <p:extLst>
      <p:ext uri="{BB962C8B-B14F-4D97-AF65-F5344CB8AC3E}">
        <p14:creationId xmlns:p14="http://schemas.microsoft.com/office/powerpoint/2010/main" val="3730908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93043" y="2012414"/>
            <a:ext cx="4284266" cy="4796544"/>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5103316" y="2012414"/>
            <a:ext cx="4284266" cy="4796544"/>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pPr lvl="0"/>
            <a:endParaRPr lang="de-DE"/>
          </a:p>
        </p:txBody>
      </p:sp>
      <p:sp>
        <p:nvSpPr>
          <p:cNvPr id="6" name="Fußzeilenplatzhalter 5"/>
          <p:cNvSpPr>
            <a:spLocks noGrp="1"/>
          </p:cNvSpPr>
          <p:nvPr>
            <p:ph type="ftr" sz="quarter" idx="11"/>
          </p:nvPr>
        </p:nvSpPr>
        <p:spPr/>
        <p:txBody>
          <a:bodyPr/>
          <a:lstStyle/>
          <a:p>
            <a:pPr lvl="0"/>
            <a:endParaRPr lang="de-DE"/>
          </a:p>
        </p:txBody>
      </p:sp>
      <p:sp>
        <p:nvSpPr>
          <p:cNvPr id="7" name="Foliennummernplatzhalter 6"/>
          <p:cNvSpPr>
            <a:spLocks noGrp="1"/>
          </p:cNvSpPr>
          <p:nvPr>
            <p:ph type="sldNum" sz="quarter" idx="12"/>
          </p:nvPr>
        </p:nvSpPr>
        <p:spPr/>
        <p:txBody>
          <a:bodyPr/>
          <a:lstStyle/>
          <a:p>
            <a:pPr lvl="0"/>
            <a:fld id="{572FBD6A-8547-4995-994E-5E9D9F46501E}" type="slidenum">
              <a:rPr lang="de-DE" smtClean="0"/>
              <a:t>‹Nr.›</a:t>
            </a:fld>
            <a:endParaRPr lang="de-DE"/>
          </a:p>
        </p:txBody>
      </p:sp>
    </p:spTree>
    <p:extLst>
      <p:ext uri="{BB962C8B-B14F-4D97-AF65-F5344CB8AC3E}">
        <p14:creationId xmlns:p14="http://schemas.microsoft.com/office/powerpoint/2010/main" val="4191911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94356" y="402483"/>
            <a:ext cx="8694539" cy="1461188"/>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694357" y="1853171"/>
            <a:ext cx="4264576" cy="908210"/>
          </a:xfrm>
        </p:spPr>
        <p:txBody>
          <a:bodyPr anchor="b"/>
          <a:lstStyle>
            <a:lvl1pPr marL="0" indent="0">
              <a:buNone/>
              <a:defRPr sz="1984" b="1"/>
            </a:lvl1pPr>
            <a:lvl2pPr marL="378013" indent="0">
              <a:buNone/>
              <a:defRPr sz="1654" b="1"/>
            </a:lvl2pPr>
            <a:lvl3pPr marL="756026" indent="0">
              <a:buNone/>
              <a:defRPr sz="1488" b="1"/>
            </a:lvl3pPr>
            <a:lvl4pPr marL="1134039" indent="0">
              <a:buNone/>
              <a:defRPr sz="1323" b="1"/>
            </a:lvl4pPr>
            <a:lvl5pPr marL="1512052" indent="0">
              <a:buNone/>
              <a:defRPr sz="1323" b="1"/>
            </a:lvl5pPr>
            <a:lvl6pPr marL="1890065" indent="0">
              <a:buNone/>
              <a:defRPr sz="1323" b="1"/>
            </a:lvl6pPr>
            <a:lvl7pPr marL="2268078" indent="0">
              <a:buNone/>
              <a:defRPr sz="1323" b="1"/>
            </a:lvl7pPr>
            <a:lvl8pPr marL="2646091" indent="0">
              <a:buNone/>
              <a:defRPr sz="1323" b="1"/>
            </a:lvl8pPr>
            <a:lvl9pPr marL="3024104" indent="0">
              <a:buNone/>
              <a:defRPr sz="1323" b="1"/>
            </a:lvl9pPr>
          </a:lstStyle>
          <a:p>
            <a:pPr lvl="0"/>
            <a:r>
              <a:rPr lang="de-DE" smtClean="0"/>
              <a:t>Textmasterformat bearbeiten</a:t>
            </a:r>
          </a:p>
        </p:txBody>
      </p:sp>
      <p:sp>
        <p:nvSpPr>
          <p:cNvPr id="4" name="Inhaltsplatzhalter 3"/>
          <p:cNvSpPr>
            <a:spLocks noGrp="1"/>
          </p:cNvSpPr>
          <p:nvPr>
            <p:ph sz="half" idx="2"/>
          </p:nvPr>
        </p:nvSpPr>
        <p:spPr>
          <a:xfrm>
            <a:off x="694357" y="2761381"/>
            <a:ext cx="4264576" cy="4061576"/>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5103316" y="1853171"/>
            <a:ext cx="4285579" cy="908210"/>
          </a:xfrm>
        </p:spPr>
        <p:txBody>
          <a:bodyPr anchor="b"/>
          <a:lstStyle>
            <a:lvl1pPr marL="0" indent="0">
              <a:buNone/>
              <a:defRPr sz="1984" b="1"/>
            </a:lvl1pPr>
            <a:lvl2pPr marL="378013" indent="0">
              <a:buNone/>
              <a:defRPr sz="1654" b="1"/>
            </a:lvl2pPr>
            <a:lvl3pPr marL="756026" indent="0">
              <a:buNone/>
              <a:defRPr sz="1488" b="1"/>
            </a:lvl3pPr>
            <a:lvl4pPr marL="1134039" indent="0">
              <a:buNone/>
              <a:defRPr sz="1323" b="1"/>
            </a:lvl4pPr>
            <a:lvl5pPr marL="1512052" indent="0">
              <a:buNone/>
              <a:defRPr sz="1323" b="1"/>
            </a:lvl5pPr>
            <a:lvl6pPr marL="1890065" indent="0">
              <a:buNone/>
              <a:defRPr sz="1323" b="1"/>
            </a:lvl6pPr>
            <a:lvl7pPr marL="2268078" indent="0">
              <a:buNone/>
              <a:defRPr sz="1323" b="1"/>
            </a:lvl7pPr>
            <a:lvl8pPr marL="2646091" indent="0">
              <a:buNone/>
              <a:defRPr sz="1323" b="1"/>
            </a:lvl8pPr>
            <a:lvl9pPr marL="3024104" indent="0">
              <a:buNone/>
              <a:defRPr sz="1323" b="1"/>
            </a:lvl9pPr>
          </a:lstStyle>
          <a:p>
            <a:pPr lvl="0"/>
            <a:r>
              <a:rPr lang="de-DE" smtClean="0"/>
              <a:t>Textmasterformat bearbeiten</a:t>
            </a:r>
          </a:p>
        </p:txBody>
      </p:sp>
      <p:sp>
        <p:nvSpPr>
          <p:cNvPr id="6" name="Inhaltsplatzhalter 5"/>
          <p:cNvSpPr>
            <a:spLocks noGrp="1"/>
          </p:cNvSpPr>
          <p:nvPr>
            <p:ph sz="quarter" idx="4"/>
          </p:nvPr>
        </p:nvSpPr>
        <p:spPr>
          <a:xfrm>
            <a:off x="5103316" y="2761381"/>
            <a:ext cx="4285579" cy="4061576"/>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pPr lvl="0"/>
            <a:endParaRPr lang="de-DE"/>
          </a:p>
        </p:txBody>
      </p:sp>
      <p:sp>
        <p:nvSpPr>
          <p:cNvPr id="8" name="Fußzeilenplatzhalter 7"/>
          <p:cNvSpPr>
            <a:spLocks noGrp="1"/>
          </p:cNvSpPr>
          <p:nvPr>
            <p:ph type="ftr" sz="quarter" idx="11"/>
          </p:nvPr>
        </p:nvSpPr>
        <p:spPr/>
        <p:txBody>
          <a:bodyPr/>
          <a:lstStyle/>
          <a:p>
            <a:pPr lvl="0"/>
            <a:endParaRPr lang="de-DE"/>
          </a:p>
        </p:txBody>
      </p:sp>
      <p:sp>
        <p:nvSpPr>
          <p:cNvPr id="9" name="Foliennummernplatzhalter 8"/>
          <p:cNvSpPr>
            <a:spLocks noGrp="1"/>
          </p:cNvSpPr>
          <p:nvPr>
            <p:ph type="sldNum" sz="quarter" idx="12"/>
          </p:nvPr>
        </p:nvSpPr>
        <p:spPr/>
        <p:txBody>
          <a:bodyPr/>
          <a:lstStyle/>
          <a:p>
            <a:pPr lvl="0"/>
            <a:fld id="{3AA7BA8B-B908-431F-8C95-2BD9BC244E06}" type="slidenum">
              <a:rPr lang="de-DE" smtClean="0"/>
              <a:t>‹Nr.›</a:t>
            </a:fld>
            <a:endParaRPr lang="de-DE"/>
          </a:p>
        </p:txBody>
      </p:sp>
    </p:spTree>
    <p:extLst>
      <p:ext uri="{BB962C8B-B14F-4D97-AF65-F5344CB8AC3E}">
        <p14:creationId xmlns:p14="http://schemas.microsoft.com/office/powerpoint/2010/main" val="2695889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pPr lvl="0"/>
            <a:endParaRPr lang="de-DE"/>
          </a:p>
        </p:txBody>
      </p:sp>
      <p:sp>
        <p:nvSpPr>
          <p:cNvPr id="4" name="Fußzeilenplatzhalter 3"/>
          <p:cNvSpPr>
            <a:spLocks noGrp="1"/>
          </p:cNvSpPr>
          <p:nvPr>
            <p:ph type="ftr" sz="quarter" idx="11"/>
          </p:nvPr>
        </p:nvSpPr>
        <p:spPr/>
        <p:txBody>
          <a:bodyPr/>
          <a:lstStyle/>
          <a:p>
            <a:pPr lvl="0"/>
            <a:endParaRPr lang="de-DE"/>
          </a:p>
        </p:txBody>
      </p:sp>
      <p:sp>
        <p:nvSpPr>
          <p:cNvPr id="5" name="Foliennummernplatzhalter 4"/>
          <p:cNvSpPr>
            <a:spLocks noGrp="1"/>
          </p:cNvSpPr>
          <p:nvPr>
            <p:ph type="sldNum" sz="quarter" idx="12"/>
          </p:nvPr>
        </p:nvSpPr>
        <p:spPr/>
        <p:txBody>
          <a:bodyPr/>
          <a:lstStyle/>
          <a:p>
            <a:pPr lvl="0"/>
            <a:fld id="{35B10F74-E686-412C-BFA9-D054CA9794B6}" type="slidenum">
              <a:rPr lang="de-DE" smtClean="0"/>
              <a:t>‹Nr.›</a:t>
            </a:fld>
            <a:endParaRPr lang="de-DE"/>
          </a:p>
        </p:txBody>
      </p:sp>
    </p:spTree>
    <p:extLst>
      <p:ext uri="{BB962C8B-B14F-4D97-AF65-F5344CB8AC3E}">
        <p14:creationId xmlns:p14="http://schemas.microsoft.com/office/powerpoint/2010/main" val="1617133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pPr lvl="0"/>
            <a:endParaRPr lang="de-DE"/>
          </a:p>
        </p:txBody>
      </p:sp>
      <p:sp>
        <p:nvSpPr>
          <p:cNvPr id="3" name="Fußzeilenplatzhalter 2"/>
          <p:cNvSpPr>
            <a:spLocks noGrp="1"/>
          </p:cNvSpPr>
          <p:nvPr>
            <p:ph type="ftr" sz="quarter" idx="11"/>
          </p:nvPr>
        </p:nvSpPr>
        <p:spPr/>
        <p:txBody>
          <a:bodyPr/>
          <a:lstStyle/>
          <a:p>
            <a:pPr lvl="0"/>
            <a:endParaRPr lang="de-DE"/>
          </a:p>
        </p:txBody>
      </p:sp>
      <p:sp>
        <p:nvSpPr>
          <p:cNvPr id="4" name="Foliennummernplatzhalter 3"/>
          <p:cNvSpPr>
            <a:spLocks noGrp="1"/>
          </p:cNvSpPr>
          <p:nvPr>
            <p:ph type="sldNum" sz="quarter" idx="12"/>
          </p:nvPr>
        </p:nvSpPr>
        <p:spPr/>
        <p:txBody>
          <a:bodyPr/>
          <a:lstStyle/>
          <a:p>
            <a:pPr lvl="0"/>
            <a:fld id="{F237E7CC-01CF-4A11-9B27-CAE8047F94F6}" type="slidenum">
              <a:rPr lang="de-DE" smtClean="0"/>
              <a:t>‹Nr.›</a:t>
            </a:fld>
            <a:endParaRPr lang="de-DE"/>
          </a:p>
        </p:txBody>
      </p:sp>
    </p:spTree>
    <p:extLst>
      <p:ext uri="{BB962C8B-B14F-4D97-AF65-F5344CB8AC3E}">
        <p14:creationId xmlns:p14="http://schemas.microsoft.com/office/powerpoint/2010/main" val="4012629254"/>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94356" y="503978"/>
            <a:ext cx="3251264" cy="1763924"/>
          </a:xfrm>
        </p:spPr>
        <p:txBody>
          <a:bodyPr anchor="b"/>
          <a:lstStyle>
            <a:lvl1pPr>
              <a:defRPr sz="2646"/>
            </a:lvl1pPr>
          </a:lstStyle>
          <a:p>
            <a:r>
              <a:rPr lang="de-DE" smtClean="0"/>
              <a:t>Titelmasterformat durch Klicken bearbeiten</a:t>
            </a:r>
            <a:endParaRPr lang="de-DE"/>
          </a:p>
        </p:txBody>
      </p:sp>
      <p:sp>
        <p:nvSpPr>
          <p:cNvPr id="3" name="Inhaltsplatzhalter 2"/>
          <p:cNvSpPr>
            <a:spLocks noGrp="1"/>
          </p:cNvSpPr>
          <p:nvPr>
            <p:ph idx="1"/>
          </p:nvPr>
        </p:nvSpPr>
        <p:spPr>
          <a:xfrm>
            <a:off x="4285579" y="1088454"/>
            <a:ext cx="5103316" cy="5372269"/>
          </a:xfrm>
        </p:spPr>
        <p:txBody>
          <a:bodyPr/>
          <a:lstStyle>
            <a:lvl1pPr>
              <a:defRPr sz="2646"/>
            </a:lvl1pPr>
            <a:lvl2pPr>
              <a:defRPr sz="2315"/>
            </a:lvl2pPr>
            <a:lvl3pPr>
              <a:defRPr sz="1984"/>
            </a:lvl3pPr>
            <a:lvl4pPr>
              <a:defRPr sz="1654"/>
            </a:lvl4pPr>
            <a:lvl5pPr>
              <a:defRPr sz="1654"/>
            </a:lvl5pPr>
            <a:lvl6pPr>
              <a:defRPr sz="1654"/>
            </a:lvl6pPr>
            <a:lvl7pPr>
              <a:defRPr sz="1654"/>
            </a:lvl7pPr>
            <a:lvl8pPr>
              <a:defRPr sz="1654"/>
            </a:lvl8pPr>
            <a:lvl9pPr>
              <a:defRPr sz="1654"/>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694356" y="2267902"/>
            <a:ext cx="3251264" cy="4201570"/>
          </a:xfrm>
        </p:spPr>
        <p:txBody>
          <a:bodyPr/>
          <a:lstStyle>
            <a:lvl1pPr marL="0" indent="0">
              <a:buNone/>
              <a:defRPr sz="1323"/>
            </a:lvl1pPr>
            <a:lvl2pPr marL="378013" indent="0">
              <a:buNone/>
              <a:defRPr sz="1158"/>
            </a:lvl2pPr>
            <a:lvl3pPr marL="756026" indent="0">
              <a:buNone/>
              <a:defRPr sz="992"/>
            </a:lvl3pPr>
            <a:lvl4pPr marL="1134039" indent="0">
              <a:buNone/>
              <a:defRPr sz="827"/>
            </a:lvl4pPr>
            <a:lvl5pPr marL="1512052" indent="0">
              <a:buNone/>
              <a:defRPr sz="827"/>
            </a:lvl5pPr>
            <a:lvl6pPr marL="1890065" indent="0">
              <a:buNone/>
              <a:defRPr sz="827"/>
            </a:lvl6pPr>
            <a:lvl7pPr marL="2268078" indent="0">
              <a:buNone/>
              <a:defRPr sz="827"/>
            </a:lvl7pPr>
            <a:lvl8pPr marL="2646091" indent="0">
              <a:buNone/>
              <a:defRPr sz="827"/>
            </a:lvl8pPr>
            <a:lvl9pPr marL="3024104" indent="0">
              <a:buNone/>
              <a:defRPr sz="827"/>
            </a:lvl9pPr>
          </a:lstStyle>
          <a:p>
            <a:pPr lvl="0"/>
            <a:r>
              <a:rPr lang="de-DE" smtClean="0"/>
              <a:t>Textmasterformat bearbeiten</a:t>
            </a:r>
          </a:p>
        </p:txBody>
      </p:sp>
      <p:sp>
        <p:nvSpPr>
          <p:cNvPr id="5" name="Datumsplatzhalter 4"/>
          <p:cNvSpPr>
            <a:spLocks noGrp="1"/>
          </p:cNvSpPr>
          <p:nvPr>
            <p:ph type="dt" sz="half" idx="10"/>
          </p:nvPr>
        </p:nvSpPr>
        <p:spPr/>
        <p:txBody>
          <a:bodyPr/>
          <a:lstStyle/>
          <a:p>
            <a:pPr lvl="0"/>
            <a:endParaRPr lang="de-DE"/>
          </a:p>
        </p:txBody>
      </p:sp>
      <p:sp>
        <p:nvSpPr>
          <p:cNvPr id="6" name="Fußzeilenplatzhalter 5"/>
          <p:cNvSpPr>
            <a:spLocks noGrp="1"/>
          </p:cNvSpPr>
          <p:nvPr>
            <p:ph type="ftr" sz="quarter" idx="11"/>
          </p:nvPr>
        </p:nvSpPr>
        <p:spPr/>
        <p:txBody>
          <a:bodyPr/>
          <a:lstStyle/>
          <a:p>
            <a:pPr lvl="0"/>
            <a:endParaRPr lang="de-DE"/>
          </a:p>
        </p:txBody>
      </p:sp>
      <p:sp>
        <p:nvSpPr>
          <p:cNvPr id="7" name="Foliennummernplatzhalter 6"/>
          <p:cNvSpPr>
            <a:spLocks noGrp="1"/>
          </p:cNvSpPr>
          <p:nvPr>
            <p:ph type="sldNum" sz="quarter" idx="12"/>
          </p:nvPr>
        </p:nvSpPr>
        <p:spPr/>
        <p:txBody>
          <a:bodyPr/>
          <a:lstStyle/>
          <a:p>
            <a:pPr lvl="0"/>
            <a:fld id="{BE89459F-F82B-4CF1-BF4A-928683926CF0}" type="slidenum">
              <a:rPr lang="de-DE" smtClean="0"/>
              <a:t>‹Nr.›</a:t>
            </a:fld>
            <a:endParaRPr lang="de-DE"/>
          </a:p>
        </p:txBody>
      </p:sp>
    </p:spTree>
    <p:extLst>
      <p:ext uri="{BB962C8B-B14F-4D97-AF65-F5344CB8AC3E}">
        <p14:creationId xmlns:p14="http://schemas.microsoft.com/office/powerpoint/2010/main" val="1928947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94356" y="503978"/>
            <a:ext cx="3251264" cy="1763924"/>
          </a:xfrm>
        </p:spPr>
        <p:txBody>
          <a:bodyPr anchor="b"/>
          <a:lstStyle>
            <a:lvl1pPr>
              <a:defRPr sz="2646"/>
            </a:lvl1pPr>
          </a:lstStyle>
          <a:p>
            <a:r>
              <a:rPr lang="de-DE" smtClean="0"/>
              <a:t>Titelmasterformat durch Klicken bearbeiten</a:t>
            </a:r>
            <a:endParaRPr lang="de-DE"/>
          </a:p>
        </p:txBody>
      </p:sp>
      <p:sp>
        <p:nvSpPr>
          <p:cNvPr id="3" name="Bildplatzhalter 2"/>
          <p:cNvSpPr>
            <a:spLocks noGrp="1"/>
          </p:cNvSpPr>
          <p:nvPr>
            <p:ph type="pic" idx="1"/>
          </p:nvPr>
        </p:nvSpPr>
        <p:spPr>
          <a:xfrm>
            <a:off x="4285579" y="1088454"/>
            <a:ext cx="5103316" cy="5372269"/>
          </a:xfrm>
        </p:spPr>
        <p:txBody>
          <a:bodyPr/>
          <a:lstStyle>
            <a:lvl1pPr marL="0" indent="0">
              <a:buNone/>
              <a:defRPr sz="2646"/>
            </a:lvl1pPr>
            <a:lvl2pPr marL="378013" indent="0">
              <a:buNone/>
              <a:defRPr sz="2315"/>
            </a:lvl2pPr>
            <a:lvl3pPr marL="756026" indent="0">
              <a:buNone/>
              <a:defRPr sz="1984"/>
            </a:lvl3pPr>
            <a:lvl4pPr marL="1134039" indent="0">
              <a:buNone/>
              <a:defRPr sz="1654"/>
            </a:lvl4pPr>
            <a:lvl5pPr marL="1512052" indent="0">
              <a:buNone/>
              <a:defRPr sz="1654"/>
            </a:lvl5pPr>
            <a:lvl6pPr marL="1890065" indent="0">
              <a:buNone/>
              <a:defRPr sz="1654"/>
            </a:lvl6pPr>
            <a:lvl7pPr marL="2268078" indent="0">
              <a:buNone/>
              <a:defRPr sz="1654"/>
            </a:lvl7pPr>
            <a:lvl8pPr marL="2646091" indent="0">
              <a:buNone/>
              <a:defRPr sz="1654"/>
            </a:lvl8pPr>
            <a:lvl9pPr marL="3024104" indent="0">
              <a:buNone/>
              <a:defRPr sz="1654"/>
            </a:lvl9pPr>
          </a:lstStyle>
          <a:p>
            <a:endParaRPr lang="de-DE"/>
          </a:p>
        </p:txBody>
      </p:sp>
      <p:sp>
        <p:nvSpPr>
          <p:cNvPr id="4" name="Textplatzhalter 3"/>
          <p:cNvSpPr>
            <a:spLocks noGrp="1"/>
          </p:cNvSpPr>
          <p:nvPr>
            <p:ph type="body" sz="half" idx="2"/>
          </p:nvPr>
        </p:nvSpPr>
        <p:spPr>
          <a:xfrm>
            <a:off x="694356" y="2267902"/>
            <a:ext cx="3251264" cy="4201570"/>
          </a:xfrm>
        </p:spPr>
        <p:txBody>
          <a:bodyPr/>
          <a:lstStyle>
            <a:lvl1pPr marL="0" indent="0">
              <a:buNone/>
              <a:defRPr sz="1323"/>
            </a:lvl1pPr>
            <a:lvl2pPr marL="378013" indent="0">
              <a:buNone/>
              <a:defRPr sz="1158"/>
            </a:lvl2pPr>
            <a:lvl3pPr marL="756026" indent="0">
              <a:buNone/>
              <a:defRPr sz="992"/>
            </a:lvl3pPr>
            <a:lvl4pPr marL="1134039" indent="0">
              <a:buNone/>
              <a:defRPr sz="827"/>
            </a:lvl4pPr>
            <a:lvl5pPr marL="1512052" indent="0">
              <a:buNone/>
              <a:defRPr sz="827"/>
            </a:lvl5pPr>
            <a:lvl6pPr marL="1890065" indent="0">
              <a:buNone/>
              <a:defRPr sz="827"/>
            </a:lvl6pPr>
            <a:lvl7pPr marL="2268078" indent="0">
              <a:buNone/>
              <a:defRPr sz="827"/>
            </a:lvl7pPr>
            <a:lvl8pPr marL="2646091" indent="0">
              <a:buNone/>
              <a:defRPr sz="827"/>
            </a:lvl8pPr>
            <a:lvl9pPr marL="3024104" indent="0">
              <a:buNone/>
              <a:defRPr sz="827"/>
            </a:lvl9pPr>
          </a:lstStyle>
          <a:p>
            <a:pPr lvl="0"/>
            <a:r>
              <a:rPr lang="de-DE" smtClean="0"/>
              <a:t>Textmasterformat bearbeiten</a:t>
            </a:r>
          </a:p>
        </p:txBody>
      </p:sp>
      <p:sp>
        <p:nvSpPr>
          <p:cNvPr id="5" name="Datumsplatzhalter 4"/>
          <p:cNvSpPr>
            <a:spLocks noGrp="1"/>
          </p:cNvSpPr>
          <p:nvPr>
            <p:ph type="dt" sz="half" idx="10"/>
          </p:nvPr>
        </p:nvSpPr>
        <p:spPr/>
        <p:txBody>
          <a:bodyPr/>
          <a:lstStyle/>
          <a:p>
            <a:pPr lvl="0"/>
            <a:endParaRPr lang="de-DE"/>
          </a:p>
        </p:txBody>
      </p:sp>
      <p:sp>
        <p:nvSpPr>
          <p:cNvPr id="6" name="Fußzeilenplatzhalter 5"/>
          <p:cNvSpPr>
            <a:spLocks noGrp="1"/>
          </p:cNvSpPr>
          <p:nvPr>
            <p:ph type="ftr" sz="quarter" idx="11"/>
          </p:nvPr>
        </p:nvSpPr>
        <p:spPr/>
        <p:txBody>
          <a:bodyPr/>
          <a:lstStyle/>
          <a:p>
            <a:pPr lvl="0"/>
            <a:endParaRPr lang="de-DE"/>
          </a:p>
        </p:txBody>
      </p:sp>
      <p:sp>
        <p:nvSpPr>
          <p:cNvPr id="7" name="Foliennummernplatzhalter 6"/>
          <p:cNvSpPr>
            <a:spLocks noGrp="1"/>
          </p:cNvSpPr>
          <p:nvPr>
            <p:ph type="sldNum" sz="quarter" idx="12"/>
          </p:nvPr>
        </p:nvSpPr>
        <p:spPr/>
        <p:txBody>
          <a:bodyPr/>
          <a:lstStyle/>
          <a:p>
            <a:pPr lvl="0"/>
            <a:fld id="{A5C315EC-0021-465C-A6EB-249757509B7B}" type="slidenum">
              <a:rPr lang="de-DE" smtClean="0"/>
              <a:t>‹Nr.›</a:t>
            </a:fld>
            <a:endParaRPr lang="de-DE"/>
          </a:p>
        </p:txBody>
      </p:sp>
    </p:spTree>
    <p:extLst>
      <p:ext uri="{BB962C8B-B14F-4D97-AF65-F5344CB8AC3E}">
        <p14:creationId xmlns:p14="http://schemas.microsoft.com/office/powerpoint/2010/main" val="298138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693043" y="402483"/>
            <a:ext cx="8694539" cy="1461188"/>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693043" y="2012414"/>
            <a:ext cx="8694539" cy="4796544"/>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693043" y="7006699"/>
            <a:ext cx="2268141" cy="402483"/>
          </a:xfrm>
          <a:prstGeom prst="rect">
            <a:avLst/>
          </a:prstGeom>
        </p:spPr>
        <p:txBody>
          <a:bodyPr vert="horz" lIns="91440" tIns="45720" rIns="91440" bIns="45720" rtlCol="0" anchor="ctr"/>
          <a:lstStyle>
            <a:lvl1pPr algn="l">
              <a:defRPr sz="992">
                <a:solidFill>
                  <a:schemeClr val="tx1">
                    <a:tint val="75000"/>
                  </a:schemeClr>
                </a:solidFill>
              </a:defRPr>
            </a:lvl1pPr>
          </a:lstStyle>
          <a:p>
            <a:pPr lvl="0"/>
            <a:endParaRPr lang="de-DE"/>
          </a:p>
        </p:txBody>
      </p:sp>
      <p:sp>
        <p:nvSpPr>
          <p:cNvPr id="5" name="Fußzeilenplatzhalter 4"/>
          <p:cNvSpPr>
            <a:spLocks noGrp="1"/>
          </p:cNvSpPr>
          <p:nvPr>
            <p:ph type="ftr" sz="quarter" idx="3"/>
          </p:nvPr>
        </p:nvSpPr>
        <p:spPr>
          <a:xfrm>
            <a:off x="3339207" y="7006699"/>
            <a:ext cx="3402211" cy="402483"/>
          </a:xfrm>
          <a:prstGeom prst="rect">
            <a:avLst/>
          </a:prstGeom>
        </p:spPr>
        <p:txBody>
          <a:bodyPr vert="horz" lIns="91440" tIns="45720" rIns="91440" bIns="45720" rtlCol="0" anchor="ctr"/>
          <a:lstStyle>
            <a:lvl1pPr algn="ctr">
              <a:defRPr sz="992">
                <a:solidFill>
                  <a:schemeClr val="tx1">
                    <a:tint val="75000"/>
                  </a:schemeClr>
                </a:solidFill>
              </a:defRPr>
            </a:lvl1pPr>
          </a:lstStyle>
          <a:p>
            <a:pPr lvl="0"/>
            <a:endParaRPr lang="de-DE"/>
          </a:p>
        </p:txBody>
      </p:sp>
      <p:sp>
        <p:nvSpPr>
          <p:cNvPr id="6" name="Foliennummernplatzhalter 5"/>
          <p:cNvSpPr>
            <a:spLocks noGrp="1"/>
          </p:cNvSpPr>
          <p:nvPr>
            <p:ph type="sldNum" sz="quarter" idx="4"/>
          </p:nvPr>
        </p:nvSpPr>
        <p:spPr>
          <a:xfrm>
            <a:off x="7119441" y="7006699"/>
            <a:ext cx="2268141" cy="402483"/>
          </a:xfrm>
          <a:prstGeom prst="rect">
            <a:avLst/>
          </a:prstGeom>
        </p:spPr>
        <p:txBody>
          <a:bodyPr vert="horz" lIns="91440" tIns="45720" rIns="91440" bIns="45720" rtlCol="0" anchor="ctr"/>
          <a:lstStyle>
            <a:lvl1pPr algn="r">
              <a:defRPr sz="992">
                <a:solidFill>
                  <a:schemeClr val="tx1">
                    <a:tint val="75000"/>
                  </a:schemeClr>
                </a:solidFill>
              </a:defRPr>
            </a:lvl1pPr>
          </a:lstStyle>
          <a:p>
            <a:pPr lvl="0"/>
            <a:fld id="{BD56C573-6B10-4708-982F-D84853DC61B3}" type="slidenum">
              <a:rPr lang="de-DE" smtClean="0"/>
              <a:t>‹Nr.›</a:t>
            </a:fld>
            <a:endParaRPr lang="de-DE"/>
          </a:p>
        </p:txBody>
      </p:sp>
    </p:spTree>
    <p:extLst>
      <p:ext uri="{BB962C8B-B14F-4D97-AF65-F5344CB8AC3E}">
        <p14:creationId xmlns:p14="http://schemas.microsoft.com/office/powerpoint/2010/main" val="102511496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756026" rtl="0" eaLnBrk="1" latinLnBrk="0" hangingPunct="1">
        <a:lnSpc>
          <a:spcPct val="90000"/>
        </a:lnSpc>
        <a:spcBef>
          <a:spcPct val="0"/>
        </a:spcBef>
        <a:buNone/>
        <a:defRPr sz="3638" kern="1200">
          <a:solidFill>
            <a:schemeClr val="tx1"/>
          </a:solidFill>
          <a:latin typeface="+mj-lt"/>
          <a:ea typeface="+mj-ea"/>
          <a:cs typeface="+mj-cs"/>
        </a:defRPr>
      </a:lvl1pPr>
    </p:titleStyle>
    <p:bodyStyle>
      <a:lvl1pPr marL="189006" indent="-189006" algn="l" defTabSz="756026"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7019" indent="-189006" algn="l" defTabSz="756026"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5032" indent="-189006" algn="l" defTabSz="756026" rtl="0" eaLnBrk="1" latinLnBrk="0" hangingPunct="1">
        <a:lnSpc>
          <a:spcPct val="90000"/>
        </a:lnSpc>
        <a:spcBef>
          <a:spcPts val="413"/>
        </a:spcBef>
        <a:buFont typeface="Arial" panose="020B0604020202020204" pitchFamily="34" charset="0"/>
        <a:buChar char="•"/>
        <a:defRPr sz="1654" kern="1200">
          <a:solidFill>
            <a:schemeClr val="tx1"/>
          </a:solidFill>
          <a:latin typeface="+mn-lt"/>
          <a:ea typeface="+mn-ea"/>
          <a:cs typeface="+mn-cs"/>
        </a:defRPr>
      </a:lvl3pPr>
      <a:lvl4pPr marL="1323045" indent="-189006" algn="l" defTabSz="756026"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1058" indent="-189006" algn="l" defTabSz="756026"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9071" indent="-189006" algn="l" defTabSz="756026"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7084" indent="-189006" algn="l" defTabSz="756026"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5097" indent="-189006" algn="l" defTabSz="756026"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3110" indent="-189006" algn="l" defTabSz="756026"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de-DE"/>
      </a:defPPr>
      <a:lvl1pPr marL="0" algn="l" defTabSz="756026" rtl="0" eaLnBrk="1" latinLnBrk="0" hangingPunct="1">
        <a:defRPr sz="1488" kern="1200">
          <a:solidFill>
            <a:schemeClr val="tx1"/>
          </a:solidFill>
          <a:latin typeface="+mn-lt"/>
          <a:ea typeface="+mn-ea"/>
          <a:cs typeface="+mn-cs"/>
        </a:defRPr>
      </a:lvl1pPr>
      <a:lvl2pPr marL="378013" algn="l" defTabSz="756026" rtl="0" eaLnBrk="1" latinLnBrk="0" hangingPunct="1">
        <a:defRPr sz="1488" kern="1200">
          <a:solidFill>
            <a:schemeClr val="tx1"/>
          </a:solidFill>
          <a:latin typeface="+mn-lt"/>
          <a:ea typeface="+mn-ea"/>
          <a:cs typeface="+mn-cs"/>
        </a:defRPr>
      </a:lvl2pPr>
      <a:lvl3pPr marL="756026" algn="l" defTabSz="756026" rtl="0" eaLnBrk="1" latinLnBrk="0" hangingPunct="1">
        <a:defRPr sz="1488" kern="1200">
          <a:solidFill>
            <a:schemeClr val="tx1"/>
          </a:solidFill>
          <a:latin typeface="+mn-lt"/>
          <a:ea typeface="+mn-ea"/>
          <a:cs typeface="+mn-cs"/>
        </a:defRPr>
      </a:lvl3pPr>
      <a:lvl4pPr marL="1134039" algn="l" defTabSz="756026" rtl="0" eaLnBrk="1" latinLnBrk="0" hangingPunct="1">
        <a:defRPr sz="1488" kern="1200">
          <a:solidFill>
            <a:schemeClr val="tx1"/>
          </a:solidFill>
          <a:latin typeface="+mn-lt"/>
          <a:ea typeface="+mn-ea"/>
          <a:cs typeface="+mn-cs"/>
        </a:defRPr>
      </a:lvl4pPr>
      <a:lvl5pPr marL="1512052" algn="l" defTabSz="756026" rtl="0" eaLnBrk="1" latinLnBrk="0" hangingPunct="1">
        <a:defRPr sz="1488" kern="1200">
          <a:solidFill>
            <a:schemeClr val="tx1"/>
          </a:solidFill>
          <a:latin typeface="+mn-lt"/>
          <a:ea typeface="+mn-ea"/>
          <a:cs typeface="+mn-cs"/>
        </a:defRPr>
      </a:lvl5pPr>
      <a:lvl6pPr marL="1890065" algn="l" defTabSz="756026" rtl="0" eaLnBrk="1" latinLnBrk="0" hangingPunct="1">
        <a:defRPr sz="1488" kern="1200">
          <a:solidFill>
            <a:schemeClr val="tx1"/>
          </a:solidFill>
          <a:latin typeface="+mn-lt"/>
          <a:ea typeface="+mn-ea"/>
          <a:cs typeface="+mn-cs"/>
        </a:defRPr>
      </a:lvl6pPr>
      <a:lvl7pPr marL="2268078" algn="l" defTabSz="756026" rtl="0" eaLnBrk="1" latinLnBrk="0" hangingPunct="1">
        <a:defRPr sz="1488" kern="1200">
          <a:solidFill>
            <a:schemeClr val="tx1"/>
          </a:solidFill>
          <a:latin typeface="+mn-lt"/>
          <a:ea typeface="+mn-ea"/>
          <a:cs typeface="+mn-cs"/>
        </a:defRPr>
      </a:lvl7pPr>
      <a:lvl8pPr marL="2646091" algn="l" defTabSz="756026" rtl="0" eaLnBrk="1" latinLnBrk="0" hangingPunct="1">
        <a:defRPr sz="1488" kern="1200">
          <a:solidFill>
            <a:schemeClr val="tx1"/>
          </a:solidFill>
          <a:latin typeface="+mn-lt"/>
          <a:ea typeface="+mn-ea"/>
          <a:cs typeface="+mn-cs"/>
        </a:defRPr>
      </a:lvl8pPr>
      <a:lvl9pPr marL="3024104" algn="l" defTabSz="756026"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doi.org/10.7287/peerj.preprints.2630v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arxiv.org/abs/1706.06527"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gromacs.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3" name="Titel 2"/>
          <p:cNvSpPr>
            <a:spLocks noGrp="1"/>
          </p:cNvSpPr>
          <p:nvPr>
            <p:ph type="ctrTitle"/>
          </p:nvPr>
        </p:nvSpPr>
        <p:spPr/>
        <p:txBody>
          <a:bodyPr/>
          <a:lstStyle/>
          <a:p>
            <a:r>
              <a:rPr lang="de-DE" dirty="0"/>
              <a:t>Software </a:t>
            </a:r>
            <a:r>
              <a:rPr lang="de-DE" dirty="0" err="1" smtClean="0"/>
              <a:t>as</a:t>
            </a:r>
            <a:r>
              <a:rPr lang="de-DE" dirty="0" smtClean="0"/>
              <a:t> Research Data</a:t>
            </a:r>
            <a:endParaRPr lang="de-DE" dirty="0"/>
          </a:p>
        </p:txBody>
      </p:sp>
      <p:sp>
        <p:nvSpPr>
          <p:cNvPr id="2" name="Untertitel 1"/>
          <p:cNvSpPr txBox="1">
            <a:spLocks noGrp="1"/>
          </p:cNvSpPr>
          <p:nvPr>
            <p:ph type="subTitle" idx="1"/>
          </p:nvPr>
        </p:nvSpPr>
        <p:spPr/>
        <p:txBody>
          <a:bodyPr anchor="ctr" anchorCtr="1"/>
          <a:lstStyle/>
          <a:p>
            <a:pPr lvl="0" algn="ctr"/>
            <a:r>
              <a:rPr lang="de-DE" sz="2600" dirty="0" err="1" smtClean="0"/>
              <a:t>Introduction</a:t>
            </a:r>
            <a:endParaRPr lang="de-DE" sz="2600" dirty="0"/>
          </a:p>
        </p:txBody>
      </p:sp>
      <p:pic>
        <p:nvPicPr>
          <p:cNvPr id="4" name="Grafi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5053" y="381141"/>
            <a:ext cx="1886400" cy="75456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name="page7">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p>
            <a:pPr lvl="0"/>
            <a:r>
              <a:rPr lang="de-DE" dirty="0" smtClean="0"/>
              <a:t>References</a:t>
            </a:r>
            <a:endParaRPr lang="de-DE" dirty="0"/>
          </a:p>
        </p:txBody>
      </p:sp>
      <p:sp>
        <p:nvSpPr>
          <p:cNvPr id="3" name="Textplatzhalter 2"/>
          <p:cNvSpPr txBox="1">
            <a:spLocks noGrp="1"/>
          </p:cNvSpPr>
          <p:nvPr>
            <p:ph idx="1"/>
          </p:nvPr>
        </p:nvSpPr>
        <p:spPr/>
        <p:txBody>
          <a:bodyPr/>
          <a:lstStyle/>
          <a:p>
            <a:pPr lvl="0"/>
            <a:r>
              <a:rPr lang="de-DE" sz="1200" dirty="0">
                <a:latin typeface="Calibri"/>
              </a:rPr>
              <a:t>U. </a:t>
            </a:r>
            <a:r>
              <a:rPr lang="de-DE" sz="1200" dirty="0" err="1">
                <a:latin typeface="Calibri"/>
              </a:rPr>
              <a:t>Nangia</a:t>
            </a:r>
            <a:r>
              <a:rPr lang="de-DE" sz="1200" dirty="0">
                <a:latin typeface="Calibri"/>
              </a:rPr>
              <a:t> </a:t>
            </a:r>
            <a:r>
              <a:rPr lang="de-DE" sz="1200" dirty="0" err="1">
                <a:latin typeface="Calibri"/>
              </a:rPr>
              <a:t>and</a:t>
            </a:r>
            <a:r>
              <a:rPr lang="de-DE" sz="1200" dirty="0">
                <a:latin typeface="Calibri"/>
              </a:rPr>
              <a:t> D. S. Katz, “Track 1 Paper: </a:t>
            </a:r>
            <a:r>
              <a:rPr lang="de-DE" sz="1200" dirty="0" err="1">
                <a:latin typeface="Calibri"/>
              </a:rPr>
              <a:t>Surveying</a:t>
            </a:r>
            <a:r>
              <a:rPr lang="de-DE" sz="1200" dirty="0">
                <a:latin typeface="Calibri"/>
              </a:rPr>
              <a:t> </a:t>
            </a:r>
            <a:r>
              <a:rPr lang="de-DE" sz="1200" dirty="0" err="1">
                <a:latin typeface="Calibri"/>
              </a:rPr>
              <a:t>the</a:t>
            </a:r>
            <a:r>
              <a:rPr lang="de-DE" sz="1200" dirty="0">
                <a:latin typeface="Calibri"/>
              </a:rPr>
              <a:t> U.S. National </a:t>
            </a:r>
            <a:r>
              <a:rPr lang="de-DE" sz="1200" dirty="0" err="1">
                <a:latin typeface="Calibri"/>
              </a:rPr>
              <a:t>Postdoctoral</a:t>
            </a:r>
            <a:r>
              <a:rPr lang="de-DE" sz="1200" dirty="0">
                <a:latin typeface="Calibri"/>
              </a:rPr>
              <a:t> </a:t>
            </a:r>
            <a:r>
              <a:rPr lang="de-DE" sz="1200" dirty="0" err="1">
                <a:latin typeface="Calibri"/>
              </a:rPr>
              <a:t>Association</a:t>
            </a:r>
            <a:r>
              <a:rPr lang="de-DE" sz="1200" dirty="0">
                <a:latin typeface="Calibri"/>
              </a:rPr>
              <a:t> </a:t>
            </a:r>
            <a:r>
              <a:rPr lang="de-DE" sz="1200" dirty="0" err="1">
                <a:latin typeface="Calibri"/>
              </a:rPr>
              <a:t>Regarding</a:t>
            </a:r>
            <a:r>
              <a:rPr lang="de-DE" sz="1200" dirty="0">
                <a:latin typeface="Calibri"/>
              </a:rPr>
              <a:t> Software </a:t>
            </a:r>
            <a:r>
              <a:rPr lang="de-DE" sz="1200" dirty="0" err="1">
                <a:latin typeface="Calibri"/>
              </a:rPr>
              <a:t>Use</a:t>
            </a:r>
            <a:r>
              <a:rPr lang="de-DE" sz="1200" dirty="0">
                <a:latin typeface="Calibri"/>
              </a:rPr>
              <a:t> </a:t>
            </a:r>
            <a:r>
              <a:rPr lang="de-DE" sz="1200" dirty="0" err="1">
                <a:latin typeface="Calibri"/>
              </a:rPr>
              <a:t>and</a:t>
            </a:r>
            <a:r>
              <a:rPr lang="de-DE" sz="1200" dirty="0">
                <a:latin typeface="Calibri"/>
              </a:rPr>
              <a:t> Training in Research,” </a:t>
            </a:r>
            <a:r>
              <a:rPr lang="de-DE" sz="1200" dirty="0" err="1">
                <a:latin typeface="Calibri"/>
              </a:rPr>
              <a:t>Zenodo</a:t>
            </a:r>
            <a:r>
              <a:rPr lang="de-DE" sz="1200" dirty="0">
                <a:latin typeface="Calibri"/>
              </a:rPr>
              <a:t>, 2017. </a:t>
            </a:r>
            <a:r>
              <a:rPr lang="de-DE" sz="1200" dirty="0" err="1">
                <a:latin typeface="Calibri"/>
              </a:rPr>
              <a:t>doi</a:t>
            </a:r>
            <a:r>
              <a:rPr lang="de-DE" sz="1200" dirty="0">
                <a:latin typeface="Calibri"/>
              </a:rPr>
              <a:t>: 10.5281/zenodo.814102</a:t>
            </a:r>
          </a:p>
          <a:p>
            <a:pPr lvl="0" algn="l"/>
            <a:r>
              <a:rPr lang="de-DE" sz="1200" dirty="0">
                <a:latin typeface="Calibri"/>
              </a:rPr>
              <a:t>Katz DS, Niemeyer KE, Smith AM, Anderson WL, </a:t>
            </a:r>
            <a:r>
              <a:rPr lang="de-DE" sz="1200" dirty="0" err="1">
                <a:latin typeface="Calibri"/>
              </a:rPr>
              <a:t>Boettiger</a:t>
            </a:r>
            <a:r>
              <a:rPr lang="de-DE" sz="1200" dirty="0">
                <a:latin typeface="Calibri"/>
              </a:rPr>
              <a:t> C, </a:t>
            </a:r>
            <a:r>
              <a:rPr lang="de-DE" sz="1200" dirty="0" err="1">
                <a:latin typeface="Calibri"/>
              </a:rPr>
              <a:t>Hinsen</a:t>
            </a:r>
            <a:r>
              <a:rPr lang="de-DE" sz="1200" dirty="0">
                <a:latin typeface="Calibri"/>
              </a:rPr>
              <a:t> K, </a:t>
            </a:r>
            <a:r>
              <a:rPr lang="de-DE" sz="1200" dirty="0" err="1">
                <a:latin typeface="Calibri"/>
              </a:rPr>
              <a:t>Hooft</a:t>
            </a:r>
            <a:r>
              <a:rPr lang="de-DE" sz="1200" dirty="0">
                <a:latin typeface="Calibri"/>
              </a:rPr>
              <a:t> R, </a:t>
            </a:r>
            <a:r>
              <a:rPr lang="de-DE" sz="1200" dirty="0" err="1">
                <a:latin typeface="Calibri"/>
              </a:rPr>
              <a:t>Hucka</a:t>
            </a:r>
            <a:r>
              <a:rPr lang="de-DE" sz="1200" dirty="0">
                <a:latin typeface="Calibri"/>
              </a:rPr>
              <a:t> M, Lee A, Löffler F, Pollard T, Rios F. (2016) Software vs. </a:t>
            </a:r>
            <a:r>
              <a:rPr lang="de-DE" sz="1200" dirty="0" err="1">
                <a:latin typeface="Calibri"/>
              </a:rPr>
              <a:t>data</a:t>
            </a:r>
            <a:r>
              <a:rPr lang="de-DE" sz="1200" dirty="0">
                <a:latin typeface="Calibri"/>
              </a:rPr>
              <a:t> in </a:t>
            </a:r>
            <a:r>
              <a:rPr lang="de-DE" sz="1200" dirty="0" err="1">
                <a:latin typeface="Calibri"/>
              </a:rPr>
              <a:t>the</a:t>
            </a:r>
            <a:r>
              <a:rPr lang="de-DE" sz="1200" dirty="0">
                <a:latin typeface="Calibri"/>
              </a:rPr>
              <a:t> </a:t>
            </a:r>
            <a:r>
              <a:rPr lang="de-DE" sz="1200" dirty="0" err="1">
                <a:latin typeface="Calibri"/>
              </a:rPr>
              <a:t>context</a:t>
            </a:r>
            <a:r>
              <a:rPr lang="de-DE" sz="1200" dirty="0">
                <a:latin typeface="Calibri"/>
              </a:rPr>
              <a:t> </a:t>
            </a:r>
            <a:r>
              <a:rPr lang="de-DE" sz="1200" dirty="0" err="1">
                <a:latin typeface="Calibri"/>
              </a:rPr>
              <a:t>of</a:t>
            </a:r>
            <a:r>
              <a:rPr lang="de-DE" sz="1200" dirty="0">
                <a:latin typeface="Calibri"/>
              </a:rPr>
              <a:t> </a:t>
            </a:r>
            <a:r>
              <a:rPr lang="de-DE" sz="1200" dirty="0" err="1">
                <a:latin typeface="Calibri"/>
              </a:rPr>
              <a:t>citation</a:t>
            </a:r>
            <a:r>
              <a:rPr lang="de-DE" sz="1200" dirty="0">
                <a:latin typeface="Calibri"/>
              </a:rPr>
              <a:t>. </a:t>
            </a:r>
            <a:r>
              <a:rPr lang="de-DE" sz="1200" dirty="0" err="1">
                <a:latin typeface="Calibri"/>
              </a:rPr>
              <a:t>PeerJ</a:t>
            </a:r>
            <a:r>
              <a:rPr lang="de-DE" sz="1200" dirty="0">
                <a:latin typeface="Calibri"/>
              </a:rPr>
              <a:t> </a:t>
            </a:r>
            <a:r>
              <a:rPr lang="de-DE" sz="1200" dirty="0" err="1">
                <a:latin typeface="Calibri"/>
              </a:rPr>
              <a:t>Preprints</a:t>
            </a:r>
            <a:r>
              <a:rPr lang="de-DE" sz="1200" dirty="0">
                <a:latin typeface="Calibri"/>
              </a:rPr>
              <a:t> 4:e2630v1 </a:t>
            </a:r>
            <a:r>
              <a:rPr lang="de-DE" sz="1200" dirty="0">
                <a:latin typeface="Calibri"/>
                <a:hlinkClick r:id="rId3"/>
              </a:rPr>
              <a:t>https://doi.org/10.7287/peerj.preprints.2630v1</a:t>
            </a:r>
            <a:endParaRPr lang="de-DE" sz="1200" dirty="0">
              <a:latin typeface="Calibri"/>
            </a:endParaRPr>
          </a:p>
          <a:p>
            <a:pPr lvl="0" algn="l"/>
            <a:r>
              <a:rPr lang="de-DE" sz="1200" dirty="0">
                <a:latin typeface="Calibri"/>
              </a:rPr>
              <a:t>U. </a:t>
            </a:r>
            <a:r>
              <a:rPr lang="de-DE" sz="1200" dirty="0" err="1">
                <a:latin typeface="Calibri"/>
              </a:rPr>
              <a:t>Nangia</a:t>
            </a:r>
            <a:r>
              <a:rPr lang="de-DE" sz="1200" dirty="0">
                <a:latin typeface="Calibri"/>
              </a:rPr>
              <a:t> </a:t>
            </a:r>
            <a:r>
              <a:rPr lang="de-DE" sz="1200" dirty="0" err="1">
                <a:latin typeface="Calibri"/>
              </a:rPr>
              <a:t>and</a:t>
            </a:r>
            <a:r>
              <a:rPr lang="de-DE" sz="1200" dirty="0">
                <a:latin typeface="Calibri"/>
              </a:rPr>
              <a:t> D. S. Katz, "Understanding Software in Research: Initial </a:t>
            </a:r>
            <a:r>
              <a:rPr lang="de-DE" sz="1200" dirty="0" err="1">
                <a:latin typeface="Calibri"/>
              </a:rPr>
              <a:t>Results</a:t>
            </a:r>
            <a:r>
              <a:rPr lang="de-DE" sz="1200" dirty="0">
                <a:latin typeface="Calibri"/>
              </a:rPr>
              <a:t> </a:t>
            </a:r>
            <a:r>
              <a:rPr lang="de-DE" sz="1200" dirty="0" err="1">
                <a:latin typeface="Calibri"/>
              </a:rPr>
              <a:t>from</a:t>
            </a:r>
            <a:r>
              <a:rPr lang="de-DE" sz="1200" dirty="0">
                <a:latin typeface="Calibri"/>
              </a:rPr>
              <a:t> </a:t>
            </a:r>
            <a:r>
              <a:rPr lang="de-DE" sz="1200" dirty="0" err="1">
                <a:latin typeface="Calibri"/>
              </a:rPr>
              <a:t>Examining</a:t>
            </a:r>
            <a:r>
              <a:rPr lang="de-DE" sz="1200" dirty="0">
                <a:latin typeface="Calibri"/>
              </a:rPr>
              <a:t> Nature </a:t>
            </a:r>
            <a:r>
              <a:rPr lang="de-DE" sz="1200" dirty="0" err="1">
                <a:latin typeface="Calibri"/>
              </a:rPr>
              <a:t>and</a:t>
            </a:r>
            <a:r>
              <a:rPr lang="de-DE" sz="1200" dirty="0">
                <a:latin typeface="Calibri"/>
              </a:rPr>
              <a:t> a Call </a:t>
            </a:r>
            <a:r>
              <a:rPr lang="de-DE" sz="1200" dirty="0" err="1">
                <a:latin typeface="Calibri"/>
              </a:rPr>
              <a:t>for</a:t>
            </a:r>
            <a:r>
              <a:rPr lang="de-DE" sz="1200" dirty="0">
                <a:latin typeface="Calibri"/>
              </a:rPr>
              <a:t> </a:t>
            </a:r>
            <a:r>
              <a:rPr lang="de-DE" sz="1200" dirty="0" err="1">
                <a:latin typeface="Calibri"/>
              </a:rPr>
              <a:t>Collaboration</a:t>
            </a:r>
            <a:r>
              <a:rPr lang="de-DE" sz="1200" dirty="0">
                <a:latin typeface="Calibri"/>
              </a:rPr>
              <a:t>," </a:t>
            </a:r>
            <a:r>
              <a:rPr lang="de-DE" sz="1200" dirty="0" err="1">
                <a:latin typeface="Calibri"/>
              </a:rPr>
              <a:t>arXiv</a:t>
            </a:r>
            <a:r>
              <a:rPr lang="de-DE" sz="1200" dirty="0">
                <a:latin typeface="Calibri"/>
              </a:rPr>
              <a:t>, 2017. </a:t>
            </a:r>
            <a:r>
              <a:rPr lang="de-DE" sz="1200" dirty="0">
                <a:latin typeface="Calibri"/>
                <a:hlinkClick r:id="rId4"/>
              </a:rPr>
              <a:t>https://arxiv.org/abs/1706.06527</a:t>
            </a:r>
            <a:endParaRPr lang="de-DE" sz="1200" dirty="0">
              <a:latin typeface="Calibri"/>
            </a:endParaRPr>
          </a:p>
          <a:p>
            <a:pPr lvl="0" algn="l"/>
            <a:r>
              <a:rPr lang="en-US" sz="1200" dirty="0" err="1">
                <a:latin typeface="Calibri"/>
              </a:rPr>
              <a:t>Howison</a:t>
            </a:r>
            <a:r>
              <a:rPr lang="en-US" sz="1200" dirty="0">
                <a:latin typeface="Calibri"/>
              </a:rPr>
              <a:t>, J. &amp; Bullard, J. (2016). Software in the scientific literature: Problems with seeing, finding, and using software mentioned in the biology literature. </a:t>
            </a:r>
            <a:r>
              <a:rPr lang="en-US" sz="1200" i="1" dirty="0">
                <a:latin typeface="Calibri"/>
              </a:rPr>
              <a:t>Journal of the Association for Information Science and Technology</a:t>
            </a:r>
            <a:r>
              <a:rPr lang="en-US" sz="1200" dirty="0">
                <a:latin typeface="Calibri"/>
              </a:rPr>
              <a:t>, 67, 2137--2155. </a:t>
            </a:r>
            <a:r>
              <a:rPr lang="en-US" sz="1200" dirty="0" err="1">
                <a:latin typeface="Calibri"/>
              </a:rPr>
              <a:t>doi</a:t>
            </a:r>
            <a:r>
              <a:rPr lang="en-US" sz="1200" dirty="0">
                <a:latin typeface="Calibri"/>
              </a:rPr>
              <a:t>: 10.1002/asi.23538 </a:t>
            </a:r>
            <a:endParaRPr lang="de-DE" sz="1200" dirty="0">
              <a:latin typeface="Times New Roman" pitchFamily="18"/>
            </a:endParaRPr>
          </a:p>
          <a:p>
            <a:pPr lvl="0" algn="l"/>
            <a:endParaRPr lang="de-DE" sz="1200" dirty="0">
              <a:latin typeface="Calibri"/>
            </a:endParaRPr>
          </a:p>
          <a:p>
            <a:pPr lvl="0" algn="l"/>
            <a:endParaRPr lang="de-DE" sz="1200" dirty="0"/>
          </a:p>
          <a:p>
            <a:pPr lvl="0"/>
            <a:endParaRPr lang="de-DE" sz="1200" dirty="0">
              <a:latin typeface="Times New Roman" pitchFamily="18"/>
            </a:endParaRPr>
          </a:p>
          <a:p>
            <a:pPr lvl="0"/>
            <a:endParaRPr lang="de-DE" sz="1200" dirty="0">
              <a:latin typeface="Times New Roman" pitchFamily="18"/>
            </a:endParaRPr>
          </a:p>
          <a:p>
            <a:pPr lvl="0"/>
            <a:endParaRPr lang="de-DE" sz="1200" dirty="0">
              <a:latin typeface="Times New Roman" pitchFamily="18"/>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18">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p>
            <a:pPr lvl="0"/>
            <a:r>
              <a:rPr lang="de-DE" dirty="0"/>
              <a:t>Software vs. </a:t>
            </a:r>
            <a:r>
              <a:rPr lang="de-DE" dirty="0" err="1" smtClean="0"/>
              <a:t>data</a:t>
            </a:r>
            <a:r>
              <a:rPr lang="de-DE" dirty="0" smtClean="0"/>
              <a:t> </a:t>
            </a:r>
            <a:r>
              <a:rPr lang="de-DE" dirty="0"/>
              <a:t>in </a:t>
            </a:r>
            <a:r>
              <a:rPr lang="de-DE" dirty="0" err="1" smtClean="0"/>
              <a:t>research</a:t>
            </a:r>
            <a:endParaRPr lang="de-DE" dirty="0"/>
          </a:p>
        </p:txBody>
      </p:sp>
      <p:sp>
        <p:nvSpPr>
          <p:cNvPr id="3" name="Inhaltsplatzhalter 2"/>
          <p:cNvSpPr txBox="1">
            <a:spLocks noGrp="1"/>
          </p:cNvSpPr>
          <p:nvPr>
            <p:ph idx="1"/>
          </p:nvPr>
        </p:nvSpPr>
        <p:spPr/>
        <p:txBody>
          <a:bodyPr/>
          <a:lstStyle/>
          <a:p>
            <a:pPr lvl="0"/>
            <a:r>
              <a:rPr lang="en-GB" dirty="0"/>
              <a:t>Data </a:t>
            </a:r>
          </a:p>
          <a:p>
            <a:pPr lvl="1"/>
            <a:r>
              <a:rPr lang="en-US" sz="2069" dirty="0"/>
              <a:t>scientific data are facts or observations</a:t>
            </a:r>
            <a:endParaRPr lang="en-US" sz="2869" dirty="0"/>
          </a:p>
          <a:p>
            <a:pPr lvl="1"/>
            <a:r>
              <a:rPr lang="de-DE" sz="2069" dirty="0" err="1" smtClean="0"/>
              <a:t>data</a:t>
            </a:r>
            <a:r>
              <a:rPr lang="de-DE" sz="2069" dirty="0" smtClean="0"/>
              <a:t> </a:t>
            </a:r>
            <a:r>
              <a:rPr lang="de-DE" sz="2069" dirty="0" err="1"/>
              <a:t>provide</a:t>
            </a:r>
            <a:r>
              <a:rPr lang="de-DE" sz="2069" dirty="0"/>
              <a:t> </a:t>
            </a:r>
            <a:r>
              <a:rPr lang="de-DE" sz="2069" dirty="0" err="1"/>
              <a:t>evidence</a:t>
            </a:r>
            <a:endParaRPr lang="de-DE" sz="2869" dirty="0"/>
          </a:p>
          <a:p>
            <a:pPr lvl="0"/>
            <a:r>
              <a:rPr lang="en-GB" dirty="0" smtClean="0"/>
              <a:t>Software</a:t>
            </a:r>
            <a:endParaRPr lang="en-GB" dirty="0"/>
          </a:p>
          <a:p>
            <a:pPr lvl="1"/>
            <a:r>
              <a:rPr lang="de-DE" sz="2069" dirty="0" err="1"/>
              <a:t>is</a:t>
            </a:r>
            <a:r>
              <a:rPr lang="de-DE" sz="2069" dirty="0"/>
              <a:t> a </a:t>
            </a:r>
            <a:r>
              <a:rPr lang="de-DE" sz="2069" dirty="0" err="1"/>
              <a:t>creative</a:t>
            </a:r>
            <a:r>
              <a:rPr lang="de-DE" sz="2069" dirty="0"/>
              <a:t> </a:t>
            </a:r>
            <a:r>
              <a:rPr lang="de-DE" sz="2069" dirty="0" err="1"/>
              <a:t>work</a:t>
            </a:r>
            <a:endParaRPr lang="de-DE" sz="2869" dirty="0"/>
          </a:p>
          <a:p>
            <a:pPr lvl="1"/>
            <a:r>
              <a:rPr lang="de-DE" sz="2069" dirty="0" err="1"/>
              <a:t>provides</a:t>
            </a:r>
            <a:r>
              <a:rPr lang="de-DE" sz="2069" dirty="0"/>
              <a:t> an </a:t>
            </a:r>
            <a:r>
              <a:rPr lang="de-DE" sz="2069" dirty="0" err="1"/>
              <a:t>executable</a:t>
            </a:r>
            <a:r>
              <a:rPr lang="de-DE" sz="2069" dirty="0"/>
              <a:t> </a:t>
            </a:r>
            <a:r>
              <a:rPr lang="de-DE" sz="2069" dirty="0" err="1"/>
              <a:t>tool</a:t>
            </a:r>
            <a:endParaRPr lang="de-DE" sz="2869" dirty="0"/>
          </a:p>
          <a:p>
            <a:pPr lvl="1"/>
            <a:r>
              <a:rPr lang="de-DE" sz="2069" dirty="0" err="1"/>
              <a:t>operates</a:t>
            </a:r>
            <a:r>
              <a:rPr lang="de-DE" sz="2069" dirty="0"/>
              <a:t> on </a:t>
            </a:r>
            <a:r>
              <a:rPr lang="de-DE" sz="2069" dirty="0" err="1"/>
              <a:t>data</a:t>
            </a:r>
            <a:endParaRPr lang="de-DE" sz="2869" dirty="0"/>
          </a:p>
          <a:p>
            <a:pPr marL="0" lvl="0" indent="0">
              <a:buNone/>
            </a:pPr>
            <a:endParaRPr lang="en-GB" sz="2000" dirty="0"/>
          </a:p>
          <a:p>
            <a:pPr lvl="0"/>
            <a:r>
              <a:rPr lang="en-GB" sz="2000" dirty="0" smtClean="0"/>
              <a:t>Software and data are similar in terms of credits and metrics in the scientific context. Both have traditionally not been cited in publications</a:t>
            </a:r>
            <a:endParaRPr lang="en-GB" sz="2000" dirty="0"/>
          </a:p>
          <a:p>
            <a:pPr lvl="0"/>
            <a:endParaRPr lang="de-DE" dirty="0"/>
          </a:p>
        </p:txBody>
      </p:sp>
      <p:sp>
        <p:nvSpPr>
          <p:cNvPr id="4" name="Rechteck 4"/>
          <p:cNvSpPr/>
          <p:nvPr/>
        </p:nvSpPr>
        <p:spPr>
          <a:xfrm>
            <a:off x="437430" y="6435117"/>
            <a:ext cx="9204780" cy="646334"/>
          </a:xfrm>
          <a:prstGeom prst="rect">
            <a:avLst/>
          </a:prstGeom>
          <a:noFill/>
          <a:ln cap="flat">
            <a:noFill/>
            <a:prstDash val="solid"/>
          </a:ln>
        </p:spPr>
        <p:txBody>
          <a:bodyPr vert="horz" wrap="square" lIns="91440" tIns="45720" rIns="91440" bIns="45720" anchor="t" anchorCtr="0" compatLnSpc="1">
            <a:spAutoFit/>
          </a:bodyPr>
          <a:lstStyle/>
          <a:p>
            <a:pPr marL="0" marR="0" lvl="0" indent="0" algn="l" defTabSz="914400" rtl="0" fontAlgn="auto" hangingPunct="0">
              <a:lnSpc>
                <a:spcPct val="100000"/>
              </a:lnSpc>
              <a:spcBef>
                <a:spcPts val="0"/>
              </a:spcBef>
              <a:spcAft>
                <a:spcPts val="0"/>
              </a:spcAft>
              <a:buNone/>
              <a:tabLst/>
              <a:defRPr sz="1200" b="0" i="0" u="none" strike="noStrike" kern="0" cap="none" spc="0" baseline="0">
                <a:solidFill>
                  <a:srgbClr val="000000"/>
                </a:solidFill>
                <a:uFillTx/>
              </a:defRPr>
            </a:pPr>
            <a:r>
              <a:rPr lang="de-DE" sz="1200" b="0" i="0" u="none" strike="noStrike" kern="0" cap="none" spc="0" baseline="0">
                <a:solidFill>
                  <a:srgbClr val="000000"/>
                </a:solidFill>
                <a:uFillTx/>
                <a:latin typeface="Arial" pitchFamily="18"/>
                <a:ea typeface="Microsoft YaHei" pitchFamily="2"/>
                <a:cs typeface="Mangal" pitchFamily="2"/>
              </a:rPr>
              <a:t>Katz DS, Niemeyer KE, Smith AM, Anderson WL, Boettiger C, Hinsen K, Hooft R, Hucka M, Lee A, Löffler F, Pollard T, Rios F. (2016) Software vs. data in the context of citation. PeerJ Preprints 4:e2630v1 https://doi.org/10.7287/peerj.preprints.2630v1</a:t>
            </a:r>
          </a:p>
          <a:p>
            <a:pPr marL="0" marR="0" lvl="0" indent="0" algn="l" defTabSz="914400" rtl="0" fontAlgn="auto" hangingPunct="0">
              <a:lnSpc>
                <a:spcPct val="100000"/>
              </a:lnSpc>
              <a:spcBef>
                <a:spcPts val="0"/>
              </a:spcBef>
              <a:spcAft>
                <a:spcPts val="0"/>
              </a:spcAft>
              <a:buNone/>
              <a:tabLst/>
              <a:defRPr sz="1200" b="0" i="0" u="none" strike="noStrike" kern="0" cap="none" spc="0" baseline="0">
                <a:solidFill>
                  <a:srgbClr val="000000"/>
                </a:solidFill>
                <a:uFillTx/>
              </a:defRPr>
            </a:pPr>
            <a:endParaRPr lang="de-DE" sz="1200" b="0" i="0" u="none" strike="noStrike" kern="0" cap="none" spc="0" baseline="0">
              <a:solidFill>
                <a:srgbClr val="000000"/>
              </a:solidFill>
              <a:uFillTx/>
              <a:latin typeface="Arial" pitchFamily="18"/>
              <a:ea typeface="Microsoft YaHei" pitchFamily="2"/>
              <a:cs typeface="Mangal" pitchFamily="2"/>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p>
            <a:pPr lvl="0"/>
            <a:r>
              <a:rPr lang="de-DE" dirty="0"/>
              <a:t>Software </a:t>
            </a:r>
            <a:r>
              <a:rPr lang="de-DE" dirty="0" smtClean="0"/>
              <a:t>in Research</a:t>
            </a:r>
            <a:endParaRPr lang="de-DE" dirty="0"/>
          </a:p>
        </p:txBody>
      </p:sp>
      <p:sp>
        <p:nvSpPr>
          <p:cNvPr id="3" name="Rechteck 6"/>
          <p:cNvSpPr/>
          <p:nvPr/>
        </p:nvSpPr>
        <p:spPr>
          <a:xfrm>
            <a:off x="503998" y="6572524"/>
            <a:ext cx="9325801" cy="461662"/>
          </a:xfrm>
          <a:prstGeom prst="rect">
            <a:avLst/>
          </a:prstGeom>
          <a:noFill/>
          <a:ln cap="flat">
            <a:noFill/>
            <a:prstDash val="solid"/>
          </a:ln>
        </p:spPr>
        <p:txBody>
          <a:bodyPr vert="horz" wrap="square" lIns="91440" tIns="45720" rIns="91440" bIns="45720" anchor="t" anchorCtr="0" compatLnSpc="1">
            <a:spAutoFit/>
          </a:bodyPr>
          <a:lstStyle/>
          <a:p>
            <a:pPr marL="0" marR="0" lvl="0" indent="0" algn="l" defTabSz="914400" rtl="0" fontAlgn="auto" hangingPunct="0">
              <a:lnSpc>
                <a:spcPct val="100000"/>
              </a:lnSpc>
              <a:spcBef>
                <a:spcPts val="0"/>
              </a:spcBef>
              <a:spcAft>
                <a:spcPts val="285"/>
              </a:spcAft>
              <a:buNone/>
              <a:tabLst/>
              <a:defRPr sz="1200" b="0" i="0" u="none" strike="noStrike" kern="0" cap="none" spc="0" baseline="0">
                <a:solidFill>
                  <a:srgbClr val="000000"/>
                </a:solidFill>
                <a:uFillTx/>
              </a:defRPr>
            </a:pPr>
            <a:r>
              <a:rPr lang="de-DE" sz="1200" b="0" i="0" u="none" strike="noStrike" kern="1200" cap="none" spc="0" baseline="0" dirty="0">
                <a:solidFill>
                  <a:srgbClr val="000000"/>
                </a:solidFill>
                <a:uFillTx/>
                <a:ea typeface="Microsoft YaHei" pitchFamily="2"/>
                <a:cs typeface="Mangal" pitchFamily="2"/>
              </a:rPr>
              <a:t>U. </a:t>
            </a:r>
            <a:r>
              <a:rPr lang="de-DE" sz="1200" b="0" i="0" u="none" strike="noStrike" kern="1200" cap="none" spc="0" baseline="0" dirty="0" err="1">
                <a:solidFill>
                  <a:srgbClr val="000000"/>
                </a:solidFill>
                <a:uFillTx/>
                <a:ea typeface="Microsoft YaHei" pitchFamily="2"/>
                <a:cs typeface="Mangal" pitchFamily="2"/>
              </a:rPr>
              <a:t>Nangia</a:t>
            </a:r>
            <a:r>
              <a:rPr lang="de-DE" sz="1200" b="0" i="0" u="none" strike="noStrike" kern="1200" cap="none" spc="0" baseline="0" dirty="0">
                <a:solidFill>
                  <a:srgbClr val="000000"/>
                </a:solidFill>
                <a:uFillTx/>
                <a:ea typeface="Microsoft YaHei" pitchFamily="2"/>
                <a:cs typeface="Mangal" pitchFamily="2"/>
              </a:rPr>
              <a:t> </a:t>
            </a:r>
            <a:r>
              <a:rPr lang="de-DE" sz="1200" b="0" i="0" u="none" strike="noStrike" kern="1200" cap="none" spc="0" baseline="0" dirty="0" err="1">
                <a:solidFill>
                  <a:srgbClr val="000000"/>
                </a:solidFill>
                <a:uFillTx/>
                <a:ea typeface="Microsoft YaHei" pitchFamily="2"/>
                <a:cs typeface="Mangal" pitchFamily="2"/>
              </a:rPr>
              <a:t>and</a:t>
            </a:r>
            <a:r>
              <a:rPr lang="de-DE" sz="1200" b="0" i="0" u="none" strike="noStrike" kern="1200" cap="none" spc="0" baseline="0" dirty="0">
                <a:solidFill>
                  <a:srgbClr val="000000"/>
                </a:solidFill>
                <a:uFillTx/>
                <a:ea typeface="Microsoft YaHei" pitchFamily="2"/>
                <a:cs typeface="Mangal" pitchFamily="2"/>
              </a:rPr>
              <a:t> D. S. Katz, “Track 1 Paper: </a:t>
            </a:r>
            <a:r>
              <a:rPr lang="de-DE" sz="1200" b="0" i="0" u="none" strike="noStrike" kern="1200" cap="none" spc="0" baseline="0" dirty="0" err="1">
                <a:solidFill>
                  <a:srgbClr val="000000"/>
                </a:solidFill>
                <a:uFillTx/>
                <a:ea typeface="Microsoft YaHei" pitchFamily="2"/>
                <a:cs typeface="Mangal" pitchFamily="2"/>
              </a:rPr>
              <a:t>Surveying</a:t>
            </a:r>
            <a:r>
              <a:rPr lang="de-DE" sz="1200" b="0" i="0" u="none" strike="noStrike" kern="1200" cap="none" spc="0" baseline="0" dirty="0">
                <a:solidFill>
                  <a:srgbClr val="000000"/>
                </a:solidFill>
                <a:uFillTx/>
                <a:ea typeface="Microsoft YaHei" pitchFamily="2"/>
                <a:cs typeface="Mangal" pitchFamily="2"/>
              </a:rPr>
              <a:t> </a:t>
            </a:r>
            <a:r>
              <a:rPr lang="de-DE" sz="1200" b="0" i="0" u="none" strike="noStrike" kern="1200" cap="none" spc="0" baseline="0" dirty="0" err="1">
                <a:solidFill>
                  <a:srgbClr val="000000"/>
                </a:solidFill>
                <a:uFillTx/>
                <a:ea typeface="Microsoft YaHei" pitchFamily="2"/>
                <a:cs typeface="Mangal" pitchFamily="2"/>
              </a:rPr>
              <a:t>the</a:t>
            </a:r>
            <a:r>
              <a:rPr lang="de-DE" sz="1200" b="0" i="0" u="none" strike="noStrike" kern="1200" cap="none" spc="0" baseline="0" dirty="0">
                <a:solidFill>
                  <a:srgbClr val="000000"/>
                </a:solidFill>
                <a:uFillTx/>
                <a:ea typeface="Microsoft YaHei" pitchFamily="2"/>
                <a:cs typeface="Mangal" pitchFamily="2"/>
              </a:rPr>
              <a:t> U.S. National </a:t>
            </a:r>
            <a:r>
              <a:rPr lang="de-DE" sz="1200" b="0" i="0" u="none" strike="noStrike" kern="1200" cap="none" spc="0" baseline="0" dirty="0" err="1">
                <a:solidFill>
                  <a:srgbClr val="000000"/>
                </a:solidFill>
                <a:uFillTx/>
                <a:ea typeface="Microsoft YaHei" pitchFamily="2"/>
                <a:cs typeface="Mangal" pitchFamily="2"/>
              </a:rPr>
              <a:t>Postdoctoral</a:t>
            </a:r>
            <a:r>
              <a:rPr lang="de-DE" sz="1200" b="0" i="0" u="none" strike="noStrike" kern="1200" cap="none" spc="0" baseline="0" dirty="0">
                <a:solidFill>
                  <a:srgbClr val="000000"/>
                </a:solidFill>
                <a:uFillTx/>
                <a:ea typeface="Microsoft YaHei" pitchFamily="2"/>
                <a:cs typeface="Mangal" pitchFamily="2"/>
              </a:rPr>
              <a:t> </a:t>
            </a:r>
            <a:r>
              <a:rPr lang="de-DE" sz="1200" b="0" i="0" u="none" strike="noStrike" kern="1200" cap="none" spc="0" baseline="0" dirty="0" err="1">
                <a:solidFill>
                  <a:srgbClr val="000000"/>
                </a:solidFill>
                <a:uFillTx/>
                <a:ea typeface="Microsoft YaHei" pitchFamily="2"/>
                <a:cs typeface="Mangal" pitchFamily="2"/>
              </a:rPr>
              <a:t>Association</a:t>
            </a:r>
            <a:r>
              <a:rPr lang="de-DE" sz="1200" b="0" i="0" u="none" strike="noStrike" kern="1200" cap="none" spc="0" baseline="0" dirty="0">
                <a:solidFill>
                  <a:srgbClr val="000000"/>
                </a:solidFill>
                <a:uFillTx/>
                <a:ea typeface="Microsoft YaHei" pitchFamily="2"/>
                <a:cs typeface="Mangal" pitchFamily="2"/>
              </a:rPr>
              <a:t> </a:t>
            </a:r>
            <a:r>
              <a:rPr lang="de-DE" sz="1200" b="0" i="0" u="none" strike="noStrike" kern="1200" cap="none" spc="0" baseline="0" dirty="0" err="1">
                <a:solidFill>
                  <a:srgbClr val="000000"/>
                </a:solidFill>
                <a:uFillTx/>
                <a:ea typeface="Microsoft YaHei" pitchFamily="2"/>
                <a:cs typeface="Mangal" pitchFamily="2"/>
              </a:rPr>
              <a:t>Regarding</a:t>
            </a:r>
            <a:r>
              <a:rPr lang="de-DE" sz="1200" b="0" i="0" u="none" strike="noStrike" kern="1200" cap="none" spc="0" baseline="0" dirty="0">
                <a:solidFill>
                  <a:srgbClr val="000000"/>
                </a:solidFill>
                <a:uFillTx/>
                <a:ea typeface="Microsoft YaHei" pitchFamily="2"/>
                <a:cs typeface="Mangal" pitchFamily="2"/>
              </a:rPr>
              <a:t> Software </a:t>
            </a:r>
            <a:r>
              <a:rPr lang="de-DE" sz="1200" b="0" i="0" u="none" strike="noStrike" kern="1200" cap="none" spc="0" baseline="0" dirty="0" err="1">
                <a:solidFill>
                  <a:srgbClr val="000000"/>
                </a:solidFill>
                <a:uFillTx/>
                <a:ea typeface="Microsoft YaHei" pitchFamily="2"/>
                <a:cs typeface="Mangal" pitchFamily="2"/>
              </a:rPr>
              <a:t>Use</a:t>
            </a:r>
            <a:r>
              <a:rPr lang="de-DE" sz="1200" b="0" i="0" u="none" strike="noStrike" kern="1200" cap="none" spc="0" baseline="0" dirty="0">
                <a:solidFill>
                  <a:srgbClr val="000000"/>
                </a:solidFill>
                <a:uFillTx/>
                <a:ea typeface="Microsoft YaHei" pitchFamily="2"/>
                <a:cs typeface="Mangal" pitchFamily="2"/>
              </a:rPr>
              <a:t> </a:t>
            </a:r>
            <a:r>
              <a:rPr lang="de-DE" sz="1200" b="0" i="0" u="none" strike="noStrike" kern="1200" cap="none" spc="0" baseline="0" dirty="0" err="1">
                <a:solidFill>
                  <a:srgbClr val="000000"/>
                </a:solidFill>
                <a:uFillTx/>
                <a:ea typeface="Microsoft YaHei" pitchFamily="2"/>
                <a:cs typeface="Mangal" pitchFamily="2"/>
              </a:rPr>
              <a:t>and</a:t>
            </a:r>
            <a:r>
              <a:rPr lang="de-DE" sz="1200" b="0" i="0" u="none" strike="noStrike" kern="1200" cap="none" spc="0" baseline="0" dirty="0">
                <a:solidFill>
                  <a:srgbClr val="000000"/>
                </a:solidFill>
                <a:uFillTx/>
                <a:ea typeface="Microsoft YaHei" pitchFamily="2"/>
                <a:cs typeface="Mangal" pitchFamily="2"/>
              </a:rPr>
              <a:t> Training in Research,” </a:t>
            </a:r>
            <a:r>
              <a:rPr lang="de-DE" sz="1200" b="0" i="0" u="none" strike="noStrike" kern="1200" cap="none" spc="0" baseline="0" dirty="0" err="1">
                <a:solidFill>
                  <a:srgbClr val="000000"/>
                </a:solidFill>
                <a:uFillTx/>
                <a:ea typeface="Microsoft YaHei" pitchFamily="2"/>
                <a:cs typeface="Mangal" pitchFamily="2"/>
              </a:rPr>
              <a:t>Zenodo</a:t>
            </a:r>
            <a:r>
              <a:rPr lang="de-DE" sz="1200" b="0" i="0" u="none" strike="noStrike" kern="1200" cap="none" spc="0" baseline="0" dirty="0">
                <a:solidFill>
                  <a:srgbClr val="000000"/>
                </a:solidFill>
                <a:uFillTx/>
                <a:ea typeface="Microsoft YaHei" pitchFamily="2"/>
                <a:cs typeface="Mangal" pitchFamily="2"/>
              </a:rPr>
              <a:t>, 2017. </a:t>
            </a:r>
            <a:r>
              <a:rPr lang="de-DE" sz="1200" b="0" i="0" u="none" strike="noStrike" kern="1200" cap="none" spc="0" baseline="0" dirty="0" err="1">
                <a:solidFill>
                  <a:srgbClr val="000000"/>
                </a:solidFill>
                <a:uFillTx/>
                <a:ea typeface="Microsoft YaHei" pitchFamily="2"/>
                <a:cs typeface="Mangal" pitchFamily="2"/>
              </a:rPr>
              <a:t>doi</a:t>
            </a:r>
            <a:r>
              <a:rPr lang="de-DE" sz="1200" b="0" i="0" u="none" strike="noStrike" kern="1200" cap="none" spc="0" baseline="0" dirty="0">
                <a:solidFill>
                  <a:srgbClr val="000000"/>
                </a:solidFill>
                <a:uFillTx/>
                <a:ea typeface="Microsoft YaHei" pitchFamily="2"/>
                <a:cs typeface="Mangal" pitchFamily="2"/>
              </a:rPr>
              <a:t>: 10.5281/zenodo.814102</a:t>
            </a:r>
          </a:p>
        </p:txBody>
      </p:sp>
      <p:pic>
        <p:nvPicPr>
          <p:cNvPr id="4" name="Grafik 7"/>
          <p:cNvPicPr>
            <a:picLocks noChangeAspect="1"/>
          </p:cNvPicPr>
          <p:nvPr/>
        </p:nvPicPr>
        <p:blipFill>
          <a:blip r:embed="rId2"/>
          <a:stretch>
            <a:fillRect/>
          </a:stretch>
        </p:blipFill>
        <p:spPr>
          <a:xfrm>
            <a:off x="405847" y="2811880"/>
            <a:ext cx="4633978" cy="3537429"/>
          </a:xfrm>
          <a:prstGeom prst="rect">
            <a:avLst/>
          </a:prstGeom>
          <a:noFill/>
          <a:ln cap="flat">
            <a:noFill/>
          </a:ln>
        </p:spPr>
      </p:pic>
      <p:pic>
        <p:nvPicPr>
          <p:cNvPr id="5" name="Grafik 8"/>
          <p:cNvPicPr>
            <a:picLocks noChangeAspect="1"/>
          </p:cNvPicPr>
          <p:nvPr/>
        </p:nvPicPr>
        <p:blipFill>
          <a:blip r:embed="rId3"/>
          <a:stretch>
            <a:fillRect/>
          </a:stretch>
        </p:blipFill>
        <p:spPr>
          <a:xfrm>
            <a:off x="4307272" y="1549725"/>
            <a:ext cx="5653908" cy="3437147"/>
          </a:xfrm>
          <a:prstGeom prst="rect">
            <a:avLst/>
          </a:prstGeom>
          <a:noFill/>
          <a:ln cap="flat">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p>
            <a:pPr lvl="0"/>
            <a:r>
              <a:rPr lang="de-DE" dirty="0" smtClean="0"/>
              <a:t>Query</a:t>
            </a:r>
            <a:endParaRPr lang="de-DE" dirty="0"/>
          </a:p>
        </p:txBody>
      </p:sp>
      <p:sp>
        <p:nvSpPr>
          <p:cNvPr id="3" name="Inhaltsplatzhalter 2"/>
          <p:cNvSpPr txBox="1">
            <a:spLocks noGrp="1"/>
          </p:cNvSpPr>
          <p:nvPr>
            <p:ph idx="1"/>
          </p:nvPr>
        </p:nvSpPr>
        <p:spPr/>
        <p:txBody>
          <a:bodyPr/>
          <a:lstStyle/>
          <a:p>
            <a:pPr lvl="0"/>
            <a:r>
              <a:rPr lang="de-DE" dirty="0" smtClean="0"/>
              <a:t>Do </a:t>
            </a:r>
            <a:r>
              <a:rPr lang="de-DE" dirty="0" err="1" smtClean="0"/>
              <a:t>you</a:t>
            </a:r>
            <a:r>
              <a:rPr lang="de-DE" dirty="0" smtClean="0"/>
              <a:t> </a:t>
            </a:r>
            <a:r>
              <a:rPr lang="de-DE" dirty="0" err="1" smtClean="0"/>
              <a:t>use</a:t>
            </a:r>
            <a:r>
              <a:rPr lang="de-DE" dirty="0" smtClean="0"/>
              <a:t> </a:t>
            </a:r>
            <a:r>
              <a:rPr lang="de-DE" dirty="0" err="1" smtClean="0"/>
              <a:t>software</a:t>
            </a:r>
            <a:r>
              <a:rPr lang="de-DE" dirty="0" smtClean="0"/>
              <a:t> </a:t>
            </a:r>
            <a:r>
              <a:rPr lang="de-DE" dirty="0" err="1" smtClean="0"/>
              <a:t>for</a:t>
            </a:r>
            <a:r>
              <a:rPr lang="de-DE" dirty="0" smtClean="0"/>
              <a:t> </a:t>
            </a:r>
            <a:r>
              <a:rPr lang="de-DE" dirty="0" err="1" smtClean="0"/>
              <a:t>your</a:t>
            </a:r>
            <a:r>
              <a:rPr lang="de-DE" dirty="0" smtClean="0"/>
              <a:t> </a:t>
            </a:r>
            <a:r>
              <a:rPr lang="de-DE" dirty="0" err="1" smtClean="0"/>
              <a:t>research</a:t>
            </a:r>
            <a:r>
              <a:rPr lang="de-DE" dirty="0" smtClean="0"/>
              <a:t>?</a:t>
            </a:r>
            <a:endParaRPr lang="de-DE" dirty="0"/>
          </a:p>
          <a:p>
            <a:pPr lvl="0"/>
            <a:endParaRPr lang="de-DE" dirty="0"/>
          </a:p>
          <a:p>
            <a:pPr lvl="0"/>
            <a:r>
              <a:rPr lang="de-DE" dirty="0" smtClean="0"/>
              <a:t>Do </a:t>
            </a:r>
            <a:r>
              <a:rPr lang="de-DE" dirty="0" err="1" smtClean="0"/>
              <a:t>you</a:t>
            </a:r>
            <a:r>
              <a:rPr lang="de-DE" dirty="0" smtClean="0"/>
              <a:t> </a:t>
            </a:r>
            <a:r>
              <a:rPr lang="de-DE" dirty="0" err="1" smtClean="0"/>
              <a:t>write</a:t>
            </a:r>
            <a:r>
              <a:rPr lang="de-DE" dirty="0" smtClean="0"/>
              <a:t> </a:t>
            </a:r>
            <a:r>
              <a:rPr lang="de-DE" dirty="0" err="1" smtClean="0"/>
              <a:t>software</a:t>
            </a:r>
            <a:r>
              <a:rPr lang="de-DE" dirty="0" smtClean="0"/>
              <a:t>/</a:t>
            </a:r>
            <a:r>
              <a:rPr lang="de-DE" dirty="0" err="1" smtClean="0"/>
              <a:t>code</a:t>
            </a:r>
            <a:r>
              <a:rPr lang="de-DE" dirty="0" smtClean="0"/>
              <a:t> </a:t>
            </a:r>
            <a:r>
              <a:rPr lang="de-DE" dirty="0" err="1" smtClean="0"/>
              <a:t>yourself</a:t>
            </a:r>
            <a:r>
              <a:rPr lang="de-DE" dirty="0" smtClean="0"/>
              <a:t>?</a:t>
            </a:r>
            <a:endParaRPr lang="de-DE"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name="Slide16">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p>
            <a:pPr lvl="0"/>
            <a:r>
              <a:rPr lang="en-US" dirty="0"/>
              <a:t>What is software used for?</a:t>
            </a:r>
            <a:endParaRPr lang="de-DE" dirty="0"/>
          </a:p>
        </p:txBody>
      </p:sp>
      <p:sp>
        <p:nvSpPr>
          <p:cNvPr id="3" name="Wolke 3"/>
          <p:cNvSpPr/>
          <p:nvPr/>
        </p:nvSpPr>
        <p:spPr>
          <a:xfrm>
            <a:off x="1054897" y="3624782"/>
            <a:ext cx="3076169" cy="2416384"/>
          </a:xfrm>
          <a:custGeom>
            <a:avLst/>
            <a:gdLst>
              <a:gd name="f0" fmla="val 10800000"/>
              <a:gd name="f1" fmla="val 5400000"/>
              <a:gd name="f2" fmla="val 180"/>
              <a:gd name="f3" fmla="val w"/>
              <a:gd name="f4" fmla="val h"/>
              <a:gd name="f5" fmla="val 0"/>
              <a:gd name="f6" fmla="val 43200"/>
              <a:gd name="f7" fmla="+- 0 0 11429249"/>
              <a:gd name="f8" fmla="+- 0 0 8646143"/>
              <a:gd name="f9" fmla="+- 0 0 8748475"/>
              <a:gd name="f10" fmla="+- 0 0 7859163"/>
              <a:gd name="f11" fmla="+- 0 0 4722533"/>
              <a:gd name="f12" fmla="+- 0 0 2776035"/>
              <a:gd name="f13" fmla="+- 0 0 16496525"/>
              <a:gd name="f14" fmla="+- 0 0 14809710"/>
              <a:gd name="f15" fmla="+- 0 0 4217541"/>
              <a:gd name="f16" fmla="+- 0 0 824660"/>
              <a:gd name="f17" fmla="+- 0 0 8950887"/>
              <a:gd name="f18" fmla="+- 0 0 9809656"/>
              <a:gd name="f19" fmla="+- 0 0 4002417"/>
              <a:gd name="f20" fmla="val 3900"/>
              <a:gd name="f21" fmla="val 14370"/>
              <a:gd name="f22" fmla="val 6753"/>
              <a:gd name="f23" fmla="val 9190"/>
              <a:gd name="f24" fmla="val 7426832"/>
              <a:gd name="f25" fmla="val 5333"/>
              <a:gd name="f26" fmla="val 7267"/>
              <a:gd name="f27" fmla="val 5396714"/>
              <a:gd name="f28" fmla="val 4365"/>
              <a:gd name="f29" fmla="val 5945"/>
              <a:gd name="f30" fmla="val 5983381"/>
              <a:gd name="f31" fmla="val 4857"/>
              <a:gd name="f32" fmla="val 6595"/>
              <a:gd name="f33" fmla="val 7034504"/>
              <a:gd name="f34" fmla="val 7273"/>
              <a:gd name="f35" fmla="val 6541615"/>
              <a:gd name="f36" fmla="val 6775"/>
              <a:gd name="f37" fmla="val 9220"/>
              <a:gd name="f38" fmla="val 7816140"/>
              <a:gd name="f39" fmla="val 5785"/>
              <a:gd name="f40" fmla="val 7867"/>
              <a:gd name="f41" fmla="val 37501"/>
              <a:gd name="f42" fmla="val 6842000"/>
              <a:gd name="f43" fmla="val 6752"/>
              <a:gd name="f44" fmla="val 9215"/>
              <a:gd name="f45" fmla="val 1347096"/>
              <a:gd name="f46" fmla="val 6910353"/>
              <a:gd name="f47" fmla="val 7720"/>
              <a:gd name="f48" fmla="val 10543"/>
              <a:gd name="f49" fmla="val 3974558"/>
              <a:gd name="f50" fmla="val 4542661"/>
              <a:gd name="f51" fmla="val 4360"/>
              <a:gd name="f52" fmla="val 5918"/>
              <a:gd name="f53" fmla="val 8804134"/>
              <a:gd name="f54" fmla="val 4345"/>
              <a:gd name="f55" fmla="val 9151131"/>
              <a:gd name="f56" fmla="val 4693"/>
              <a:gd name="f57" fmla="val 26177"/>
              <a:gd name="f58" fmla="val 5204520"/>
              <a:gd name="f59" fmla="val 1585770"/>
              <a:gd name="f60" fmla="val 6928"/>
              <a:gd name="f61" fmla="val 34899"/>
              <a:gd name="f62" fmla="val 4416628"/>
              <a:gd name="f63" fmla="val 686848"/>
              <a:gd name="f64" fmla="val 16478"/>
              <a:gd name="f65" fmla="val 39090"/>
              <a:gd name="f66" fmla="val 8257448"/>
              <a:gd name="f67" fmla="val 844866"/>
              <a:gd name="f68" fmla="val 28827"/>
              <a:gd name="f69" fmla="val 34751"/>
              <a:gd name="f70" fmla="val 387196"/>
              <a:gd name="f71" fmla="val 959901"/>
              <a:gd name="f72" fmla="val 34129"/>
              <a:gd name="f73" fmla="val 22954"/>
              <a:gd name="f74" fmla="val 4255042"/>
              <a:gd name="f75" fmla="val 41798"/>
              <a:gd name="f76" fmla="val 15354"/>
              <a:gd name="f77" fmla="val 1819082"/>
              <a:gd name="f78" fmla="val 1665090"/>
              <a:gd name="f79" fmla="val 38324"/>
              <a:gd name="f80" fmla="val 5426"/>
              <a:gd name="f81" fmla="val 891534"/>
              <a:gd name="f82" fmla="val 29078"/>
              <a:gd name="f83" fmla="val 3952"/>
              <a:gd name="f84" fmla="val 1091722"/>
              <a:gd name="f85" fmla="val 22141"/>
              <a:gd name="f86" fmla="val 4720"/>
              <a:gd name="f87" fmla="val 1061181"/>
              <a:gd name="f88" fmla="val 14000"/>
              <a:gd name="f89" fmla="val 5192"/>
              <a:gd name="f90" fmla="val 739161"/>
              <a:gd name="f91" fmla="val 4127"/>
              <a:gd name="f92" fmla="val 15789"/>
              <a:gd name="f93" fmla="val 9459261"/>
              <a:gd name="f94" fmla="val 711490"/>
              <a:gd name="f95" fmla="+- 0 0 -90"/>
              <a:gd name="f96" fmla="+- 0 0 -180"/>
              <a:gd name="f97" fmla="+- 0 0 -270"/>
              <a:gd name="f98" fmla="+- 0 0 -360"/>
              <a:gd name="f99" fmla="*/ f3 1 43200"/>
              <a:gd name="f100" fmla="*/ f4 1 43200"/>
              <a:gd name="f101" fmla="val f5"/>
              <a:gd name="f102" fmla="val f6"/>
              <a:gd name="f103" fmla="*/ f95 f0 1"/>
              <a:gd name="f104" fmla="*/ f96 f0 1"/>
              <a:gd name="f105" fmla="*/ f97 f0 1"/>
              <a:gd name="f106" fmla="*/ f98 f0 1"/>
              <a:gd name="f107" fmla="+- f102 0 f101"/>
              <a:gd name="f108" fmla="*/ f103 1 f2"/>
              <a:gd name="f109" fmla="*/ f104 1 f2"/>
              <a:gd name="f110" fmla="*/ f105 1 f2"/>
              <a:gd name="f111" fmla="*/ f106 1 f2"/>
              <a:gd name="f112" fmla="*/ f107 1 2"/>
              <a:gd name="f113" fmla="*/ f107 1 43200"/>
              <a:gd name="f114" fmla="*/ f107 2977 1"/>
              <a:gd name="f115" fmla="*/ f107 3262 1"/>
              <a:gd name="f116" fmla="*/ f107 17087 1"/>
              <a:gd name="f117" fmla="*/ f107 17337 1"/>
              <a:gd name="f118" fmla="*/ f107 67 1"/>
              <a:gd name="f119" fmla="*/ f107 21577 1"/>
              <a:gd name="f120" fmla="*/ f107 21582 1"/>
              <a:gd name="f121" fmla="*/ f107 1235 1"/>
              <a:gd name="f122" fmla="+- f108 0 f1"/>
              <a:gd name="f123" fmla="+- f109 0 f1"/>
              <a:gd name="f124" fmla="+- f110 0 f1"/>
              <a:gd name="f125" fmla="+- f111 0 f1"/>
              <a:gd name="f126" fmla="+- f101 f112 0"/>
              <a:gd name="f127" fmla="*/ f114 1 21600"/>
              <a:gd name="f128" fmla="*/ f115 1 21600"/>
              <a:gd name="f129" fmla="*/ f116 1 21600"/>
              <a:gd name="f130" fmla="*/ f117 1 21600"/>
              <a:gd name="f131" fmla="*/ f118 1 21600"/>
              <a:gd name="f132" fmla="*/ f119 1 21600"/>
              <a:gd name="f133" fmla="*/ f120 1 21600"/>
              <a:gd name="f134" fmla="*/ f121 1 21600"/>
              <a:gd name="f135" fmla="*/ f133 1 f113"/>
              <a:gd name="f136" fmla="*/ f126 1 f113"/>
              <a:gd name="f137" fmla="*/ f132 1 f113"/>
              <a:gd name="f138" fmla="*/ f131 1 f113"/>
              <a:gd name="f139" fmla="*/ f134 1 f113"/>
              <a:gd name="f140" fmla="*/ f127 1 f113"/>
              <a:gd name="f141" fmla="*/ f129 1 f113"/>
              <a:gd name="f142" fmla="*/ f128 1 f113"/>
              <a:gd name="f143" fmla="*/ f130 1 f113"/>
              <a:gd name="f144" fmla="*/ f140 f99 1"/>
              <a:gd name="f145" fmla="*/ f141 f99 1"/>
              <a:gd name="f146" fmla="*/ f143 f100 1"/>
              <a:gd name="f147" fmla="*/ f142 f100 1"/>
              <a:gd name="f148" fmla="*/ f135 f99 1"/>
              <a:gd name="f149" fmla="*/ f136 f100 1"/>
              <a:gd name="f150" fmla="*/ f136 f99 1"/>
              <a:gd name="f151" fmla="*/ f137 f100 1"/>
              <a:gd name="f152" fmla="*/ f138 f99 1"/>
              <a:gd name="f153" fmla="*/ f139 f100 1"/>
            </a:gdLst>
            <a:ahLst/>
            <a:cxnLst>
              <a:cxn ang="3cd4">
                <a:pos x="hc" y="t"/>
              </a:cxn>
              <a:cxn ang="0">
                <a:pos x="r" y="vc"/>
              </a:cxn>
              <a:cxn ang="cd4">
                <a:pos x="hc" y="b"/>
              </a:cxn>
              <a:cxn ang="cd2">
                <a:pos x="l" y="vc"/>
              </a:cxn>
              <a:cxn ang="f122">
                <a:pos x="f148" y="f149"/>
              </a:cxn>
              <a:cxn ang="f123">
                <a:pos x="f150" y="f151"/>
              </a:cxn>
              <a:cxn ang="f124">
                <a:pos x="f152" y="f149"/>
              </a:cxn>
              <a:cxn ang="f125">
                <a:pos x="f150" y="f153"/>
              </a:cxn>
            </a:cxnLst>
            <a:rect l="f144" t="f147" r="f145" b="f146"/>
            <a:pathLst>
              <a:path w="43200" h="43200">
                <a:moveTo>
                  <a:pt x="f20" y="f21"/>
                </a:moveTo>
                <a:arcTo wR="f22" hR="f23" stAng="f7" swAng="f24"/>
                <a:arcTo wR="f25" hR="f26" stAng="f8" swAng="f27"/>
                <a:arcTo wR="f28" hR="f29" stAng="f9" swAng="f30"/>
                <a:arcTo wR="f31" hR="f32" stAng="f10" swAng="f33"/>
                <a:arcTo wR="f25" hR="f34" stAng="f11" swAng="f35"/>
                <a:arcTo wR="f36" hR="f37" stAng="f12" swAng="f38"/>
                <a:arcTo wR="f39" hR="f40" stAng="f41" swAng="f42"/>
                <a:arcTo wR="f43" hR="f44" stAng="f45" swAng="f46"/>
                <a:arcTo wR="f47" hR="f48" stAng="f49" swAng="f50"/>
                <a:arcTo wR="f51" hR="f52" stAng="f13" swAng="f53"/>
                <a:arcTo wR="f54" hR="f29" stAng="f14" swAng="f55"/>
                <a:close/>
              </a:path>
              <a:path w="43200" h="43200" fill="none">
                <a:moveTo>
                  <a:pt x="f56" y="f57"/>
                </a:moveTo>
                <a:arcTo wR="f54" hR="f29" stAng="f58" swAng="f59"/>
                <a:moveTo>
                  <a:pt x="f60" y="f61"/>
                </a:moveTo>
                <a:arcTo wR="f51" hR="f52" stAng="f62" swAng="f63"/>
                <a:moveTo>
                  <a:pt x="f64" y="f65"/>
                </a:moveTo>
                <a:arcTo wR="f43" hR="f44" stAng="f66" swAng="f67"/>
                <a:moveTo>
                  <a:pt x="f68" y="f69"/>
                </a:moveTo>
                <a:arcTo wR="f43" hR="f44" stAng="f70" swAng="f71"/>
                <a:moveTo>
                  <a:pt x="f72" y="f73"/>
                </a:moveTo>
                <a:arcTo wR="f39" hR="f40" stAng="f15" swAng="f74"/>
                <a:moveTo>
                  <a:pt x="f75" y="f76"/>
                </a:moveTo>
                <a:arcTo wR="f25" hR="f34" stAng="f77" swAng="f78"/>
                <a:moveTo>
                  <a:pt x="f79" y="f80"/>
                </a:moveTo>
                <a:arcTo wR="f31" hR="f32" stAng="f16" swAng="f81"/>
                <a:moveTo>
                  <a:pt x="f82" y="f83"/>
                </a:moveTo>
                <a:arcTo wR="f31" hR="f32" stAng="f17" swAng="f84"/>
                <a:moveTo>
                  <a:pt x="f85" y="f86"/>
                </a:moveTo>
                <a:arcTo wR="f28" hR="f29" stAng="f18" swAng="f87"/>
                <a:moveTo>
                  <a:pt x="f88" y="f89"/>
                </a:moveTo>
                <a:arcTo wR="f22" hR="f23" stAng="f19" swAng="f90"/>
                <a:moveTo>
                  <a:pt x="f91" y="f92"/>
                </a:moveTo>
                <a:arcTo wR="f22" hR="f23" stAng="f93" swAng="f94"/>
              </a:path>
            </a:pathLst>
          </a:custGeom>
          <a:gradFill>
            <a:gsLst>
              <a:gs pos="0">
                <a:srgbClr val="6083CB"/>
              </a:gs>
              <a:gs pos="100000">
                <a:srgbClr val="3E70CA"/>
              </a:gs>
            </a:gsLst>
            <a:lin ang="5400000"/>
          </a:gradFill>
          <a:ln cap="flat">
            <a:noFill/>
            <a:prstDash val="solid"/>
          </a:ln>
          <a:effectLst>
            <a:outerShdw dist="19046" dir="5400000" algn="tl">
              <a:srgbClr val="000000">
                <a:alpha val="63000"/>
              </a:srgbClr>
            </a:outerShdw>
          </a:effectLst>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200" b="0" i="0" u="none" strike="noStrike" kern="1200" cap="none" spc="0" baseline="0">
                <a:solidFill>
                  <a:srgbClr val="FFFFFF"/>
                </a:solidFill>
                <a:uFillTx/>
                <a:latin typeface="Calibri"/>
              </a:rPr>
              <a:t>Wissenschaftliche Community</a:t>
            </a:r>
          </a:p>
        </p:txBody>
      </p:sp>
      <p:sp>
        <p:nvSpPr>
          <p:cNvPr id="4" name="Gefaltete Ecke 4"/>
          <p:cNvSpPr/>
          <p:nvPr/>
        </p:nvSpPr>
        <p:spPr>
          <a:xfrm>
            <a:off x="3441627" y="4216645"/>
            <a:ext cx="471793" cy="573932"/>
          </a:xfrm>
          <a:custGeom>
            <a:avLst>
              <a:gd name="f5" fmla="val 16667"/>
            </a:avLst>
            <a:gdLst>
              <a:gd name="f1" fmla="val w"/>
              <a:gd name="f2" fmla="val h"/>
              <a:gd name="f3" fmla="val ss"/>
              <a:gd name="f4" fmla="val 0"/>
              <a:gd name="f5" fmla="val 16667"/>
              <a:gd name="f6" fmla="abs f1"/>
              <a:gd name="f7" fmla="abs f2"/>
              <a:gd name="f8" fmla="abs f3"/>
              <a:gd name="f9" fmla="val f4"/>
              <a:gd name="f10" fmla="val f5"/>
              <a:gd name="f11" fmla="?: f6 f1 1"/>
              <a:gd name="f12" fmla="?: f7 f2 1"/>
              <a:gd name="f13" fmla="?: f8 f3 1"/>
              <a:gd name="f14" fmla="*/ f11 1 21600"/>
              <a:gd name="f15" fmla="*/ f12 1 21600"/>
              <a:gd name="f16" fmla="*/ 21600 f11 1"/>
              <a:gd name="f17" fmla="*/ 21600 f12 1"/>
              <a:gd name="f18" fmla="min f15 f14"/>
              <a:gd name="f19" fmla="*/ f16 1 f13"/>
              <a:gd name="f20" fmla="*/ f17 1 f13"/>
              <a:gd name="f21" fmla="val f19"/>
              <a:gd name="f22" fmla="val f20"/>
              <a:gd name="f23" fmla="*/ f9 f18 1"/>
              <a:gd name="f24" fmla="+- f22 0 f9"/>
              <a:gd name="f25" fmla="+- f21 0 f9"/>
              <a:gd name="f26" fmla="*/ f21 f18 1"/>
              <a:gd name="f27" fmla="*/ f22 f18 1"/>
              <a:gd name="f28" fmla="min f25 f24"/>
              <a:gd name="f29" fmla="*/ f28 f10 1"/>
              <a:gd name="f30" fmla="*/ f29 1 100000"/>
              <a:gd name="f31" fmla="*/ f30 1 5"/>
              <a:gd name="f32" fmla="+- f21 0 f30"/>
              <a:gd name="f33" fmla="+- f22 0 f30"/>
              <a:gd name="f34" fmla="+- f32 f31 0"/>
              <a:gd name="f35" fmla="+- f33 f31 0"/>
              <a:gd name="f36" fmla="*/ f33 f18 1"/>
              <a:gd name="f37" fmla="*/ f32 f18 1"/>
              <a:gd name="f38" fmla="*/ f34 f18 1"/>
              <a:gd name="f39" fmla="*/ f35 f18 1"/>
            </a:gdLst>
            <a:ahLst/>
            <a:cxnLst>
              <a:cxn ang="3cd4">
                <a:pos x="hc" y="t"/>
              </a:cxn>
              <a:cxn ang="0">
                <a:pos x="r" y="vc"/>
              </a:cxn>
              <a:cxn ang="cd4">
                <a:pos x="hc" y="b"/>
              </a:cxn>
              <a:cxn ang="cd2">
                <a:pos x="l" y="vc"/>
              </a:cxn>
            </a:cxnLst>
            <a:rect l="f23" t="f23" r="f26" b="f36"/>
            <a:pathLst>
              <a:path stroke="0">
                <a:moveTo>
                  <a:pt x="f23" y="f23"/>
                </a:moveTo>
                <a:lnTo>
                  <a:pt x="f26" y="f23"/>
                </a:lnTo>
                <a:lnTo>
                  <a:pt x="f26" y="f36"/>
                </a:lnTo>
                <a:lnTo>
                  <a:pt x="f37" y="f27"/>
                </a:lnTo>
                <a:lnTo>
                  <a:pt x="f23" y="f27"/>
                </a:lnTo>
                <a:close/>
              </a:path>
              <a:path stroke="0">
                <a:moveTo>
                  <a:pt x="f37" y="f27"/>
                </a:moveTo>
                <a:lnTo>
                  <a:pt x="f38" y="f39"/>
                </a:lnTo>
                <a:lnTo>
                  <a:pt x="f26" y="f36"/>
                </a:lnTo>
                <a:close/>
              </a:path>
              <a:path fill="none">
                <a:moveTo>
                  <a:pt x="f37" y="f27"/>
                </a:moveTo>
                <a:lnTo>
                  <a:pt x="f38" y="f39"/>
                </a:lnTo>
                <a:lnTo>
                  <a:pt x="f26" y="f36"/>
                </a:lnTo>
                <a:lnTo>
                  <a:pt x="f37" y="f27"/>
                </a:lnTo>
                <a:lnTo>
                  <a:pt x="f23" y="f27"/>
                </a:lnTo>
                <a:lnTo>
                  <a:pt x="f23" y="f23"/>
                </a:lnTo>
                <a:lnTo>
                  <a:pt x="f26" y="f23"/>
                </a:lnTo>
                <a:lnTo>
                  <a:pt x="f26" y="f36"/>
                </a:lnTo>
              </a:path>
            </a:pathLst>
          </a:custGeom>
          <a:solidFill>
            <a:srgbClr val="5B9BD5"/>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700" b="0" i="0" u="none" strike="noStrike" kern="1200" cap="none" spc="0" baseline="0">
                <a:solidFill>
                  <a:srgbClr val="FFFFFF"/>
                </a:solidFill>
                <a:uFillTx/>
                <a:latin typeface="Calibri"/>
              </a:rPr>
              <a:t>Paper</a:t>
            </a:r>
          </a:p>
        </p:txBody>
      </p:sp>
      <p:sp>
        <p:nvSpPr>
          <p:cNvPr id="5" name="Zylinder 5"/>
          <p:cNvSpPr/>
          <p:nvPr/>
        </p:nvSpPr>
        <p:spPr>
          <a:xfrm>
            <a:off x="5633709" y="3904259"/>
            <a:ext cx="539889" cy="418292"/>
          </a:xfrm>
          <a:custGeom>
            <a:avLst>
              <a:gd name="f10" fmla="val 25000"/>
            </a:avLst>
            <a:gdLst>
              <a:gd name="f1" fmla="val 21600000"/>
              <a:gd name="f2" fmla="val 10800000"/>
              <a:gd name="f3" fmla="val 5400000"/>
              <a:gd name="f4" fmla="val 180"/>
              <a:gd name="f5" fmla="val w"/>
              <a:gd name="f6" fmla="val h"/>
              <a:gd name="f7" fmla="val ss"/>
              <a:gd name="f8" fmla="val 0"/>
              <a:gd name="f9" fmla="+- 0 0 10800000"/>
              <a:gd name="f10" fmla="val 25000"/>
              <a:gd name="f11" fmla="+- 0 0 -360"/>
              <a:gd name="f12" fmla="abs f5"/>
              <a:gd name="f13" fmla="abs f6"/>
              <a:gd name="f14" fmla="abs f7"/>
              <a:gd name="f15" fmla="val f8"/>
              <a:gd name="f16" fmla="val f10"/>
              <a:gd name="f17" fmla="*/ f11 f2 1"/>
              <a:gd name="f18" fmla="?: f12 f5 1"/>
              <a:gd name="f19" fmla="?: f13 f6 1"/>
              <a:gd name="f20" fmla="?: f14 f7 1"/>
              <a:gd name="f21" fmla="*/ f17 1 f4"/>
              <a:gd name="f22" fmla="*/ f18 1 21600"/>
              <a:gd name="f23" fmla="*/ f19 1 21600"/>
              <a:gd name="f24" fmla="*/ 21600 f18 1"/>
              <a:gd name="f25" fmla="*/ 21600 f19 1"/>
              <a:gd name="f26" fmla="+- f21 0 f3"/>
              <a:gd name="f27" fmla="min f23 f22"/>
              <a:gd name="f28" fmla="*/ f24 1 f20"/>
              <a:gd name="f29" fmla="*/ f25 1 f20"/>
              <a:gd name="f30" fmla="val f28"/>
              <a:gd name="f31" fmla="val f29"/>
              <a:gd name="f32" fmla="*/ f15 f27 1"/>
              <a:gd name="f33" fmla="+- f31 0 f15"/>
              <a:gd name="f34" fmla="+- f30 0 f15"/>
              <a:gd name="f35" fmla="*/ f30 f27 1"/>
              <a:gd name="f36" fmla="*/ f34 1 2"/>
              <a:gd name="f37" fmla="min f34 f33"/>
              <a:gd name="f38" fmla="+- f15 f36 0"/>
              <a:gd name="f39" fmla="*/ f37 f16 1"/>
              <a:gd name="f40" fmla="*/ f36 f27 1"/>
              <a:gd name="f41" fmla="*/ f39 1 200000"/>
              <a:gd name="f42" fmla="*/ f38 f27 1"/>
              <a:gd name="f43" fmla="+- f41 f41 0"/>
              <a:gd name="f44" fmla="+- f31 0 f41"/>
              <a:gd name="f45" fmla="*/ f41 f27 1"/>
              <a:gd name="f46" fmla="*/ f43 f27 1"/>
              <a:gd name="f47" fmla="*/ f44 f27 1"/>
            </a:gdLst>
            <a:ahLst/>
            <a:cxnLst>
              <a:cxn ang="3cd4">
                <a:pos x="hc" y="t"/>
              </a:cxn>
              <a:cxn ang="0">
                <a:pos x="r" y="vc"/>
              </a:cxn>
              <a:cxn ang="cd4">
                <a:pos x="hc" y="b"/>
              </a:cxn>
              <a:cxn ang="cd2">
                <a:pos x="l" y="vc"/>
              </a:cxn>
              <a:cxn ang="f26">
                <a:pos x="f42" y="f46"/>
              </a:cxn>
            </a:cxnLst>
            <a:rect l="f32" t="f46" r="f35" b="f47"/>
            <a:pathLst>
              <a:path stroke="0">
                <a:moveTo>
                  <a:pt x="f32" y="f45"/>
                </a:moveTo>
                <a:arcTo wR="f40" hR="f45" stAng="f2" swAng="f9"/>
                <a:lnTo>
                  <a:pt x="f35" y="f47"/>
                </a:lnTo>
                <a:arcTo wR="f40" hR="f45" stAng="f8" swAng="f2"/>
                <a:close/>
              </a:path>
              <a:path stroke="0">
                <a:moveTo>
                  <a:pt x="f32" y="f45"/>
                </a:moveTo>
                <a:arcTo wR="f40" hR="f45" stAng="f2" swAng="f1"/>
                <a:close/>
              </a:path>
              <a:path fill="none">
                <a:moveTo>
                  <a:pt x="f35" y="f45"/>
                </a:moveTo>
                <a:arcTo wR="f40" hR="f45" stAng="f8" swAng="f1"/>
                <a:lnTo>
                  <a:pt x="f35" y="f47"/>
                </a:lnTo>
                <a:arcTo wR="f40" hR="f45" stAng="f8" swAng="f2"/>
                <a:lnTo>
                  <a:pt x="f32" y="f45"/>
                </a:lnTo>
              </a:path>
            </a:pathLst>
          </a:custGeom>
          <a:solidFill>
            <a:srgbClr val="5B9BD5"/>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700" dirty="0" smtClean="0">
                <a:solidFill>
                  <a:srgbClr val="FFFFFF"/>
                </a:solidFill>
                <a:latin typeface="Calibri"/>
              </a:rPr>
              <a:t>Analysis </a:t>
            </a:r>
            <a:r>
              <a:rPr lang="de-DE" sz="700" dirty="0" err="1" smtClean="0">
                <a:solidFill>
                  <a:srgbClr val="FFFFFF"/>
                </a:solidFill>
                <a:latin typeface="Calibri"/>
              </a:rPr>
              <a:t>data</a:t>
            </a:r>
            <a:endParaRPr lang="de-DE" sz="700" b="0" i="0" u="none" strike="noStrike" kern="1200" cap="none" spc="0" baseline="0" dirty="0">
              <a:solidFill>
                <a:srgbClr val="FFFFFF"/>
              </a:solidFill>
              <a:uFillTx/>
              <a:latin typeface="Calibri"/>
            </a:endParaRPr>
          </a:p>
        </p:txBody>
      </p:sp>
      <p:sp>
        <p:nvSpPr>
          <p:cNvPr id="6" name="Zylinder 6"/>
          <p:cNvSpPr/>
          <p:nvPr/>
        </p:nvSpPr>
        <p:spPr>
          <a:xfrm>
            <a:off x="8070000" y="3904643"/>
            <a:ext cx="539889" cy="418292"/>
          </a:xfrm>
          <a:custGeom>
            <a:avLst>
              <a:gd name="f10" fmla="val 25000"/>
            </a:avLst>
            <a:gdLst>
              <a:gd name="f1" fmla="val 21600000"/>
              <a:gd name="f2" fmla="val 10800000"/>
              <a:gd name="f3" fmla="val 5400000"/>
              <a:gd name="f4" fmla="val 180"/>
              <a:gd name="f5" fmla="val w"/>
              <a:gd name="f6" fmla="val h"/>
              <a:gd name="f7" fmla="val ss"/>
              <a:gd name="f8" fmla="val 0"/>
              <a:gd name="f9" fmla="+- 0 0 10800000"/>
              <a:gd name="f10" fmla="val 25000"/>
              <a:gd name="f11" fmla="+- 0 0 -360"/>
              <a:gd name="f12" fmla="abs f5"/>
              <a:gd name="f13" fmla="abs f6"/>
              <a:gd name="f14" fmla="abs f7"/>
              <a:gd name="f15" fmla="val f8"/>
              <a:gd name="f16" fmla="val f10"/>
              <a:gd name="f17" fmla="*/ f11 f2 1"/>
              <a:gd name="f18" fmla="?: f12 f5 1"/>
              <a:gd name="f19" fmla="?: f13 f6 1"/>
              <a:gd name="f20" fmla="?: f14 f7 1"/>
              <a:gd name="f21" fmla="*/ f17 1 f4"/>
              <a:gd name="f22" fmla="*/ f18 1 21600"/>
              <a:gd name="f23" fmla="*/ f19 1 21600"/>
              <a:gd name="f24" fmla="*/ 21600 f18 1"/>
              <a:gd name="f25" fmla="*/ 21600 f19 1"/>
              <a:gd name="f26" fmla="+- f21 0 f3"/>
              <a:gd name="f27" fmla="min f23 f22"/>
              <a:gd name="f28" fmla="*/ f24 1 f20"/>
              <a:gd name="f29" fmla="*/ f25 1 f20"/>
              <a:gd name="f30" fmla="val f28"/>
              <a:gd name="f31" fmla="val f29"/>
              <a:gd name="f32" fmla="*/ f15 f27 1"/>
              <a:gd name="f33" fmla="+- f31 0 f15"/>
              <a:gd name="f34" fmla="+- f30 0 f15"/>
              <a:gd name="f35" fmla="*/ f30 f27 1"/>
              <a:gd name="f36" fmla="*/ f34 1 2"/>
              <a:gd name="f37" fmla="min f34 f33"/>
              <a:gd name="f38" fmla="+- f15 f36 0"/>
              <a:gd name="f39" fmla="*/ f37 f16 1"/>
              <a:gd name="f40" fmla="*/ f36 f27 1"/>
              <a:gd name="f41" fmla="*/ f39 1 200000"/>
              <a:gd name="f42" fmla="*/ f38 f27 1"/>
              <a:gd name="f43" fmla="+- f41 f41 0"/>
              <a:gd name="f44" fmla="+- f31 0 f41"/>
              <a:gd name="f45" fmla="*/ f41 f27 1"/>
              <a:gd name="f46" fmla="*/ f43 f27 1"/>
              <a:gd name="f47" fmla="*/ f44 f27 1"/>
            </a:gdLst>
            <a:ahLst/>
            <a:cxnLst>
              <a:cxn ang="3cd4">
                <a:pos x="hc" y="t"/>
              </a:cxn>
              <a:cxn ang="0">
                <a:pos x="r" y="vc"/>
              </a:cxn>
              <a:cxn ang="cd4">
                <a:pos x="hc" y="b"/>
              </a:cxn>
              <a:cxn ang="cd2">
                <a:pos x="l" y="vc"/>
              </a:cxn>
              <a:cxn ang="f26">
                <a:pos x="f42" y="f46"/>
              </a:cxn>
            </a:cxnLst>
            <a:rect l="f32" t="f46" r="f35" b="f47"/>
            <a:pathLst>
              <a:path stroke="0">
                <a:moveTo>
                  <a:pt x="f32" y="f45"/>
                </a:moveTo>
                <a:arcTo wR="f40" hR="f45" stAng="f2" swAng="f9"/>
                <a:lnTo>
                  <a:pt x="f35" y="f47"/>
                </a:lnTo>
                <a:arcTo wR="f40" hR="f45" stAng="f8" swAng="f2"/>
                <a:close/>
              </a:path>
              <a:path stroke="0">
                <a:moveTo>
                  <a:pt x="f32" y="f45"/>
                </a:moveTo>
                <a:arcTo wR="f40" hR="f45" stAng="f2" swAng="f1"/>
                <a:close/>
              </a:path>
              <a:path fill="none">
                <a:moveTo>
                  <a:pt x="f35" y="f45"/>
                </a:moveTo>
                <a:arcTo wR="f40" hR="f45" stAng="f8" swAng="f1"/>
                <a:lnTo>
                  <a:pt x="f35" y="f47"/>
                </a:lnTo>
                <a:arcTo wR="f40" hR="f45" stAng="f8" swAng="f2"/>
                <a:lnTo>
                  <a:pt x="f32" y="f45"/>
                </a:lnTo>
              </a:path>
            </a:pathLst>
          </a:custGeom>
          <a:solidFill>
            <a:srgbClr val="5B9BD5"/>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800" b="0" i="0" u="none" strike="noStrike" kern="1200" cap="none" spc="0" baseline="0" dirty="0" err="1" smtClean="0">
                <a:solidFill>
                  <a:srgbClr val="FFFFFF"/>
                </a:solidFill>
                <a:uFillTx/>
                <a:latin typeface="Calibri"/>
              </a:rPr>
              <a:t>Raw</a:t>
            </a:r>
            <a:r>
              <a:rPr lang="de-DE" sz="800" b="0" i="0" u="none" strike="noStrike" kern="1200" cap="none" spc="0" baseline="0" dirty="0" smtClean="0">
                <a:solidFill>
                  <a:srgbClr val="FFFFFF"/>
                </a:solidFill>
                <a:uFillTx/>
                <a:latin typeface="Calibri"/>
              </a:rPr>
              <a:t> </a:t>
            </a:r>
            <a:r>
              <a:rPr lang="de-DE" sz="800" b="0" i="0" u="none" strike="noStrike" kern="1200" cap="none" spc="0" baseline="0" dirty="0" err="1" smtClean="0">
                <a:solidFill>
                  <a:srgbClr val="FFFFFF"/>
                </a:solidFill>
                <a:uFillTx/>
                <a:latin typeface="Calibri"/>
              </a:rPr>
              <a:t>data</a:t>
            </a:r>
            <a:endParaRPr lang="de-DE" sz="800" b="0" i="0" u="none" strike="noStrike" kern="1200" cap="none" spc="0" baseline="0" dirty="0">
              <a:solidFill>
                <a:srgbClr val="FFFFFF"/>
              </a:solidFill>
              <a:uFillTx/>
              <a:latin typeface="Calibri"/>
            </a:endParaRPr>
          </a:p>
        </p:txBody>
      </p:sp>
      <p:sp>
        <p:nvSpPr>
          <p:cNvPr id="7" name="Abgerundetes Rechteck 7"/>
          <p:cNvSpPr/>
          <p:nvPr/>
        </p:nvSpPr>
        <p:spPr>
          <a:xfrm>
            <a:off x="8320198" y="3057625"/>
            <a:ext cx="953307" cy="428990"/>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70AD47"/>
          </a:solidFill>
          <a:ln w="12701" cap="flat">
            <a:solidFill>
              <a:srgbClr val="507E32"/>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000" b="0" i="0" u="none" strike="noStrike" kern="1200" cap="none" spc="0" baseline="0" dirty="0" smtClean="0">
                <a:solidFill>
                  <a:srgbClr val="FFFFFF"/>
                </a:solidFill>
                <a:uFillTx/>
                <a:latin typeface="Calibri"/>
              </a:rPr>
              <a:t>Data Generation</a:t>
            </a:r>
            <a:endParaRPr lang="de-DE" sz="1000" b="0" i="0" u="none" strike="noStrike" kern="1200" cap="none" spc="0" baseline="0" dirty="0">
              <a:solidFill>
                <a:srgbClr val="FFFFFF"/>
              </a:solidFill>
              <a:uFillTx/>
              <a:latin typeface="Calibri"/>
            </a:endParaRPr>
          </a:p>
        </p:txBody>
      </p:sp>
      <p:sp>
        <p:nvSpPr>
          <p:cNvPr id="8" name="Abgerundetes Rechteck 8"/>
          <p:cNvSpPr/>
          <p:nvPr/>
        </p:nvSpPr>
        <p:spPr>
          <a:xfrm>
            <a:off x="5670221" y="3052760"/>
            <a:ext cx="953307" cy="428990"/>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70AD47"/>
          </a:solidFill>
          <a:ln w="12701" cap="flat">
            <a:solidFill>
              <a:srgbClr val="507E32"/>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000" b="0" i="0" u="none" strike="noStrike" kern="1200" cap="none" spc="0" baseline="0" dirty="0" smtClean="0">
                <a:solidFill>
                  <a:srgbClr val="FFFFFF"/>
                </a:solidFill>
                <a:uFillTx/>
                <a:latin typeface="Calibri"/>
              </a:rPr>
              <a:t>Data</a:t>
            </a:r>
            <a:r>
              <a:rPr lang="de-DE" sz="1000" b="0" i="0" u="none" strike="noStrike" kern="1200" cap="none" spc="0" dirty="0" smtClean="0">
                <a:solidFill>
                  <a:srgbClr val="FFFFFF"/>
                </a:solidFill>
                <a:uFillTx/>
                <a:latin typeface="Calibri"/>
              </a:rPr>
              <a:t> </a:t>
            </a:r>
            <a:r>
              <a:rPr lang="de-DE" sz="1000" b="0" i="0" u="none" strike="noStrike" kern="1200" cap="none" spc="0" dirty="0" err="1" smtClean="0">
                <a:solidFill>
                  <a:srgbClr val="FFFFFF"/>
                </a:solidFill>
                <a:uFillTx/>
                <a:latin typeface="Calibri"/>
              </a:rPr>
              <a:t>analysis</a:t>
            </a:r>
            <a:endParaRPr lang="de-DE" sz="1000" b="0" i="0" u="none" strike="noStrike" kern="1200" cap="none" spc="0" baseline="0" dirty="0">
              <a:solidFill>
                <a:srgbClr val="FFFFFF"/>
              </a:solidFill>
              <a:uFillTx/>
              <a:latin typeface="Calibri"/>
            </a:endParaRPr>
          </a:p>
        </p:txBody>
      </p:sp>
      <p:sp>
        <p:nvSpPr>
          <p:cNvPr id="9" name="Abgerundetes Rechteck 9"/>
          <p:cNvSpPr/>
          <p:nvPr/>
        </p:nvSpPr>
        <p:spPr>
          <a:xfrm>
            <a:off x="3184407" y="3050346"/>
            <a:ext cx="953307" cy="428990"/>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70AD47"/>
          </a:solidFill>
          <a:ln w="12701" cap="flat">
            <a:solidFill>
              <a:srgbClr val="507E32"/>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000" b="0" i="0" u="none" strike="noStrike" kern="1200" cap="none" spc="0" baseline="0" dirty="0" err="1" smtClean="0">
                <a:solidFill>
                  <a:srgbClr val="FFFFFF"/>
                </a:solidFill>
                <a:uFillTx/>
                <a:latin typeface="Calibri"/>
              </a:rPr>
              <a:t>Publication</a:t>
            </a:r>
            <a:endParaRPr lang="de-DE" sz="1000" b="0" i="0" u="none" strike="noStrike" kern="1200" cap="none" spc="0" baseline="0" dirty="0">
              <a:solidFill>
                <a:srgbClr val="FFFFFF"/>
              </a:solidFill>
              <a:uFillTx/>
              <a:latin typeface="Calibri"/>
            </a:endParaRPr>
          </a:p>
        </p:txBody>
      </p:sp>
      <p:sp>
        <p:nvSpPr>
          <p:cNvPr id="10" name="Textfeld 12"/>
          <p:cNvSpPr txBox="1"/>
          <p:nvPr/>
        </p:nvSpPr>
        <p:spPr>
          <a:xfrm>
            <a:off x="5880927" y="5751484"/>
            <a:ext cx="714978" cy="214006"/>
          </a:xfrm>
          <a:prstGeom prst="rect">
            <a:avLst/>
          </a:prstGeom>
          <a:noFill/>
          <a:ln cap="flat">
            <a:noFill/>
          </a:ln>
        </p:spPr>
        <p:txBody>
          <a:bodyPr vert="horz" wrap="square" lIns="0" tIns="0" rIns="0" bIns="0" anchor="t"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000" b="0" i="0" u="none" strike="noStrike" kern="1200" cap="none" spc="0" baseline="0" dirty="0" smtClean="0">
                <a:solidFill>
                  <a:srgbClr val="000000"/>
                </a:solidFill>
                <a:uFillTx/>
                <a:latin typeface="Calibri"/>
              </a:rPr>
              <a:t>Software Library</a:t>
            </a:r>
            <a:endParaRPr lang="de-DE" sz="1000" b="0" i="0" u="none" strike="noStrike" kern="1200" cap="none" spc="0" baseline="0" dirty="0">
              <a:solidFill>
                <a:srgbClr val="000000"/>
              </a:solidFill>
              <a:uFillTx/>
              <a:latin typeface="Calibri"/>
            </a:endParaRPr>
          </a:p>
        </p:txBody>
      </p:sp>
      <p:grpSp>
        <p:nvGrpSpPr>
          <p:cNvPr id="11" name="Gruppieren 13"/>
          <p:cNvGrpSpPr/>
          <p:nvPr/>
        </p:nvGrpSpPr>
        <p:grpSpPr>
          <a:xfrm>
            <a:off x="4538688" y="4631051"/>
            <a:ext cx="714978" cy="624481"/>
            <a:chOff x="4538688" y="4631051"/>
            <a:chExt cx="714978" cy="624481"/>
          </a:xfrm>
        </p:grpSpPr>
        <p:sp>
          <p:nvSpPr>
            <p:cNvPr id="12" name="Gefaltete Ecke 14"/>
            <p:cNvSpPr/>
            <p:nvPr/>
          </p:nvSpPr>
          <p:spPr>
            <a:xfrm>
              <a:off x="4758921" y="4631051"/>
              <a:ext cx="351010" cy="398422"/>
            </a:xfrm>
            <a:custGeom>
              <a:avLst>
                <a:gd name="f5" fmla="val 16667"/>
              </a:avLst>
              <a:gdLst>
                <a:gd name="f1" fmla="val w"/>
                <a:gd name="f2" fmla="val h"/>
                <a:gd name="f3" fmla="val ss"/>
                <a:gd name="f4" fmla="val 0"/>
                <a:gd name="f5" fmla="val 16667"/>
                <a:gd name="f6" fmla="abs f1"/>
                <a:gd name="f7" fmla="abs f2"/>
                <a:gd name="f8" fmla="abs f3"/>
                <a:gd name="f9" fmla="val f4"/>
                <a:gd name="f10" fmla="val f5"/>
                <a:gd name="f11" fmla="?: f6 f1 1"/>
                <a:gd name="f12" fmla="?: f7 f2 1"/>
                <a:gd name="f13" fmla="?: f8 f3 1"/>
                <a:gd name="f14" fmla="*/ f11 1 21600"/>
                <a:gd name="f15" fmla="*/ f12 1 21600"/>
                <a:gd name="f16" fmla="*/ 21600 f11 1"/>
                <a:gd name="f17" fmla="*/ 21600 f12 1"/>
                <a:gd name="f18" fmla="min f15 f14"/>
                <a:gd name="f19" fmla="*/ f16 1 f13"/>
                <a:gd name="f20" fmla="*/ f17 1 f13"/>
                <a:gd name="f21" fmla="val f19"/>
                <a:gd name="f22" fmla="val f20"/>
                <a:gd name="f23" fmla="*/ f9 f18 1"/>
                <a:gd name="f24" fmla="+- f22 0 f9"/>
                <a:gd name="f25" fmla="+- f21 0 f9"/>
                <a:gd name="f26" fmla="*/ f21 f18 1"/>
                <a:gd name="f27" fmla="*/ f22 f18 1"/>
                <a:gd name="f28" fmla="min f25 f24"/>
                <a:gd name="f29" fmla="*/ f28 f10 1"/>
                <a:gd name="f30" fmla="*/ f29 1 100000"/>
                <a:gd name="f31" fmla="*/ f30 1 5"/>
                <a:gd name="f32" fmla="+- f21 0 f30"/>
                <a:gd name="f33" fmla="+- f22 0 f30"/>
                <a:gd name="f34" fmla="+- f32 f31 0"/>
                <a:gd name="f35" fmla="+- f33 f31 0"/>
                <a:gd name="f36" fmla="*/ f33 f18 1"/>
                <a:gd name="f37" fmla="*/ f32 f18 1"/>
                <a:gd name="f38" fmla="*/ f34 f18 1"/>
                <a:gd name="f39" fmla="*/ f35 f18 1"/>
              </a:gdLst>
              <a:ahLst/>
              <a:cxnLst>
                <a:cxn ang="3cd4">
                  <a:pos x="hc" y="t"/>
                </a:cxn>
                <a:cxn ang="0">
                  <a:pos x="r" y="vc"/>
                </a:cxn>
                <a:cxn ang="cd4">
                  <a:pos x="hc" y="b"/>
                </a:cxn>
                <a:cxn ang="cd2">
                  <a:pos x="l" y="vc"/>
                </a:cxn>
              </a:cxnLst>
              <a:rect l="f23" t="f23" r="f26" b="f36"/>
              <a:pathLst>
                <a:path stroke="0">
                  <a:moveTo>
                    <a:pt x="f23" y="f23"/>
                  </a:moveTo>
                  <a:lnTo>
                    <a:pt x="f26" y="f23"/>
                  </a:lnTo>
                  <a:lnTo>
                    <a:pt x="f26" y="f36"/>
                  </a:lnTo>
                  <a:lnTo>
                    <a:pt x="f37" y="f27"/>
                  </a:lnTo>
                  <a:lnTo>
                    <a:pt x="f23" y="f27"/>
                  </a:lnTo>
                  <a:close/>
                </a:path>
                <a:path stroke="0">
                  <a:moveTo>
                    <a:pt x="f37" y="f27"/>
                  </a:moveTo>
                  <a:lnTo>
                    <a:pt x="f38" y="f39"/>
                  </a:lnTo>
                  <a:lnTo>
                    <a:pt x="f26" y="f36"/>
                  </a:lnTo>
                  <a:close/>
                </a:path>
                <a:path fill="none">
                  <a:moveTo>
                    <a:pt x="f37" y="f27"/>
                  </a:moveTo>
                  <a:lnTo>
                    <a:pt x="f38" y="f39"/>
                  </a:lnTo>
                  <a:lnTo>
                    <a:pt x="f26" y="f36"/>
                  </a:lnTo>
                  <a:lnTo>
                    <a:pt x="f37" y="f27"/>
                  </a:lnTo>
                  <a:lnTo>
                    <a:pt x="f23" y="f27"/>
                  </a:lnTo>
                  <a:lnTo>
                    <a:pt x="f23" y="f23"/>
                  </a:lnTo>
                  <a:lnTo>
                    <a:pt x="f26" y="f23"/>
                  </a:lnTo>
                  <a:lnTo>
                    <a:pt x="f26" y="f36"/>
                  </a:lnTo>
                </a:path>
              </a:pathLst>
            </a:custGeom>
            <a:solidFill>
              <a:srgbClr val="5B9BD5"/>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900" b="0" i="0" u="none" strike="noStrike" kern="1200" cap="none" spc="0" baseline="0">
                  <a:solidFill>
                    <a:srgbClr val="FFFFFF"/>
                  </a:solidFill>
                  <a:uFillTx/>
                  <a:latin typeface="Calibri"/>
                </a:rPr>
                <a:t>&lt;/&gt;</a:t>
              </a:r>
            </a:p>
          </p:txBody>
        </p:sp>
        <p:sp>
          <p:nvSpPr>
            <p:cNvPr id="13" name="Textfeld 15"/>
            <p:cNvSpPr txBox="1"/>
            <p:nvPr/>
          </p:nvSpPr>
          <p:spPr>
            <a:xfrm>
              <a:off x="4538688" y="5041526"/>
              <a:ext cx="714978" cy="214006"/>
            </a:xfrm>
            <a:prstGeom prst="rect">
              <a:avLst/>
            </a:prstGeom>
            <a:noFill/>
            <a:ln cap="flat">
              <a:noFill/>
            </a:ln>
          </p:spPr>
          <p:txBody>
            <a:bodyPr vert="horz" wrap="square" lIns="0" tIns="0" rIns="0" bIns="0" anchor="t"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900" b="0" i="0" u="none" strike="noStrike" kern="1200" cap="none" spc="0" baseline="0" dirty="0" smtClean="0">
                  <a:solidFill>
                    <a:srgbClr val="000000"/>
                  </a:solidFill>
                  <a:uFillTx/>
                  <a:latin typeface="Calibri"/>
                </a:rPr>
                <a:t>Code</a:t>
              </a:r>
              <a:endParaRPr lang="de-DE" sz="900" b="0" i="0" u="none" strike="noStrike" kern="1200" cap="none" spc="0" baseline="0" dirty="0">
                <a:solidFill>
                  <a:srgbClr val="000000"/>
                </a:solidFill>
                <a:uFillTx/>
                <a:latin typeface="Calibri"/>
              </a:endParaRPr>
            </a:p>
          </p:txBody>
        </p:sp>
      </p:grpSp>
      <p:grpSp>
        <p:nvGrpSpPr>
          <p:cNvPr id="14" name="Gruppieren 16"/>
          <p:cNvGrpSpPr/>
          <p:nvPr/>
        </p:nvGrpSpPr>
        <p:grpSpPr>
          <a:xfrm>
            <a:off x="6031821" y="4586447"/>
            <a:ext cx="714978" cy="637282"/>
            <a:chOff x="6031821" y="4586447"/>
            <a:chExt cx="714978" cy="637282"/>
          </a:xfrm>
        </p:grpSpPr>
        <p:sp>
          <p:nvSpPr>
            <p:cNvPr id="15" name="Gefaltete Ecke 17"/>
            <p:cNvSpPr/>
            <p:nvPr/>
          </p:nvSpPr>
          <p:spPr>
            <a:xfrm>
              <a:off x="6203271" y="4586447"/>
              <a:ext cx="351010" cy="398422"/>
            </a:xfrm>
            <a:custGeom>
              <a:avLst>
                <a:gd name="f5" fmla="val 16667"/>
              </a:avLst>
              <a:gdLst>
                <a:gd name="f1" fmla="val w"/>
                <a:gd name="f2" fmla="val h"/>
                <a:gd name="f3" fmla="val ss"/>
                <a:gd name="f4" fmla="val 0"/>
                <a:gd name="f5" fmla="val 16667"/>
                <a:gd name="f6" fmla="abs f1"/>
                <a:gd name="f7" fmla="abs f2"/>
                <a:gd name="f8" fmla="abs f3"/>
                <a:gd name="f9" fmla="val f4"/>
                <a:gd name="f10" fmla="val f5"/>
                <a:gd name="f11" fmla="?: f6 f1 1"/>
                <a:gd name="f12" fmla="?: f7 f2 1"/>
                <a:gd name="f13" fmla="?: f8 f3 1"/>
                <a:gd name="f14" fmla="*/ f11 1 21600"/>
                <a:gd name="f15" fmla="*/ f12 1 21600"/>
                <a:gd name="f16" fmla="*/ 21600 f11 1"/>
                <a:gd name="f17" fmla="*/ 21600 f12 1"/>
                <a:gd name="f18" fmla="min f15 f14"/>
                <a:gd name="f19" fmla="*/ f16 1 f13"/>
                <a:gd name="f20" fmla="*/ f17 1 f13"/>
                <a:gd name="f21" fmla="val f19"/>
                <a:gd name="f22" fmla="val f20"/>
                <a:gd name="f23" fmla="*/ f9 f18 1"/>
                <a:gd name="f24" fmla="+- f22 0 f9"/>
                <a:gd name="f25" fmla="+- f21 0 f9"/>
                <a:gd name="f26" fmla="*/ f21 f18 1"/>
                <a:gd name="f27" fmla="*/ f22 f18 1"/>
                <a:gd name="f28" fmla="min f25 f24"/>
                <a:gd name="f29" fmla="*/ f28 f10 1"/>
                <a:gd name="f30" fmla="*/ f29 1 100000"/>
                <a:gd name="f31" fmla="*/ f30 1 5"/>
                <a:gd name="f32" fmla="+- f21 0 f30"/>
                <a:gd name="f33" fmla="+- f22 0 f30"/>
                <a:gd name="f34" fmla="+- f32 f31 0"/>
                <a:gd name="f35" fmla="+- f33 f31 0"/>
                <a:gd name="f36" fmla="*/ f33 f18 1"/>
                <a:gd name="f37" fmla="*/ f32 f18 1"/>
                <a:gd name="f38" fmla="*/ f34 f18 1"/>
                <a:gd name="f39" fmla="*/ f35 f18 1"/>
              </a:gdLst>
              <a:ahLst/>
              <a:cxnLst>
                <a:cxn ang="3cd4">
                  <a:pos x="hc" y="t"/>
                </a:cxn>
                <a:cxn ang="0">
                  <a:pos x="r" y="vc"/>
                </a:cxn>
                <a:cxn ang="cd4">
                  <a:pos x="hc" y="b"/>
                </a:cxn>
                <a:cxn ang="cd2">
                  <a:pos x="l" y="vc"/>
                </a:cxn>
              </a:cxnLst>
              <a:rect l="f23" t="f23" r="f26" b="f36"/>
              <a:pathLst>
                <a:path stroke="0">
                  <a:moveTo>
                    <a:pt x="f23" y="f23"/>
                  </a:moveTo>
                  <a:lnTo>
                    <a:pt x="f26" y="f23"/>
                  </a:lnTo>
                  <a:lnTo>
                    <a:pt x="f26" y="f36"/>
                  </a:lnTo>
                  <a:lnTo>
                    <a:pt x="f37" y="f27"/>
                  </a:lnTo>
                  <a:lnTo>
                    <a:pt x="f23" y="f27"/>
                  </a:lnTo>
                  <a:close/>
                </a:path>
                <a:path stroke="0">
                  <a:moveTo>
                    <a:pt x="f37" y="f27"/>
                  </a:moveTo>
                  <a:lnTo>
                    <a:pt x="f38" y="f39"/>
                  </a:lnTo>
                  <a:lnTo>
                    <a:pt x="f26" y="f36"/>
                  </a:lnTo>
                  <a:close/>
                </a:path>
                <a:path fill="none">
                  <a:moveTo>
                    <a:pt x="f37" y="f27"/>
                  </a:moveTo>
                  <a:lnTo>
                    <a:pt x="f38" y="f39"/>
                  </a:lnTo>
                  <a:lnTo>
                    <a:pt x="f26" y="f36"/>
                  </a:lnTo>
                  <a:lnTo>
                    <a:pt x="f37" y="f27"/>
                  </a:lnTo>
                  <a:lnTo>
                    <a:pt x="f23" y="f27"/>
                  </a:lnTo>
                  <a:lnTo>
                    <a:pt x="f23" y="f23"/>
                  </a:lnTo>
                  <a:lnTo>
                    <a:pt x="f26" y="f23"/>
                  </a:lnTo>
                  <a:lnTo>
                    <a:pt x="f26" y="f36"/>
                  </a:lnTo>
                </a:path>
              </a:pathLst>
            </a:custGeom>
            <a:solidFill>
              <a:srgbClr val="5B9BD5"/>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900" b="0" i="0" u="none" strike="noStrike" kern="1200" cap="none" spc="0" baseline="0">
                  <a:solidFill>
                    <a:srgbClr val="FFFFFF"/>
                  </a:solidFill>
                  <a:uFillTx/>
                  <a:latin typeface="Calibri"/>
                </a:rPr>
                <a:t>&lt;/&gt;</a:t>
              </a:r>
            </a:p>
          </p:txBody>
        </p:sp>
        <p:sp>
          <p:nvSpPr>
            <p:cNvPr id="16" name="Textfeld 18"/>
            <p:cNvSpPr txBox="1"/>
            <p:nvPr/>
          </p:nvSpPr>
          <p:spPr>
            <a:xfrm>
              <a:off x="6031821" y="5009723"/>
              <a:ext cx="714978" cy="214006"/>
            </a:xfrm>
            <a:prstGeom prst="rect">
              <a:avLst/>
            </a:prstGeom>
            <a:noFill/>
            <a:ln cap="flat">
              <a:noFill/>
            </a:ln>
          </p:spPr>
          <p:txBody>
            <a:bodyPr vert="horz" wrap="square" lIns="0" tIns="0" rIns="0" bIns="0" anchor="t"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900" b="0" i="0" u="none" strike="noStrike" kern="1200" cap="none" spc="0" baseline="0" dirty="0" smtClean="0">
                  <a:solidFill>
                    <a:srgbClr val="000000"/>
                  </a:solidFill>
                  <a:uFillTx/>
                  <a:latin typeface="Calibri"/>
                </a:rPr>
                <a:t>Code</a:t>
              </a:r>
              <a:endParaRPr lang="de-DE" sz="900" b="0" i="0" u="none" strike="noStrike" kern="1200" cap="none" spc="0" baseline="0" dirty="0">
                <a:solidFill>
                  <a:srgbClr val="000000"/>
                </a:solidFill>
                <a:uFillTx/>
                <a:latin typeface="Calibri"/>
              </a:endParaRPr>
            </a:p>
          </p:txBody>
        </p:sp>
      </p:grpSp>
      <p:grpSp>
        <p:nvGrpSpPr>
          <p:cNvPr id="17" name="Gruppieren 19"/>
          <p:cNvGrpSpPr/>
          <p:nvPr/>
        </p:nvGrpSpPr>
        <p:grpSpPr>
          <a:xfrm>
            <a:off x="8558527" y="4540983"/>
            <a:ext cx="714978" cy="637273"/>
            <a:chOff x="8558527" y="4540983"/>
            <a:chExt cx="714978" cy="637273"/>
          </a:xfrm>
        </p:grpSpPr>
        <p:sp>
          <p:nvSpPr>
            <p:cNvPr id="18" name="Gefaltete Ecke 20"/>
            <p:cNvSpPr/>
            <p:nvPr/>
          </p:nvSpPr>
          <p:spPr>
            <a:xfrm>
              <a:off x="8729977" y="4540983"/>
              <a:ext cx="351010" cy="398422"/>
            </a:xfrm>
            <a:custGeom>
              <a:avLst>
                <a:gd name="f5" fmla="val 16667"/>
              </a:avLst>
              <a:gdLst>
                <a:gd name="f1" fmla="val w"/>
                <a:gd name="f2" fmla="val h"/>
                <a:gd name="f3" fmla="val ss"/>
                <a:gd name="f4" fmla="val 0"/>
                <a:gd name="f5" fmla="val 16667"/>
                <a:gd name="f6" fmla="abs f1"/>
                <a:gd name="f7" fmla="abs f2"/>
                <a:gd name="f8" fmla="abs f3"/>
                <a:gd name="f9" fmla="val f4"/>
                <a:gd name="f10" fmla="val f5"/>
                <a:gd name="f11" fmla="?: f6 f1 1"/>
                <a:gd name="f12" fmla="?: f7 f2 1"/>
                <a:gd name="f13" fmla="?: f8 f3 1"/>
                <a:gd name="f14" fmla="*/ f11 1 21600"/>
                <a:gd name="f15" fmla="*/ f12 1 21600"/>
                <a:gd name="f16" fmla="*/ 21600 f11 1"/>
                <a:gd name="f17" fmla="*/ 21600 f12 1"/>
                <a:gd name="f18" fmla="min f15 f14"/>
                <a:gd name="f19" fmla="*/ f16 1 f13"/>
                <a:gd name="f20" fmla="*/ f17 1 f13"/>
                <a:gd name="f21" fmla="val f19"/>
                <a:gd name="f22" fmla="val f20"/>
                <a:gd name="f23" fmla="*/ f9 f18 1"/>
                <a:gd name="f24" fmla="+- f22 0 f9"/>
                <a:gd name="f25" fmla="+- f21 0 f9"/>
                <a:gd name="f26" fmla="*/ f21 f18 1"/>
                <a:gd name="f27" fmla="*/ f22 f18 1"/>
                <a:gd name="f28" fmla="min f25 f24"/>
                <a:gd name="f29" fmla="*/ f28 f10 1"/>
                <a:gd name="f30" fmla="*/ f29 1 100000"/>
                <a:gd name="f31" fmla="*/ f30 1 5"/>
                <a:gd name="f32" fmla="+- f21 0 f30"/>
                <a:gd name="f33" fmla="+- f22 0 f30"/>
                <a:gd name="f34" fmla="+- f32 f31 0"/>
                <a:gd name="f35" fmla="+- f33 f31 0"/>
                <a:gd name="f36" fmla="*/ f33 f18 1"/>
                <a:gd name="f37" fmla="*/ f32 f18 1"/>
                <a:gd name="f38" fmla="*/ f34 f18 1"/>
                <a:gd name="f39" fmla="*/ f35 f18 1"/>
              </a:gdLst>
              <a:ahLst/>
              <a:cxnLst>
                <a:cxn ang="3cd4">
                  <a:pos x="hc" y="t"/>
                </a:cxn>
                <a:cxn ang="0">
                  <a:pos x="r" y="vc"/>
                </a:cxn>
                <a:cxn ang="cd4">
                  <a:pos x="hc" y="b"/>
                </a:cxn>
                <a:cxn ang="cd2">
                  <a:pos x="l" y="vc"/>
                </a:cxn>
              </a:cxnLst>
              <a:rect l="f23" t="f23" r="f26" b="f36"/>
              <a:pathLst>
                <a:path stroke="0">
                  <a:moveTo>
                    <a:pt x="f23" y="f23"/>
                  </a:moveTo>
                  <a:lnTo>
                    <a:pt x="f26" y="f23"/>
                  </a:lnTo>
                  <a:lnTo>
                    <a:pt x="f26" y="f36"/>
                  </a:lnTo>
                  <a:lnTo>
                    <a:pt x="f37" y="f27"/>
                  </a:lnTo>
                  <a:lnTo>
                    <a:pt x="f23" y="f27"/>
                  </a:lnTo>
                  <a:close/>
                </a:path>
                <a:path stroke="0">
                  <a:moveTo>
                    <a:pt x="f37" y="f27"/>
                  </a:moveTo>
                  <a:lnTo>
                    <a:pt x="f38" y="f39"/>
                  </a:lnTo>
                  <a:lnTo>
                    <a:pt x="f26" y="f36"/>
                  </a:lnTo>
                  <a:close/>
                </a:path>
                <a:path fill="none">
                  <a:moveTo>
                    <a:pt x="f37" y="f27"/>
                  </a:moveTo>
                  <a:lnTo>
                    <a:pt x="f38" y="f39"/>
                  </a:lnTo>
                  <a:lnTo>
                    <a:pt x="f26" y="f36"/>
                  </a:lnTo>
                  <a:lnTo>
                    <a:pt x="f37" y="f27"/>
                  </a:lnTo>
                  <a:lnTo>
                    <a:pt x="f23" y="f27"/>
                  </a:lnTo>
                  <a:lnTo>
                    <a:pt x="f23" y="f23"/>
                  </a:lnTo>
                  <a:lnTo>
                    <a:pt x="f26" y="f23"/>
                  </a:lnTo>
                  <a:lnTo>
                    <a:pt x="f26" y="f36"/>
                  </a:lnTo>
                </a:path>
              </a:pathLst>
            </a:custGeom>
            <a:solidFill>
              <a:srgbClr val="5B9BD5"/>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900" b="0" i="0" u="none" strike="noStrike" kern="1200" cap="none" spc="0" baseline="0">
                  <a:solidFill>
                    <a:srgbClr val="FFFFFF"/>
                  </a:solidFill>
                  <a:uFillTx/>
                  <a:latin typeface="Calibri"/>
                </a:rPr>
                <a:t>&lt;/&gt;</a:t>
              </a:r>
            </a:p>
          </p:txBody>
        </p:sp>
        <p:sp>
          <p:nvSpPr>
            <p:cNvPr id="19" name="Textfeld 21"/>
            <p:cNvSpPr txBox="1"/>
            <p:nvPr/>
          </p:nvSpPr>
          <p:spPr>
            <a:xfrm>
              <a:off x="8558527" y="4964250"/>
              <a:ext cx="714978" cy="214006"/>
            </a:xfrm>
            <a:prstGeom prst="rect">
              <a:avLst/>
            </a:prstGeom>
            <a:noFill/>
            <a:ln cap="flat">
              <a:noFill/>
            </a:ln>
          </p:spPr>
          <p:txBody>
            <a:bodyPr vert="horz" wrap="square" lIns="0" tIns="0" rIns="0" bIns="0" anchor="t"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900" b="0" i="0" u="none" strike="noStrike" kern="1200" cap="none" spc="0" baseline="0" dirty="0" smtClean="0">
                  <a:solidFill>
                    <a:srgbClr val="000000"/>
                  </a:solidFill>
                  <a:uFillTx/>
                  <a:latin typeface="Calibri"/>
                </a:rPr>
                <a:t>Code</a:t>
              </a:r>
              <a:endParaRPr lang="de-DE" sz="900" b="0" i="0" u="none" strike="noStrike" kern="1200" cap="none" spc="0" baseline="0" dirty="0">
                <a:solidFill>
                  <a:srgbClr val="000000"/>
                </a:solidFill>
                <a:uFillTx/>
                <a:latin typeface="Calibri"/>
              </a:endParaRPr>
            </a:p>
          </p:txBody>
        </p:sp>
      </p:grpSp>
      <p:grpSp>
        <p:nvGrpSpPr>
          <p:cNvPr id="20" name="Gruppieren 22"/>
          <p:cNvGrpSpPr/>
          <p:nvPr/>
        </p:nvGrpSpPr>
        <p:grpSpPr>
          <a:xfrm>
            <a:off x="7986360" y="5198400"/>
            <a:ext cx="714978" cy="590711"/>
            <a:chOff x="7986360" y="5198400"/>
            <a:chExt cx="714978" cy="590711"/>
          </a:xfrm>
        </p:grpSpPr>
        <p:sp>
          <p:nvSpPr>
            <p:cNvPr id="21" name="Rad 23"/>
            <p:cNvSpPr/>
            <p:nvPr/>
          </p:nvSpPr>
          <p:spPr>
            <a:xfrm>
              <a:off x="8168344" y="5198400"/>
              <a:ext cx="351010" cy="335603"/>
            </a:xfrm>
            <a:custGeom>
              <a:avLst>
                <a:gd name="f11" fmla="val 36594"/>
              </a:avLst>
              <a:gdLst>
                <a:gd name="f1" fmla="val 21600000"/>
                <a:gd name="f2" fmla="val 10800000"/>
                <a:gd name="f3" fmla="val 5400000"/>
                <a:gd name="f4" fmla="val 180"/>
                <a:gd name="f5" fmla="val w"/>
                <a:gd name="f6" fmla="val h"/>
                <a:gd name="f7" fmla="val ss"/>
                <a:gd name="f8" fmla="val 0"/>
                <a:gd name="f9" fmla="*/ 5419351 1 1725033"/>
                <a:gd name="f10" fmla="+- 0 0 21600000"/>
                <a:gd name="f11" fmla="val 36594"/>
                <a:gd name="f12" fmla="+- 0 0 -360"/>
                <a:gd name="f13" fmla="+- 0 0 -180"/>
                <a:gd name="f14" fmla="abs f5"/>
                <a:gd name="f15" fmla="abs f6"/>
                <a:gd name="f16" fmla="abs f7"/>
                <a:gd name="f17" fmla="val f8"/>
                <a:gd name="f18" fmla="val f11"/>
                <a:gd name="f19" fmla="+- 2700000 f3 0"/>
                <a:gd name="f20" fmla="*/ f12 f2 1"/>
                <a:gd name="f21" fmla="*/ f13 f2 1"/>
                <a:gd name="f22" fmla="?: f14 f5 1"/>
                <a:gd name="f23" fmla="?: f15 f6 1"/>
                <a:gd name="f24" fmla="?: f16 f7 1"/>
                <a:gd name="f25" fmla="*/ f19 f9 1"/>
                <a:gd name="f26" fmla="*/ f20 1 f4"/>
                <a:gd name="f27" fmla="*/ f21 1 f4"/>
                <a:gd name="f28" fmla="*/ f22 1 21600"/>
                <a:gd name="f29" fmla="*/ f23 1 21600"/>
                <a:gd name="f30" fmla="*/ 21600 f22 1"/>
                <a:gd name="f31" fmla="*/ 21600 f23 1"/>
                <a:gd name="f32" fmla="*/ f25 1 f2"/>
                <a:gd name="f33" fmla="+- f26 0 f3"/>
                <a:gd name="f34" fmla="+- f27 0 f3"/>
                <a:gd name="f35" fmla="min f29 f28"/>
                <a:gd name="f36" fmla="*/ f30 1 f24"/>
                <a:gd name="f37" fmla="*/ f31 1 f24"/>
                <a:gd name="f38" fmla="+- 0 0 f32"/>
                <a:gd name="f39" fmla="val f36"/>
                <a:gd name="f40" fmla="val f37"/>
                <a:gd name="f41" fmla="+- 0 0 f38"/>
                <a:gd name="f42" fmla="*/ f17 f35 1"/>
                <a:gd name="f43" fmla="+- f40 0 f17"/>
                <a:gd name="f44" fmla="+- f39 0 f17"/>
                <a:gd name="f45" fmla="*/ f41 f2 1"/>
                <a:gd name="f46" fmla="*/ f43 1 2"/>
                <a:gd name="f47" fmla="*/ f44 1 2"/>
                <a:gd name="f48" fmla="min f44 f43"/>
                <a:gd name="f49" fmla="*/ f45 1 f9"/>
                <a:gd name="f50" fmla="+- f17 f46 0"/>
                <a:gd name="f51" fmla="+- f17 f47 0"/>
                <a:gd name="f52" fmla="*/ f48 f18 1"/>
                <a:gd name="f53" fmla="+- f49 0 f3"/>
                <a:gd name="f54" fmla="*/ f47 f35 1"/>
                <a:gd name="f55" fmla="*/ f46 f35 1"/>
                <a:gd name="f56" fmla="*/ f52 1 100000"/>
                <a:gd name="f57" fmla="cos 1 f53"/>
                <a:gd name="f58" fmla="sin 1 f53"/>
                <a:gd name="f59" fmla="*/ f50 f35 1"/>
                <a:gd name="f60" fmla="+- f47 0 f56"/>
                <a:gd name="f61" fmla="+- f46 0 f56"/>
                <a:gd name="f62" fmla="+- 0 0 f57"/>
                <a:gd name="f63" fmla="+- 0 0 f58"/>
                <a:gd name="f64" fmla="*/ f56 f35 1"/>
                <a:gd name="f65" fmla="+- 0 0 f62"/>
                <a:gd name="f66" fmla="+- 0 0 f63"/>
                <a:gd name="f67" fmla="*/ f60 f35 1"/>
                <a:gd name="f68" fmla="*/ f61 f35 1"/>
                <a:gd name="f69" fmla="*/ f65 f47 1"/>
                <a:gd name="f70" fmla="*/ f66 f46 1"/>
                <a:gd name="f71" fmla="+- f51 0 f69"/>
                <a:gd name="f72" fmla="+- f51 f69 0"/>
                <a:gd name="f73" fmla="+- f50 0 f70"/>
                <a:gd name="f74" fmla="+- f50 f70 0"/>
                <a:gd name="f75" fmla="*/ f71 f35 1"/>
                <a:gd name="f76" fmla="*/ f73 f35 1"/>
                <a:gd name="f77" fmla="*/ f72 f35 1"/>
                <a:gd name="f78" fmla="*/ f74 f35 1"/>
              </a:gdLst>
              <a:ahLst/>
              <a:cxnLst>
                <a:cxn ang="3cd4">
                  <a:pos x="hc" y="t"/>
                </a:cxn>
                <a:cxn ang="0">
                  <a:pos x="r" y="vc"/>
                </a:cxn>
                <a:cxn ang="cd4">
                  <a:pos x="hc" y="b"/>
                </a:cxn>
                <a:cxn ang="cd2">
                  <a:pos x="l" y="vc"/>
                </a:cxn>
                <a:cxn ang="f33">
                  <a:pos x="f75" y="f76"/>
                </a:cxn>
                <a:cxn ang="f34">
                  <a:pos x="f75" y="f78"/>
                </a:cxn>
                <a:cxn ang="f34">
                  <a:pos x="f77" y="f78"/>
                </a:cxn>
                <a:cxn ang="f33">
                  <a:pos x="f77" y="f76"/>
                </a:cxn>
              </a:cxnLst>
              <a:rect l="f75" t="f76" r="f77" b="f78"/>
              <a:pathLst>
                <a:path>
                  <a:moveTo>
                    <a:pt x="f42" y="f59"/>
                  </a:moveTo>
                  <a:arcTo wR="f54" hR="f55" stAng="f2" swAng="f1"/>
                  <a:close/>
                  <a:moveTo>
                    <a:pt x="f64" y="f59"/>
                  </a:moveTo>
                  <a:arcTo wR="f67" hR="f68" stAng="f2" swAng="f10"/>
                  <a:close/>
                </a:path>
              </a:pathLst>
            </a:custGeom>
            <a:solidFill>
              <a:srgbClr val="4472C4"/>
            </a:solidFill>
            <a:ln w="12701" cap="flat">
              <a:solidFill>
                <a:srgbClr val="2F528F"/>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600" b="0" i="0" u="none" strike="noStrike" kern="1200" cap="none" spc="0" baseline="0">
                <a:solidFill>
                  <a:srgbClr val="000000"/>
                </a:solidFill>
                <a:uFillTx/>
                <a:latin typeface="Calibri"/>
              </a:endParaRPr>
            </a:p>
          </p:txBody>
        </p:sp>
        <p:sp>
          <p:nvSpPr>
            <p:cNvPr id="22" name="Textfeld 24"/>
            <p:cNvSpPr txBox="1"/>
            <p:nvPr/>
          </p:nvSpPr>
          <p:spPr>
            <a:xfrm>
              <a:off x="7986360" y="5575105"/>
              <a:ext cx="714978" cy="214006"/>
            </a:xfrm>
            <a:prstGeom prst="rect">
              <a:avLst/>
            </a:prstGeom>
            <a:noFill/>
            <a:ln cap="flat">
              <a:noFill/>
            </a:ln>
          </p:spPr>
          <p:txBody>
            <a:bodyPr vert="horz" wrap="square" lIns="0" tIns="0" rIns="0" bIns="0" anchor="t"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000" b="0" i="0" u="none" strike="noStrike" kern="1200" cap="none" spc="0" baseline="0">
                  <a:solidFill>
                    <a:srgbClr val="000000"/>
                  </a:solidFill>
                  <a:uFillTx/>
                  <a:latin typeface="Calibri"/>
                </a:rPr>
                <a:t>Software</a:t>
              </a:r>
            </a:p>
          </p:txBody>
        </p:sp>
      </p:grpSp>
      <p:sp>
        <p:nvSpPr>
          <p:cNvPr id="23" name="Abgerundetes Rechteck 25"/>
          <p:cNvSpPr/>
          <p:nvPr/>
        </p:nvSpPr>
        <p:spPr>
          <a:xfrm>
            <a:off x="7505980" y="1827300"/>
            <a:ext cx="1098349" cy="428990"/>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70AD47"/>
          </a:solidFill>
          <a:ln w="12701" cap="flat">
            <a:solidFill>
              <a:srgbClr val="507E32"/>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000" b="0" i="0" u="none" strike="noStrike" kern="1200" cap="none" spc="0" baseline="0" dirty="0" smtClean="0">
                <a:solidFill>
                  <a:srgbClr val="FFFFFF"/>
                </a:solidFill>
                <a:uFillTx/>
                <a:latin typeface="Calibri"/>
              </a:rPr>
              <a:t>Research </a:t>
            </a:r>
            <a:r>
              <a:rPr lang="de-DE" sz="1000" b="0" i="0" u="none" strike="noStrike" kern="1200" cap="none" spc="0" baseline="0" dirty="0" err="1" smtClean="0">
                <a:solidFill>
                  <a:srgbClr val="FFFFFF"/>
                </a:solidFill>
                <a:uFillTx/>
                <a:latin typeface="Calibri"/>
              </a:rPr>
              <a:t>question</a:t>
            </a:r>
            <a:endParaRPr lang="de-DE" sz="1000" b="0" i="0" u="none" strike="noStrike" kern="1200" cap="none" spc="0" baseline="0" dirty="0">
              <a:solidFill>
                <a:srgbClr val="FFFFFF"/>
              </a:solidFill>
              <a:uFillTx/>
              <a:latin typeface="Calibri"/>
            </a:endParaRPr>
          </a:p>
        </p:txBody>
      </p:sp>
      <p:sp>
        <p:nvSpPr>
          <p:cNvPr id="24" name="Abgerundetes Rechteck 26"/>
          <p:cNvSpPr/>
          <p:nvPr/>
        </p:nvSpPr>
        <p:spPr>
          <a:xfrm>
            <a:off x="2740283" y="5228411"/>
            <a:ext cx="953307" cy="428990"/>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70AD47"/>
          </a:solidFill>
          <a:ln w="12701" cap="flat">
            <a:solidFill>
              <a:srgbClr val="507E32"/>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000" b="0" i="0" u="none" strike="noStrike" kern="1200" cap="none" spc="0" baseline="0" dirty="0" err="1" smtClean="0">
                <a:solidFill>
                  <a:srgbClr val="FFFFFF"/>
                </a:solidFill>
                <a:uFillTx/>
                <a:latin typeface="Calibri"/>
              </a:rPr>
              <a:t>argue</a:t>
            </a:r>
            <a:endParaRPr lang="de-DE" sz="1000" b="0" i="0" u="none" strike="noStrike" kern="1200" cap="none" spc="0" baseline="0" dirty="0">
              <a:solidFill>
                <a:srgbClr val="FFFFFF"/>
              </a:solidFill>
              <a:uFillTx/>
              <a:latin typeface="Calibri"/>
            </a:endParaRPr>
          </a:p>
        </p:txBody>
      </p:sp>
      <p:sp>
        <p:nvSpPr>
          <p:cNvPr id="25" name="Abgerundetes Rechteck 27"/>
          <p:cNvSpPr/>
          <p:nvPr/>
        </p:nvSpPr>
        <p:spPr>
          <a:xfrm>
            <a:off x="1090266" y="5382432"/>
            <a:ext cx="953307" cy="428990"/>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70AD47"/>
          </a:solidFill>
          <a:ln w="12701" cap="flat">
            <a:solidFill>
              <a:srgbClr val="507E32"/>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000" b="0" i="0" u="none" strike="noStrike" kern="1200" cap="none" spc="0" baseline="0" dirty="0" err="1" smtClean="0">
                <a:solidFill>
                  <a:srgbClr val="FFFFFF"/>
                </a:solidFill>
                <a:uFillTx/>
                <a:latin typeface="Calibri"/>
              </a:rPr>
              <a:t>replicate</a:t>
            </a:r>
            <a:endParaRPr lang="de-DE" sz="1000" b="0" i="0" u="none" strike="noStrike" kern="1200" cap="none" spc="0" baseline="0" dirty="0">
              <a:solidFill>
                <a:srgbClr val="FFFFFF"/>
              </a:solidFill>
              <a:uFillTx/>
              <a:latin typeface="Calibri"/>
            </a:endParaRPr>
          </a:p>
        </p:txBody>
      </p:sp>
      <p:sp>
        <p:nvSpPr>
          <p:cNvPr id="26" name="Abgerundetes Rechteck 28"/>
          <p:cNvSpPr/>
          <p:nvPr/>
        </p:nvSpPr>
        <p:spPr>
          <a:xfrm>
            <a:off x="2327404" y="3640994"/>
            <a:ext cx="972766" cy="428990"/>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70AD47"/>
          </a:solidFill>
          <a:ln w="12701" cap="flat">
            <a:solidFill>
              <a:srgbClr val="507E32"/>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000" b="0" i="0" u="none" strike="noStrike" kern="1200" cap="none" spc="0" baseline="0" dirty="0" err="1" smtClean="0">
                <a:solidFill>
                  <a:srgbClr val="FFFFFF"/>
                </a:solidFill>
                <a:uFillTx/>
                <a:latin typeface="Calibri"/>
              </a:rPr>
              <a:t>collaborate</a:t>
            </a:r>
            <a:endParaRPr lang="de-DE" sz="1000" b="0" i="0" u="none" strike="noStrike" kern="1200" cap="none" spc="0" baseline="0" dirty="0">
              <a:solidFill>
                <a:srgbClr val="FFFFFF"/>
              </a:solidFill>
              <a:uFillTx/>
              <a:latin typeface="Calibri"/>
            </a:endParaRPr>
          </a:p>
        </p:txBody>
      </p:sp>
      <p:sp>
        <p:nvSpPr>
          <p:cNvPr id="27" name="Abgerundetes Rechteck 29"/>
          <p:cNvSpPr/>
          <p:nvPr/>
        </p:nvSpPr>
        <p:spPr>
          <a:xfrm>
            <a:off x="1149446" y="4074621"/>
            <a:ext cx="953307" cy="428990"/>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70AD47"/>
          </a:solidFill>
          <a:ln w="12701" cap="flat">
            <a:solidFill>
              <a:srgbClr val="507E32"/>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000" b="0" i="0" u="none" strike="noStrike" kern="1200" cap="none" spc="0" baseline="0" dirty="0" err="1" smtClean="0">
                <a:solidFill>
                  <a:srgbClr val="FFFFFF"/>
                </a:solidFill>
                <a:uFillTx/>
                <a:latin typeface="Calibri"/>
              </a:rPr>
              <a:t>reproduce</a:t>
            </a:r>
            <a:endParaRPr lang="de-DE" sz="1000" b="0" i="0" u="none" strike="noStrike" kern="1200" cap="none" spc="0" baseline="0" dirty="0">
              <a:solidFill>
                <a:srgbClr val="FFFFFF"/>
              </a:solidFill>
              <a:uFillTx/>
              <a:latin typeface="Calibri"/>
            </a:endParaRPr>
          </a:p>
        </p:txBody>
      </p:sp>
      <p:cxnSp>
        <p:nvCxnSpPr>
          <p:cNvPr id="28" name="Gekrümmte Verbindung 30"/>
          <p:cNvCxnSpPr>
            <a:stCxn id="23" idx="2"/>
            <a:endCxn id="7" idx="1"/>
          </p:cNvCxnSpPr>
          <p:nvPr/>
        </p:nvCxnSpPr>
        <p:spPr>
          <a:xfrm rot="16200000" flipH="1">
            <a:off x="8156415" y="2155030"/>
            <a:ext cx="1015830" cy="1218350"/>
          </a:xfrm>
          <a:prstGeom prst="curvedConnector4">
            <a:avLst>
              <a:gd name="adj1" fmla="val 39442"/>
              <a:gd name="adj2" fmla="val 118763"/>
            </a:avLst>
          </a:prstGeom>
          <a:noFill/>
          <a:ln w="12701" cap="flat">
            <a:solidFill>
              <a:srgbClr val="000000"/>
            </a:solidFill>
            <a:prstDash val="solid"/>
            <a:miter/>
            <a:tailEnd type="arrow"/>
          </a:ln>
        </p:spPr>
      </p:cxnSp>
      <p:cxnSp>
        <p:nvCxnSpPr>
          <p:cNvPr id="29" name="Gekrümmte Verbindung 31"/>
          <p:cNvCxnSpPr>
            <a:stCxn id="7" idx="3"/>
            <a:endCxn id="48" idx="1"/>
          </p:cNvCxnSpPr>
          <p:nvPr/>
        </p:nvCxnSpPr>
        <p:spPr>
          <a:xfrm rot="10800000" flipV="1">
            <a:off x="7956824" y="3272120"/>
            <a:ext cx="363374" cy="4700"/>
          </a:xfrm>
          <a:prstGeom prst="curvedConnector3">
            <a:avLst/>
          </a:prstGeom>
          <a:noFill/>
          <a:ln w="12701" cap="flat">
            <a:solidFill>
              <a:srgbClr val="000000"/>
            </a:solidFill>
            <a:prstDash val="solid"/>
            <a:miter/>
            <a:tailEnd type="arrow"/>
          </a:ln>
        </p:spPr>
      </p:cxnSp>
      <p:cxnSp>
        <p:nvCxnSpPr>
          <p:cNvPr id="30" name="Gekrümmte Verbindung 32"/>
          <p:cNvCxnSpPr>
            <a:stCxn id="8" idx="3"/>
            <a:endCxn id="56" idx="1"/>
          </p:cNvCxnSpPr>
          <p:nvPr/>
        </p:nvCxnSpPr>
        <p:spPr>
          <a:xfrm rot="10800000">
            <a:off x="5410779" y="3265143"/>
            <a:ext cx="259443" cy="2112"/>
          </a:xfrm>
          <a:prstGeom prst="curvedConnector3">
            <a:avLst/>
          </a:prstGeom>
          <a:noFill/>
          <a:ln w="12701" cap="flat">
            <a:solidFill>
              <a:srgbClr val="000000"/>
            </a:solidFill>
            <a:prstDash val="solid"/>
            <a:miter/>
            <a:tailEnd type="arrow"/>
          </a:ln>
        </p:spPr>
      </p:cxnSp>
      <p:cxnSp>
        <p:nvCxnSpPr>
          <p:cNvPr id="31" name="Gekrümmte Verbindung 33"/>
          <p:cNvCxnSpPr>
            <a:stCxn id="8" idx="0"/>
            <a:endCxn id="23" idx="3"/>
          </p:cNvCxnSpPr>
          <p:nvPr/>
        </p:nvCxnSpPr>
        <p:spPr>
          <a:xfrm rot="5400000" flipH="1" flipV="1">
            <a:off x="6320945" y="1867726"/>
            <a:ext cx="1010965" cy="1359105"/>
          </a:xfrm>
          <a:prstGeom prst="curvedConnector2">
            <a:avLst/>
          </a:prstGeom>
          <a:noFill/>
          <a:ln w="12701" cap="flat">
            <a:solidFill>
              <a:srgbClr val="000000"/>
            </a:solidFill>
            <a:prstDash val="solid"/>
            <a:miter/>
            <a:tailEnd type="arrow"/>
          </a:ln>
        </p:spPr>
      </p:cxnSp>
      <p:cxnSp>
        <p:nvCxnSpPr>
          <p:cNvPr id="32" name="Gekrümmte Verbindung 34"/>
          <p:cNvCxnSpPr>
            <a:stCxn id="8" idx="0"/>
            <a:endCxn id="7" idx="0"/>
          </p:cNvCxnSpPr>
          <p:nvPr/>
        </p:nvCxnSpPr>
        <p:spPr>
          <a:xfrm rot="16200000" flipH="1">
            <a:off x="7469430" y="1730204"/>
            <a:ext cx="4865" cy="2649977"/>
          </a:xfrm>
          <a:prstGeom prst="curvedConnector3">
            <a:avLst>
              <a:gd name="adj1" fmla="val -4698869"/>
            </a:avLst>
          </a:prstGeom>
          <a:noFill/>
          <a:ln w="12701" cap="flat">
            <a:solidFill>
              <a:srgbClr val="000000"/>
            </a:solidFill>
            <a:prstDash val="solid"/>
            <a:miter/>
            <a:tailEnd type="arrow"/>
          </a:ln>
        </p:spPr>
      </p:cxnSp>
      <p:cxnSp>
        <p:nvCxnSpPr>
          <p:cNvPr id="33" name="Gekrümmte Verbindung 35"/>
          <p:cNvCxnSpPr>
            <a:stCxn id="7" idx="2"/>
            <a:endCxn id="6" idx="1"/>
          </p:cNvCxnSpPr>
          <p:nvPr/>
        </p:nvCxnSpPr>
        <p:spPr>
          <a:xfrm rot="5400000">
            <a:off x="8389784" y="3706721"/>
            <a:ext cx="627174" cy="186963"/>
          </a:xfrm>
          <a:prstGeom prst="curvedConnector2">
            <a:avLst/>
          </a:prstGeom>
          <a:noFill/>
          <a:ln w="6345" cap="flat">
            <a:solidFill>
              <a:srgbClr val="000000"/>
            </a:solidFill>
            <a:prstDash val="solid"/>
            <a:miter/>
            <a:tailEnd type="arrow"/>
          </a:ln>
        </p:spPr>
      </p:cxnSp>
      <p:cxnSp>
        <p:nvCxnSpPr>
          <p:cNvPr id="34" name="Gekrümmte Verbindung 36"/>
          <p:cNvCxnSpPr>
            <a:stCxn id="7" idx="2"/>
            <a:endCxn id="18" idx="1"/>
          </p:cNvCxnSpPr>
          <p:nvPr/>
        </p:nvCxnSpPr>
        <p:spPr>
          <a:xfrm rot="16200000" flipH="1">
            <a:off x="8312130" y="3971336"/>
            <a:ext cx="1253579" cy="284135"/>
          </a:xfrm>
          <a:prstGeom prst="curvedConnector4">
            <a:avLst>
              <a:gd name="adj1" fmla="val 42054"/>
              <a:gd name="adj2" fmla="val 248211"/>
            </a:avLst>
          </a:prstGeom>
          <a:noFill/>
          <a:ln w="6345" cap="flat">
            <a:solidFill>
              <a:srgbClr val="000000"/>
            </a:solidFill>
            <a:prstDash val="solid"/>
            <a:miter/>
            <a:tailEnd type="arrow"/>
          </a:ln>
        </p:spPr>
      </p:cxnSp>
      <p:cxnSp>
        <p:nvCxnSpPr>
          <p:cNvPr id="35" name="Gekrümmte Verbindung 37"/>
          <p:cNvCxnSpPr>
            <a:stCxn id="18" idx="3"/>
            <a:endCxn id="6" idx="2"/>
          </p:cNvCxnSpPr>
          <p:nvPr/>
        </p:nvCxnSpPr>
        <p:spPr>
          <a:xfrm rot="10800000">
            <a:off x="8339945" y="4322936"/>
            <a:ext cx="390032" cy="417259"/>
          </a:xfrm>
          <a:prstGeom prst="curvedConnector2">
            <a:avLst/>
          </a:prstGeom>
          <a:noFill/>
          <a:ln w="6345" cap="flat">
            <a:solidFill>
              <a:srgbClr val="000000"/>
            </a:solidFill>
            <a:prstDash val="solid"/>
            <a:miter/>
            <a:tailEnd type="arrow"/>
          </a:ln>
        </p:spPr>
      </p:cxnSp>
      <p:cxnSp>
        <p:nvCxnSpPr>
          <p:cNvPr id="36" name="Gekrümmte Verbindung 42"/>
          <p:cNvCxnSpPr>
            <a:stCxn id="18" idx="2"/>
            <a:endCxn id="21" idx="1"/>
          </p:cNvCxnSpPr>
          <p:nvPr/>
        </p:nvCxnSpPr>
        <p:spPr>
          <a:xfrm rot="5400000">
            <a:off x="8499020" y="4959739"/>
            <a:ext cx="426797" cy="386128"/>
          </a:xfrm>
          <a:prstGeom prst="curvedConnector2">
            <a:avLst/>
          </a:prstGeom>
          <a:noFill/>
          <a:ln w="6345" cap="flat">
            <a:solidFill>
              <a:srgbClr val="000000"/>
            </a:solidFill>
            <a:prstDash val="solid"/>
            <a:miter/>
            <a:tailEnd type="arrow"/>
          </a:ln>
        </p:spPr>
      </p:cxnSp>
      <p:cxnSp>
        <p:nvCxnSpPr>
          <p:cNvPr id="37" name="Gekrümmte Verbindung 43"/>
          <p:cNvCxnSpPr>
            <a:stCxn id="21" idx="3"/>
            <a:endCxn id="18" idx="3"/>
          </p:cNvCxnSpPr>
          <p:nvPr/>
        </p:nvCxnSpPr>
        <p:spPr>
          <a:xfrm rot="10800000" flipH="1">
            <a:off x="8168343" y="4740194"/>
            <a:ext cx="561633" cy="626008"/>
          </a:xfrm>
          <a:prstGeom prst="curvedConnector3">
            <a:avLst>
              <a:gd name="adj1" fmla="val -40703"/>
            </a:avLst>
          </a:prstGeom>
          <a:noFill/>
          <a:ln w="6345" cap="flat">
            <a:solidFill>
              <a:srgbClr val="000000"/>
            </a:solidFill>
            <a:prstDash val="solid"/>
            <a:miter/>
            <a:tailEnd type="arrow"/>
          </a:ln>
        </p:spPr>
      </p:cxnSp>
      <p:cxnSp>
        <p:nvCxnSpPr>
          <p:cNvPr id="38" name="Gekrümmte Verbindung 44"/>
          <p:cNvCxnSpPr>
            <a:stCxn id="6" idx="3"/>
            <a:endCxn id="51" idx="1"/>
          </p:cNvCxnSpPr>
          <p:nvPr/>
        </p:nvCxnSpPr>
        <p:spPr>
          <a:xfrm rot="10800000" flipV="1">
            <a:off x="7670060" y="4113789"/>
            <a:ext cx="399941" cy="694062"/>
          </a:xfrm>
          <a:prstGeom prst="curvedConnector3">
            <a:avLst/>
          </a:prstGeom>
          <a:noFill/>
          <a:ln w="6345" cap="flat">
            <a:solidFill>
              <a:srgbClr val="000000"/>
            </a:solidFill>
            <a:prstDash val="solid"/>
            <a:miter/>
            <a:tailEnd type="arrow"/>
          </a:ln>
        </p:spPr>
      </p:cxnSp>
      <p:cxnSp>
        <p:nvCxnSpPr>
          <p:cNvPr id="39" name="Gekrümmte Verbindung 45"/>
          <p:cNvCxnSpPr>
            <a:stCxn id="15" idx="0"/>
            <a:endCxn id="5" idx="1"/>
          </p:cNvCxnSpPr>
          <p:nvPr/>
        </p:nvCxnSpPr>
        <p:spPr>
          <a:xfrm rot="16200000" flipV="1">
            <a:off x="6039666" y="4247337"/>
            <a:ext cx="473042" cy="205178"/>
          </a:xfrm>
          <a:prstGeom prst="curvedConnector2">
            <a:avLst/>
          </a:prstGeom>
          <a:noFill/>
          <a:ln w="6345" cap="flat">
            <a:solidFill>
              <a:srgbClr val="000000"/>
            </a:solidFill>
            <a:prstDash val="solid"/>
            <a:miter/>
            <a:tailEnd type="arrow"/>
          </a:ln>
        </p:spPr>
      </p:cxnSp>
      <p:cxnSp>
        <p:nvCxnSpPr>
          <p:cNvPr id="40" name="Gekrümmte Verbindung 46"/>
          <p:cNvCxnSpPr>
            <a:stCxn id="16" idx="2"/>
            <a:endCxn id="64" idx="1"/>
          </p:cNvCxnSpPr>
          <p:nvPr/>
        </p:nvCxnSpPr>
        <p:spPr>
          <a:xfrm rot="16200000" flipH="1">
            <a:off x="6272893" y="5340145"/>
            <a:ext cx="306657" cy="73823"/>
          </a:xfrm>
          <a:prstGeom prst="curvedConnector4">
            <a:avLst>
              <a:gd name="adj1" fmla="val 25876"/>
              <a:gd name="adj2" fmla="val 793911"/>
            </a:avLst>
          </a:prstGeom>
          <a:noFill/>
          <a:ln w="6345" cap="flat">
            <a:solidFill>
              <a:srgbClr val="000000"/>
            </a:solidFill>
            <a:prstDash val="solid"/>
            <a:miter/>
            <a:tailEnd type="arrow"/>
          </a:ln>
        </p:spPr>
      </p:cxnSp>
      <p:cxnSp>
        <p:nvCxnSpPr>
          <p:cNvPr id="41" name="Gekrümmte Verbindung 47"/>
          <p:cNvCxnSpPr>
            <a:stCxn id="64" idx="3"/>
            <a:endCxn id="15" idx="3"/>
          </p:cNvCxnSpPr>
          <p:nvPr/>
        </p:nvCxnSpPr>
        <p:spPr>
          <a:xfrm rot="10800000" flipH="1">
            <a:off x="6075345" y="4785658"/>
            <a:ext cx="127925" cy="744728"/>
          </a:xfrm>
          <a:prstGeom prst="curvedConnector3">
            <a:avLst>
              <a:gd name="adj1" fmla="val -178698"/>
            </a:avLst>
          </a:prstGeom>
          <a:noFill/>
          <a:ln w="6345" cap="flat">
            <a:solidFill>
              <a:srgbClr val="000000"/>
            </a:solidFill>
            <a:prstDash val="solid"/>
            <a:miter/>
            <a:tailEnd type="arrow"/>
          </a:ln>
        </p:spPr>
      </p:cxnSp>
      <p:cxnSp>
        <p:nvCxnSpPr>
          <p:cNvPr id="42" name="Gekrümmte Verbindung 48"/>
          <p:cNvCxnSpPr>
            <a:stCxn id="12" idx="0"/>
            <a:endCxn id="58" idx="2"/>
          </p:cNvCxnSpPr>
          <p:nvPr/>
        </p:nvCxnSpPr>
        <p:spPr>
          <a:xfrm rot="16200000" flipV="1">
            <a:off x="4735670" y="4432295"/>
            <a:ext cx="397216" cy="296"/>
          </a:xfrm>
          <a:prstGeom prst="curvedConnector3">
            <a:avLst/>
          </a:prstGeom>
          <a:noFill/>
          <a:ln w="6345" cap="flat">
            <a:solidFill>
              <a:srgbClr val="000000"/>
            </a:solidFill>
            <a:prstDash val="solid"/>
            <a:miter/>
            <a:tailEnd type="arrow"/>
          </a:ln>
        </p:spPr>
      </p:cxnSp>
      <p:sp>
        <p:nvSpPr>
          <p:cNvPr id="43" name="Rechteck 49"/>
          <p:cNvSpPr/>
          <p:nvPr/>
        </p:nvSpPr>
        <p:spPr>
          <a:xfrm>
            <a:off x="3579775" y="4256577"/>
            <a:ext cx="187671" cy="139903"/>
          </a:xfrm>
          <a:prstGeom prst="rect">
            <a:avLst/>
          </a:prstGeom>
          <a:solidFill>
            <a:srgbClr val="70AD47"/>
          </a:solidFill>
          <a:ln w="12701" cap="flat">
            <a:solidFill>
              <a:srgbClr val="507E32"/>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600" b="0" i="0" u="none" strike="noStrike" kern="1200" cap="none" spc="0" baseline="0">
              <a:solidFill>
                <a:srgbClr val="FFFFFF"/>
              </a:solidFill>
              <a:uFillTx/>
              <a:latin typeface="Calibri"/>
            </a:endParaRPr>
          </a:p>
        </p:txBody>
      </p:sp>
      <p:cxnSp>
        <p:nvCxnSpPr>
          <p:cNvPr id="44" name="Gekrümmte Verbindung 50"/>
          <p:cNvCxnSpPr>
            <a:stCxn id="5" idx="3"/>
            <a:endCxn id="58" idx="3"/>
          </p:cNvCxnSpPr>
          <p:nvPr/>
        </p:nvCxnSpPr>
        <p:spPr>
          <a:xfrm rot="10800000" flipV="1">
            <a:off x="5089943" y="4113405"/>
            <a:ext cx="543766" cy="1504"/>
          </a:xfrm>
          <a:prstGeom prst="curvedConnector3">
            <a:avLst/>
          </a:prstGeom>
          <a:noFill/>
          <a:ln w="6345" cap="flat">
            <a:solidFill>
              <a:srgbClr val="000000"/>
            </a:solidFill>
            <a:prstDash val="solid"/>
            <a:miter/>
            <a:tailEnd type="arrow"/>
          </a:ln>
        </p:spPr>
      </p:cxnSp>
      <p:cxnSp>
        <p:nvCxnSpPr>
          <p:cNvPr id="45" name="Gekrümmte Verbindung 52"/>
          <p:cNvCxnSpPr>
            <a:stCxn id="8" idx="2"/>
            <a:endCxn id="5" idx="0"/>
          </p:cNvCxnSpPr>
          <p:nvPr/>
        </p:nvCxnSpPr>
        <p:spPr>
          <a:xfrm rot="5400000">
            <a:off x="5814011" y="3571394"/>
            <a:ext cx="422509" cy="243221"/>
          </a:xfrm>
          <a:prstGeom prst="curvedConnector3">
            <a:avLst/>
          </a:prstGeom>
          <a:noFill/>
          <a:ln w="6345" cap="flat">
            <a:solidFill>
              <a:srgbClr val="000000"/>
            </a:solidFill>
            <a:prstDash val="solid"/>
            <a:miter/>
            <a:tailEnd type="arrow"/>
          </a:ln>
        </p:spPr>
      </p:cxnSp>
      <p:cxnSp>
        <p:nvCxnSpPr>
          <p:cNvPr id="46" name="Gekrümmte Verbindung 56"/>
          <p:cNvCxnSpPr>
            <a:stCxn id="9" idx="0"/>
            <a:endCxn id="23" idx="3"/>
          </p:cNvCxnSpPr>
          <p:nvPr/>
        </p:nvCxnSpPr>
        <p:spPr>
          <a:xfrm rot="5400000" flipH="1" flipV="1">
            <a:off x="5079245" y="623612"/>
            <a:ext cx="1008551" cy="3844919"/>
          </a:xfrm>
          <a:prstGeom prst="curvedConnector2">
            <a:avLst/>
          </a:prstGeom>
          <a:noFill/>
          <a:ln w="12701" cap="flat">
            <a:solidFill>
              <a:srgbClr val="000000"/>
            </a:solidFill>
            <a:prstDash val="solid"/>
            <a:miter/>
            <a:tailEnd type="arrow"/>
          </a:ln>
        </p:spPr>
      </p:cxnSp>
      <p:cxnSp>
        <p:nvCxnSpPr>
          <p:cNvPr id="47" name="Gekrümmte Verbindung 57"/>
          <p:cNvCxnSpPr>
            <a:stCxn id="5" idx="2"/>
            <a:endCxn id="12" idx="1"/>
          </p:cNvCxnSpPr>
          <p:nvPr/>
        </p:nvCxnSpPr>
        <p:spPr>
          <a:xfrm rot="5400000">
            <a:off x="5252938" y="4179545"/>
            <a:ext cx="507711" cy="793723"/>
          </a:xfrm>
          <a:prstGeom prst="curvedConnector2">
            <a:avLst/>
          </a:prstGeom>
          <a:noFill/>
          <a:ln w="6345" cap="flat">
            <a:solidFill>
              <a:srgbClr val="000000"/>
            </a:solidFill>
            <a:prstDash val="solid"/>
            <a:miter/>
            <a:tailEnd type="arrow"/>
          </a:ln>
        </p:spPr>
      </p:cxnSp>
      <p:sp>
        <p:nvSpPr>
          <p:cNvPr id="48" name="Abgerundetes Rechteck 59"/>
          <p:cNvSpPr/>
          <p:nvPr/>
        </p:nvSpPr>
        <p:spPr>
          <a:xfrm>
            <a:off x="7003517" y="3062325"/>
            <a:ext cx="953307" cy="428990"/>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70AD47"/>
          </a:solidFill>
          <a:ln w="12701" cap="flat">
            <a:solidFill>
              <a:srgbClr val="507E32"/>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000" b="0" i="0" u="none" strike="noStrike" kern="1200" cap="none" spc="0" baseline="0" dirty="0">
                <a:solidFill>
                  <a:srgbClr val="FFFFFF"/>
                </a:solidFill>
                <a:uFillTx/>
                <a:latin typeface="Calibri"/>
              </a:rPr>
              <a:t>Post-Processing</a:t>
            </a:r>
          </a:p>
        </p:txBody>
      </p:sp>
      <p:sp>
        <p:nvSpPr>
          <p:cNvPr id="49" name="Zylinder 76"/>
          <p:cNvSpPr/>
          <p:nvPr/>
        </p:nvSpPr>
        <p:spPr>
          <a:xfrm>
            <a:off x="6956215" y="3843506"/>
            <a:ext cx="557857" cy="418292"/>
          </a:xfrm>
          <a:custGeom>
            <a:avLst>
              <a:gd name="f10" fmla="val 25000"/>
            </a:avLst>
            <a:gdLst>
              <a:gd name="f1" fmla="val 21600000"/>
              <a:gd name="f2" fmla="val 10800000"/>
              <a:gd name="f3" fmla="val 5400000"/>
              <a:gd name="f4" fmla="val 180"/>
              <a:gd name="f5" fmla="val w"/>
              <a:gd name="f6" fmla="val h"/>
              <a:gd name="f7" fmla="val ss"/>
              <a:gd name="f8" fmla="val 0"/>
              <a:gd name="f9" fmla="+- 0 0 10800000"/>
              <a:gd name="f10" fmla="val 25000"/>
              <a:gd name="f11" fmla="+- 0 0 -360"/>
              <a:gd name="f12" fmla="abs f5"/>
              <a:gd name="f13" fmla="abs f6"/>
              <a:gd name="f14" fmla="abs f7"/>
              <a:gd name="f15" fmla="val f8"/>
              <a:gd name="f16" fmla="val f10"/>
              <a:gd name="f17" fmla="*/ f11 f2 1"/>
              <a:gd name="f18" fmla="?: f12 f5 1"/>
              <a:gd name="f19" fmla="?: f13 f6 1"/>
              <a:gd name="f20" fmla="?: f14 f7 1"/>
              <a:gd name="f21" fmla="*/ f17 1 f4"/>
              <a:gd name="f22" fmla="*/ f18 1 21600"/>
              <a:gd name="f23" fmla="*/ f19 1 21600"/>
              <a:gd name="f24" fmla="*/ 21600 f18 1"/>
              <a:gd name="f25" fmla="*/ 21600 f19 1"/>
              <a:gd name="f26" fmla="+- f21 0 f3"/>
              <a:gd name="f27" fmla="min f23 f22"/>
              <a:gd name="f28" fmla="*/ f24 1 f20"/>
              <a:gd name="f29" fmla="*/ f25 1 f20"/>
              <a:gd name="f30" fmla="val f28"/>
              <a:gd name="f31" fmla="val f29"/>
              <a:gd name="f32" fmla="*/ f15 f27 1"/>
              <a:gd name="f33" fmla="+- f31 0 f15"/>
              <a:gd name="f34" fmla="+- f30 0 f15"/>
              <a:gd name="f35" fmla="*/ f30 f27 1"/>
              <a:gd name="f36" fmla="*/ f34 1 2"/>
              <a:gd name="f37" fmla="min f34 f33"/>
              <a:gd name="f38" fmla="+- f15 f36 0"/>
              <a:gd name="f39" fmla="*/ f37 f16 1"/>
              <a:gd name="f40" fmla="*/ f36 f27 1"/>
              <a:gd name="f41" fmla="*/ f39 1 200000"/>
              <a:gd name="f42" fmla="*/ f38 f27 1"/>
              <a:gd name="f43" fmla="+- f41 f41 0"/>
              <a:gd name="f44" fmla="+- f31 0 f41"/>
              <a:gd name="f45" fmla="*/ f41 f27 1"/>
              <a:gd name="f46" fmla="*/ f43 f27 1"/>
              <a:gd name="f47" fmla="*/ f44 f27 1"/>
            </a:gdLst>
            <a:ahLst/>
            <a:cxnLst>
              <a:cxn ang="3cd4">
                <a:pos x="hc" y="t"/>
              </a:cxn>
              <a:cxn ang="0">
                <a:pos x="r" y="vc"/>
              </a:cxn>
              <a:cxn ang="cd4">
                <a:pos x="hc" y="b"/>
              </a:cxn>
              <a:cxn ang="cd2">
                <a:pos x="l" y="vc"/>
              </a:cxn>
              <a:cxn ang="f26">
                <a:pos x="f42" y="f46"/>
              </a:cxn>
            </a:cxnLst>
            <a:rect l="f32" t="f46" r="f35" b="f47"/>
            <a:pathLst>
              <a:path stroke="0">
                <a:moveTo>
                  <a:pt x="f32" y="f45"/>
                </a:moveTo>
                <a:arcTo wR="f40" hR="f45" stAng="f2" swAng="f9"/>
                <a:lnTo>
                  <a:pt x="f35" y="f47"/>
                </a:lnTo>
                <a:arcTo wR="f40" hR="f45" stAng="f8" swAng="f2"/>
                <a:close/>
              </a:path>
              <a:path stroke="0">
                <a:moveTo>
                  <a:pt x="f32" y="f45"/>
                </a:moveTo>
                <a:arcTo wR="f40" hR="f45" stAng="f2" swAng="f1"/>
                <a:close/>
              </a:path>
              <a:path fill="none">
                <a:moveTo>
                  <a:pt x="f35" y="f45"/>
                </a:moveTo>
                <a:arcTo wR="f40" hR="f45" stAng="f8" swAng="f1"/>
                <a:lnTo>
                  <a:pt x="f35" y="f47"/>
                </a:lnTo>
                <a:arcTo wR="f40" hR="f45" stAng="f8" swAng="f2"/>
                <a:lnTo>
                  <a:pt x="f32" y="f45"/>
                </a:lnTo>
              </a:path>
            </a:pathLst>
          </a:custGeom>
          <a:solidFill>
            <a:srgbClr val="5B9BD5"/>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700" b="0" i="0" u="none" strike="noStrike" kern="1200" cap="none" spc="0" baseline="0" dirty="0" err="1" smtClean="0">
                <a:solidFill>
                  <a:srgbClr val="FFFFFF"/>
                </a:solidFill>
                <a:uFillTx/>
                <a:latin typeface="Calibri"/>
              </a:rPr>
              <a:t>Prepared</a:t>
            </a:r>
            <a:r>
              <a:rPr lang="de-DE" sz="700" b="0" i="0" u="none" strike="noStrike" kern="1200" cap="none" spc="0" baseline="0" dirty="0" smtClean="0">
                <a:solidFill>
                  <a:srgbClr val="FFFFFF"/>
                </a:solidFill>
                <a:uFillTx/>
                <a:latin typeface="Calibri"/>
              </a:rPr>
              <a:t> </a:t>
            </a:r>
            <a:r>
              <a:rPr lang="de-DE" sz="700" b="0" i="0" u="none" strike="noStrike" kern="1200" cap="none" spc="0" dirty="0" err="1" smtClean="0">
                <a:solidFill>
                  <a:srgbClr val="FFFFFF"/>
                </a:solidFill>
                <a:uFillTx/>
                <a:latin typeface="Calibri"/>
              </a:rPr>
              <a:t>data</a:t>
            </a:r>
            <a:endParaRPr lang="de-DE" sz="700" b="0" i="0" u="none" strike="noStrike" kern="1200" cap="none" spc="0" baseline="0" dirty="0">
              <a:solidFill>
                <a:srgbClr val="FFFFFF"/>
              </a:solidFill>
              <a:uFillTx/>
              <a:latin typeface="Calibri"/>
            </a:endParaRPr>
          </a:p>
        </p:txBody>
      </p:sp>
      <p:grpSp>
        <p:nvGrpSpPr>
          <p:cNvPr id="50" name="Gruppieren 85"/>
          <p:cNvGrpSpPr/>
          <p:nvPr/>
        </p:nvGrpSpPr>
        <p:grpSpPr>
          <a:xfrm>
            <a:off x="7147599" y="4608640"/>
            <a:ext cx="714978" cy="637272"/>
            <a:chOff x="7147599" y="4608640"/>
            <a:chExt cx="714978" cy="637272"/>
          </a:xfrm>
        </p:grpSpPr>
        <p:sp>
          <p:nvSpPr>
            <p:cNvPr id="51" name="Gefaltete Ecke 86"/>
            <p:cNvSpPr/>
            <p:nvPr/>
          </p:nvSpPr>
          <p:spPr>
            <a:xfrm>
              <a:off x="7319049" y="4608640"/>
              <a:ext cx="351010" cy="398422"/>
            </a:xfrm>
            <a:custGeom>
              <a:avLst>
                <a:gd name="f5" fmla="val 16667"/>
              </a:avLst>
              <a:gdLst>
                <a:gd name="f1" fmla="val w"/>
                <a:gd name="f2" fmla="val h"/>
                <a:gd name="f3" fmla="val ss"/>
                <a:gd name="f4" fmla="val 0"/>
                <a:gd name="f5" fmla="val 16667"/>
                <a:gd name="f6" fmla="abs f1"/>
                <a:gd name="f7" fmla="abs f2"/>
                <a:gd name="f8" fmla="abs f3"/>
                <a:gd name="f9" fmla="val f4"/>
                <a:gd name="f10" fmla="val f5"/>
                <a:gd name="f11" fmla="?: f6 f1 1"/>
                <a:gd name="f12" fmla="?: f7 f2 1"/>
                <a:gd name="f13" fmla="?: f8 f3 1"/>
                <a:gd name="f14" fmla="*/ f11 1 21600"/>
                <a:gd name="f15" fmla="*/ f12 1 21600"/>
                <a:gd name="f16" fmla="*/ 21600 f11 1"/>
                <a:gd name="f17" fmla="*/ 21600 f12 1"/>
                <a:gd name="f18" fmla="min f15 f14"/>
                <a:gd name="f19" fmla="*/ f16 1 f13"/>
                <a:gd name="f20" fmla="*/ f17 1 f13"/>
                <a:gd name="f21" fmla="val f19"/>
                <a:gd name="f22" fmla="val f20"/>
                <a:gd name="f23" fmla="*/ f9 f18 1"/>
                <a:gd name="f24" fmla="+- f22 0 f9"/>
                <a:gd name="f25" fmla="+- f21 0 f9"/>
                <a:gd name="f26" fmla="*/ f21 f18 1"/>
                <a:gd name="f27" fmla="*/ f22 f18 1"/>
                <a:gd name="f28" fmla="min f25 f24"/>
                <a:gd name="f29" fmla="*/ f28 f10 1"/>
                <a:gd name="f30" fmla="*/ f29 1 100000"/>
                <a:gd name="f31" fmla="*/ f30 1 5"/>
                <a:gd name="f32" fmla="+- f21 0 f30"/>
                <a:gd name="f33" fmla="+- f22 0 f30"/>
                <a:gd name="f34" fmla="+- f32 f31 0"/>
                <a:gd name="f35" fmla="+- f33 f31 0"/>
                <a:gd name="f36" fmla="*/ f33 f18 1"/>
                <a:gd name="f37" fmla="*/ f32 f18 1"/>
                <a:gd name="f38" fmla="*/ f34 f18 1"/>
                <a:gd name="f39" fmla="*/ f35 f18 1"/>
              </a:gdLst>
              <a:ahLst/>
              <a:cxnLst>
                <a:cxn ang="3cd4">
                  <a:pos x="hc" y="t"/>
                </a:cxn>
                <a:cxn ang="0">
                  <a:pos x="r" y="vc"/>
                </a:cxn>
                <a:cxn ang="cd4">
                  <a:pos x="hc" y="b"/>
                </a:cxn>
                <a:cxn ang="cd2">
                  <a:pos x="l" y="vc"/>
                </a:cxn>
              </a:cxnLst>
              <a:rect l="f23" t="f23" r="f26" b="f36"/>
              <a:pathLst>
                <a:path stroke="0">
                  <a:moveTo>
                    <a:pt x="f23" y="f23"/>
                  </a:moveTo>
                  <a:lnTo>
                    <a:pt x="f26" y="f23"/>
                  </a:lnTo>
                  <a:lnTo>
                    <a:pt x="f26" y="f36"/>
                  </a:lnTo>
                  <a:lnTo>
                    <a:pt x="f37" y="f27"/>
                  </a:lnTo>
                  <a:lnTo>
                    <a:pt x="f23" y="f27"/>
                  </a:lnTo>
                  <a:close/>
                </a:path>
                <a:path stroke="0">
                  <a:moveTo>
                    <a:pt x="f37" y="f27"/>
                  </a:moveTo>
                  <a:lnTo>
                    <a:pt x="f38" y="f39"/>
                  </a:lnTo>
                  <a:lnTo>
                    <a:pt x="f26" y="f36"/>
                  </a:lnTo>
                  <a:close/>
                </a:path>
                <a:path fill="none">
                  <a:moveTo>
                    <a:pt x="f37" y="f27"/>
                  </a:moveTo>
                  <a:lnTo>
                    <a:pt x="f38" y="f39"/>
                  </a:lnTo>
                  <a:lnTo>
                    <a:pt x="f26" y="f36"/>
                  </a:lnTo>
                  <a:lnTo>
                    <a:pt x="f37" y="f27"/>
                  </a:lnTo>
                  <a:lnTo>
                    <a:pt x="f23" y="f27"/>
                  </a:lnTo>
                  <a:lnTo>
                    <a:pt x="f23" y="f23"/>
                  </a:lnTo>
                  <a:lnTo>
                    <a:pt x="f26" y="f23"/>
                  </a:lnTo>
                  <a:lnTo>
                    <a:pt x="f26" y="f36"/>
                  </a:lnTo>
                </a:path>
              </a:pathLst>
            </a:custGeom>
            <a:solidFill>
              <a:srgbClr val="5B9BD5"/>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900" b="0" i="0" u="none" strike="noStrike" kern="1200" cap="none" spc="0" baseline="0">
                  <a:solidFill>
                    <a:srgbClr val="FFFFFF"/>
                  </a:solidFill>
                  <a:uFillTx/>
                  <a:latin typeface="Calibri"/>
                </a:rPr>
                <a:t>&lt;/&gt;</a:t>
              </a:r>
            </a:p>
          </p:txBody>
        </p:sp>
        <p:sp>
          <p:nvSpPr>
            <p:cNvPr id="52" name="Textfeld 87"/>
            <p:cNvSpPr txBox="1"/>
            <p:nvPr/>
          </p:nvSpPr>
          <p:spPr>
            <a:xfrm>
              <a:off x="7147599" y="5031906"/>
              <a:ext cx="714978" cy="214006"/>
            </a:xfrm>
            <a:prstGeom prst="rect">
              <a:avLst/>
            </a:prstGeom>
            <a:noFill/>
            <a:ln cap="flat">
              <a:noFill/>
            </a:ln>
          </p:spPr>
          <p:txBody>
            <a:bodyPr vert="horz" wrap="square" lIns="0" tIns="0" rIns="0" bIns="0" anchor="t"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900" b="0" i="0" u="none" strike="noStrike" kern="1200" cap="none" spc="0" baseline="0" dirty="0" smtClean="0">
                  <a:solidFill>
                    <a:srgbClr val="000000"/>
                  </a:solidFill>
                  <a:uFillTx/>
                  <a:latin typeface="Calibri"/>
                </a:rPr>
                <a:t>Code</a:t>
              </a:r>
              <a:endParaRPr lang="de-DE" sz="900" b="0" i="0" u="none" strike="noStrike" kern="1200" cap="none" spc="0" baseline="0" dirty="0">
                <a:solidFill>
                  <a:srgbClr val="000000"/>
                </a:solidFill>
                <a:uFillTx/>
                <a:latin typeface="Calibri"/>
              </a:endParaRPr>
            </a:p>
          </p:txBody>
        </p:sp>
      </p:grpSp>
      <p:cxnSp>
        <p:nvCxnSpPr>
          <p:cNvPr id="53" name="Gekrümmte Verbindung 89"/>
          <p:cNvCxnSpPr>
            <a:stCxn id="51" idx="3"/>
            <a:endCxn id="49" idx="2"/>
          </p:cNvCxnSpPr>
          <p:nvPr/>
        </p:nvCxnSpPr>
        <p:spPr>
          <a:xfrm rot="10800000">
            <a:off x="7235145" y="4261799"/>
            <a:ext cx="83905" cy="546053"/>
          </a:xfrm>
          <a:prstGeom prst="curvedConnector2">
            <a:avLst/>
          </a:prstGeom>
          <a:noFill/>
          <a:ln w="6345" cap="flat">
            <a:solidFill>
              <a:srgbClr val="000000"/>
            </a:solidFill>
            <a:prstDash val="solid"/>
            <a:miter/>
            <a:tailEnd type="arrow"/>
          </a:ln>
        </p:spPr>
      </p:cxnSp>
      <p:cxnSp>
        <p:nvCxnSpPr>
          <p:cNvPr id="54" name="Gekrümmte Verbindung 92"/>
          <p:cNvCxnSpPr>
            <a:stCxn id="49" idx="2"/>
            <a:endCxn id="15" idx="1"/>
          </p:cNvCxnSpPr>
          <p:nvPr/>
        </p:nvCxnSpPr>
        <p:spPr>
          <a:xfrm rot="5400000">
            <a:off x="6632783" y="4183297"/>
            <a:ext cx="523860" cy="680863"/>
          </a:xfrm>
          <a:prstGeom prst="curvedConnector2">
            <a:avLst/>
          </a:prstGeom>
          <a:noFill/>
          <a:ln w="6345" cap="flat">
            <a:solidFill>
              <a:srgbClr val="000000"/>
            </a:solidFill>
            <a:prstDash val="solid"/>
            <a:miter/>
            <a:tailEnd type="arrow"/>
          </a:ln>
        </p:spPr>
      </p:cxnSp>
      <p:cxnSp>
        <p:nvCxnSpPr>
          <p:cNvPr id="55" name="Gekrümmte Verbindung 95"/>
          <p:cNvCxnSpPr>
            <a:stCxn id="48" idx="3"/>
            <a:endCxn id="8" idx="1"/>
          </p:cNvCxnSpPr>
          <p:nvPr/>
        </p:nvCxnSpPr>
        <p:spPr>
          <a:xfrm rot="10800000">
            <a:off x="6623529" y="3267256"/>
            <a:ext cx="379989" cy="9565"/>
          </a:xfrm>
          <a:prstGeom prst="curvedConnector3">
            <a:avLst/>
          </a:prstGeom>
          <a:noFill/>
          <a:ln w="12701" cap="flat">
            <a:solidFill>
              <a:srgbClr val="000000"/>
            </a:solidFill>
            <a:prstDash val="solid"/>
            <a:miter/>
            <a:tailEnd type="arrow"/>
          </a:ln>
        </p:spPr>
      </p:cxnSp>
      <p:sp>
        <p:nvSpPr>
          <p:cNvPr id="56" name="Abgerundetes Rechteck 98"/>
          <p:cNvSpPr/>
          <p:nvPr/>
        </p:nvSpPr>
        <p:spPr>
          <a:xfrm>
            <a:off x="4457471" y="3050648"/>
            <a:ext cx="953307" cy="428990"/>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70AD47"/>
          </a:solidFill>
          <a:ln w="12701" cap="flat">
            <a:solidFill>
              <a:srgbClr val="507E32"/>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000" b="0" i="0" u="none" strike="noStrike" kern="1200" cap="none" spc="0" baseline="0" dirty="0" err="1" smtClean="0">
                <a:solidFill>
                  <a:srgbClr val="FFFFFF"/>
                </a:solidFill>
                <a:uFillTx/>
                <a:latin typeface="Calibri"/>
              </a:rPr>
              <a:t>Visualisation</a:t>
            </a:r>
            <a:endParaRPr lang="de-DE" sz="1000" b="0" i="0" u="none" strike="noStrike" kern="1200" cap="none" spc="0" baseline="0" dirty="0">
              <a:solidFill>
                <a:srgbClr val="FFFFFF"/>
              </a:solidFill>
              <a:uFillTx/>
              <a:latin typeface="Calibri"/>
            </a:endParaRPr>
          </a:p>
        </p:txBody>
      </p:sp>
      <p:cxnSp>
        <p:nvCxnSpPr>
          <p:cNvPr id="57" name="Gekrümmte Verbindung 102"/>
          <p:cNvCxnSpPr>
            <a:stCxn id="56" idx="3"/>
            <a:endCxn id="9" idx="1"/>
          </p:cNvCxnSpPr>
          <p:nvPr/>
        </p:nvCxnSpPr>
        <p:spPr>
          <a:xfrm rot="10800000">
            <a:off x="4137715" y="3264841"/>
            <a:ext cx="319757" cy="302"/>
          </a:xfrm>
          <a:prstGeom prst="curvedConnector3">
            <a:avLst/>
          </a:prstGeom>
          <a:noFill/>
          <a:ln w="12701" cap="flat">
            <a:solidFill>
              <a:srgbClr val="000000"/>
            </a:solidFill>
            <a:prstDash val="solid"/>
            <a:miter/>
            <a:tailEnd type="arrow"/>
          </a:ln>
        </p:spPr>
      </p:cxnSp>
      <p:sp>
        <p:nvSpPr>
          <p:cNvPr id="58" name="Rechteck 107"/>
          <p:cNvSpPr/>
          <p:nvPr/>
        </p:nvSpPr>
        <p:spPr>
          <a:xfrm>
            <a:off x="4778316" y="3995982"/>
            <a:ext cx="311627" cy="237853"/>
          </a:xfrm>
          <a:prstGeom prst="rect">
            <a:avLst/>
          </a:prstGeom>
          <a:solidFill>
            <a:srgbClr val="70AD47"/>
          </a:solidFill>
          <a:ln w="12701" cap="flat">
            <a:solidFill>
              <a:srgbClr val="507E32"/>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600" b="0" i="0" u="none" strike="noStrike" kern="1200" cap="none" spc="0" baseline="0">
                <a:solidFill>
                  <a:srgbClr val="FFFFFF"/>
                </a:solidFill>
                <a:uFillTx/>
                <a:latin typeface="Calibri"/>
              </a:rPr>
              <a:t>Plot</a:t>
            </a:r>
          </a:p>
        </p:txBody>
      </p:sp>
      <p:cxnSp>
        <p:nvCxnSpPr>
          <p:cNvPr id="59" name="Gekrümmte Verbindung 109"/>
          <p:cNvCxnSpPr>
            <a:stCxn id="58" idx="1"/>
            <a:endCxn id="43" idx="3"/>
          </p:cNvCxnSpPr>
          <p:nvPr/>
        </p:nvCxnSpPr>
        <p:spPr>
          <a:xfrm rot="10800000" flipV="1">
            <a:off x="3767446" y="4114909"/>
            <a:ext cx="1010870" cy="211620"/>
          </a:xfrm>
          <a:prstGeom prst="curvedConnector3">
            <a:avLst/>
          </a:prstGeom>
          <a:noFill/>
          <a:ln w="6345" cap="flat">
            <a:solidFill>
              <a:srgbClr val="000000"/>
            </a:solidFill>
            <a:prstDash val="solid"/>
            <a:miter/>
            <a:tailEnd type="arrow"/>
          </a:ln>
        </p:spPr>
      </p:cxnSp>
      <p:cxnSp>
        <p:nvCxnSpPr>
          <p:cNvPr id="60" name="Gekrümmte Verbindung 113"/>
          <p:cNvCxnSpPr>
            <a:stCxn id="48" idx="2"/>
            <a:endCxn id="49" idx="0"/>
          </p:cNvCxnSpPr>
          <p:nvPr/>
        </p:nvCxnSpPr>
        <p:spPr>
          <a:xfrm rot="5400000">
            <a:off x="7181563" y="3544897"/>
            <a:ext cx="352191" cy="245027"/>
          </a:xfrm>
          <a:prstGeom prst="curvedConnector3">
            <a:avLst/>
          </a:prstGeom>
          <a:noFill/>
          <a:ln w="6345" cap="flat">
            <a:solidFill>
              <a:srgbClr val="000000"/>
            </a:solidFill>
            <a:prstDash val="solid"/>
            <a:miter/>
            <a:tailEnd type="arrow"/>
          </a:ln>
        </p:spPr>
      </p:cxnSp>
      <p:grpSp>
        <p:nvGrpSpPr>
          <p:cNvPr id="61" name="Gruppieren 117"/>
          <p:cNvGrpSpPr/>
          <p:nvPr/>
        </p:nvGrpSpPr>
        <p:grpSpPr>
          <a:xfrm>
            <a:off x="4666247" y="5342738"/>
            <a:ext cx="714978" cy="590711"/>
            <a:chOff x="4666247" y="5342738"/>
            <a:chExt cx="714978" cy="590711"/>
          </a:xfrm>
        </p:grpSpPr>
        <p:sp>
          <p:nvSpPr>
            <p:cNvPr id="62" name="Rad 118"/>
            <p:cNvSpPr/>
            <p:nvPr/>
          </p:nvSpPr>
          <p:spPr>
            <a:xfrm>
              <a:off x="4848240" y="5342738"/>
              <a:ext cx="351010" cy="335603"/>
            </a:xfrm>
            <a:custGeom>
              <a:avLst>
                <a:gd name="f11" fmla="val 36594"/>
              </a:avLst>
              <a:gdLst>
                <a:gd name="f1" fmla="val 21600000"/>
                <a:gd name="f2" fmla="val 10800000"/>
                <a:gd name="f3" fmla="val 5400000"/>
                <a:gd name="f4" fmla="val 180"/>
                <a:gd name="f5" fmla="val w"/>
                <a:gd name="f6" fmla="val h"/>
                <a:gd name="f7" fmla="val ss"/>
                <a:gd name="f8" fmla="val 0"/>
                <a:gd name="f9" fmla="*/ 5419351 1 1725033"/>
                <a:gd name="f10" fmla="+- 0 0 21600000"/>
                <a:gd name="f11" fmla="val 36594"/>
                <a:gd name="f12" fmla="+- 0 0 -360"/>
                <a:gd name="f13" fmla="+- 0 0 -180"/>
                <a:gd name="f14" fmla="abs f5"/>
                <a:gd name="f15" fmla="abs f6"/>
                <a:gd name="f16" fmla="abs f7"/>
                <a:gd name="f17" fmla="val f8"/>
                <a:gd name="f18" fmla="val f11"/>
                <a:gd name="f19" fmla="+- 2700000 f3 0"/>
                <a:gd name="f20" fmla="*/ f12 f2 1"/>
                <a:gd name="f21" fmla="*/ f13 f2 1"/>
                <a:gd name="f22" fmla="?: f14 f5 1"/>
                <a:gd name="f23" fmla="?: f15 f6 1"/>
                <a:gd name="f24" fmla="?: f16 f7 1"/>
                <a:gd name="f25" fmla="*/ f19 f9 1"/>
                <a:gd name="f26" fmla="*/ f20 1 f4"/>
                <a:gd name="f27" fmla="*/ f21 1 f4"/>
                <a:gd name="f28" fmla="*/ f22 1 21600"/>
                <a:gd name="f29" fmla="*/ f23 1 21600"/>
                <a:gd name="f30" fmla="*/ 21600 f22 1"/>
                <a:gd name="f31" fmla="*/ 21600 f23 1"/>
                <a:gd name="f32" fmla="*/ f25 1 f2"/>
                <a:gd name="f33" fmla="+- f26 0 f3"/>
                <a:gd name="f34" fmla="+- f27 0 f3"/>
                <a:gd name="f35" fmla="min f29 f28"/>
                <a:gd name="f36" fmla="*/ f30 1 f24"/>
                <a:gd name="f37" fmla="*/ f31 1 f24"/>
                <a:gd name="f38" fmla="+- 0 0 f32"/>
                <a:gd name="f39" fmla="val f36"/>
                <a:gd name="f40" fmla="val f37"/>
                <a:gd name="f41" fmla="+- 0 0 f38"/>
                <a:gd name="f42" fmla="*/ f17 f35 1"/>
                <a:gd name="f43" fmla="+- f40 0 f17"/>
                <a:gd name="f44" fmla="+- f39 0 f17"/>
                <a:gd name="f45" fmla="*/ f41 f2 1"/>
                <a:gd name="f46" fmla="*/ f43 1 2"/>
                <a:gd name="f47" fmla="*/ f44 1 2"/>
                <a:gd name="f48" fmla="min f44 f43"/>
                <a:gd name="f49" fmla="*/ f45 1 f9"/>
                <a:gd name="f50" fmla="+- f17 f46 0"/>
                <a:gd name="f51" fmla="+- f17 f47 0"/>
                <a:gd name="f52" fmla="*/ f48 f18 1"/>
                <a:gd name="f53" fmla="+- f49 0 f3"/>
                <a:gd name="f54" fmla="*/ f47 f35 1"/>
                <a:gd name="f55" fmla="*/ f46 f35 1"/>
                <a:gd name="f56" fmla="*/ f52 1 100000"/>
                <a:gd name="f57" fmla="cos 1 f53"/>
                <a:gd name="f58" fmla="sin 1 f53"/>
                <a:gd name="f59" fmla="*/ f50 f35 1"/>
                <a:gd name="f60" fmla="+- f47 0 f56"/>
                <a:gd name="f61" fmla="+- f46 0 f56"/>
                <a:gd name="f62" fmla="+- 0 0 f57"/>
                <a:gd name="f63" fmla="+- 0 0 f58"/>
                <a:gd name="f64" fmla="*/ f56 f35 1"/>
                <a:gd name="f65" fmla="+- 0 0 f62"/>
                <a:gd name="f66" fmla="+- 0 0 f63"/>
                <a:gd name="f67" fmla="*/ f60 f35 1"/>
                <a:gd name="f68" fmla="*/ f61 f35 1"/>
                <a:gd name="f69" fmla="*/ f65 f47 1"/>
                <a:gd name="f70" fmla="*/ f66 f46 1"/>
                <a:gd name="f71" fmla="+- f51 0 f69"/>
                <a:gd name="f72" fmla="+- f51 f69 0"/>
                <a:gd name="f73" fmla="+- f50 0 f70"/>
                <a:gd name="f74" fmla="+- f50 f70 0"/>
                <a:gd name="f75" fmla="*/ f71 f35 1"/>
                <a:gd name="f76" fmla="*/ f73 f35 1"/>
                <a:gd name="f77" fmla="*/ f72 f35 1"/>
                <a:gd name="f78" fmla="*/ f74 f35 1"/>
              </a:gdLst>
              <a:ahLst/>
              <a:cxnLst>
                <a:cxn ang="3cd4">
                  <a:pos x="hc" y="t"/>
                </a:cxn>
                <a:cxn ang="0">
                  <a:pos x="r" y="vc"/>
                </a:cxn>
                <a:cxn ang="cd4">
                  <a:pos x="hc" y="b"/>
                </a:cxn>
                <a:cxn ang="cd2">
                  <a:pos x="l" y="vc"/>
                </a:cxn>
                <a:cxn ang="f33">
                  <a:pos x="f75" y="f76"/>
                </a:cxn>
                <a:cxn ang="f34">
                  <a:pos x="f75" y="f78"/>
                </a:cxn>
                <a:cxn ang="f34">
                  <a:pos x="f77" y="f78"/>
                </a:cxn>
                <a:cxn ang="f33">
                  <a:pos x="f77" y="f76"/>
                </a:cxn>
              </a:cxnLst>
              <a:rect l="f75" t="f76" r="f77" b="f78"/>
              <a:pathLst>
                <a:path>
                  <a:moveTo>
                    <a:pt x="f42" y="f59"/>
                  </a:moveTo>
                  <a:arcTo wR="f54" hR="f55" stAng="f2" swAng="f1"/>
                  <a:close/>
                  <a:moveTo>
                    <a:pt x="f64" y="f59"/>
                  </a:moveTo>
                  <a:arcTo wR="f67" hR="f68" stAng="f2" swAng="f10"/>
                  <a:close/>
                </a:path>
              </a:pathLst>
            </a:custGeom>
            <a:solidFill>
              <a:srgbClr val="4472C4"/>
            </a:solidFill>
            <a:ln w="12701" cap="flat">
              <a:solidFill>
                <a:srgbClr val="2F528F"/>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600" b="0" i="0" u="none" strike="noStrike" kern="1200" cap="none" spc="0" baseline="0">
                <a:solidFill>
                  <a:srgbClr val="000000"/>
                </a:solidFill>
                <a:uFillTx/>
                <a:latin typeface="Calibri"/>
              </a:endParaRPr>
            </a:p>
          </p:txBody>
        </p:sp>
        <p:sp>
          <p:nvSpPr>
            <p:cNvPr id="63" name="Textfeld 119"/>
            <p:cNvSpPr txBox="1"/>
            <p:nvPr/>
          </p:nvSpPr>
          <p:spPr>
            <a:xfrm>
              <a:off x="4666247" y="5719443"/>
              <a:ext cx="714978" cy="214006"/>
            </a:xfrm>
            <a:prstGeom prst="rect">
              <a:avLst/>
            </a:prstGeom>
            <a:noFill/>
            <a:ln cap="flat">
              <a:noFill/>
            </a:ln>
          </p:spPr>
          <p:txBody>
            <a:bodyPr vert="horz" wrap="square" lIns="0" tIns="0" rIns="0" bIns="0" anchor="t"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000" b="0" i="0" u="none" strike="noStrike" kern="1200" cap="none" spc="0" baseline="0">
                  <a:solidFill>
                    <a:srgbClr val="000000"/>
                  </a:solidFill>
                  <a:uFillTx/>
                  <a:latin typeface="Calibri"/>
                </a:rPr>
                <a:t>Software</a:t>
              </a:r>
            </a:p>
          </p:txBody>
        </p:sp>
      </p:grpSp>
      <p:sp>
        <p:nvSpPr>
          <p:cNvPr id="64" name="Abgerundetes Rechteck 120"/>
          <p:cNvSpPr/>
          <p:nvPr/>
        </p:nvSpPr>
        <p:spPr>
          <a:xfrm>
            <a:off x="6075346" y="5382432"/>
            <a:ext cx="387787" cy="295908"/>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5B9BD5"/>
          </a:solidFill>
          <a:ln w="12701" cap="flat">
            <a:solidFill>
              <a:srgbClr val="41719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
        <p:nvSpPr>
          <p:cNvPr id="65" name="Abgerundetes Rechteck 123"/>
          <p:cNvSpPr/>
          <p:nvPr/>
        </p:nvSpPr>
        <p:spPr>
          <a:xfrm>
            <a:off x="6127485" y="5409124"/>
            <a:ext cx="101653" cy="230191"/>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w="12701" cap="flat">
            <a:solidFill>
              <a:srgbClr val="5B9BD5"/>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000000"/>
              </a:solidFill>
              <a:uFillTx/>
              <a:latin typeface="Calibri"/>
            </a:endParaRPr>
          </a:p>
        </p:txBody>
      </p:sp>
      <p:sp>
        <p:nvSpPr>
          <p:cNvPr id="66" name="Abgerundetes Rechteck 124"/>
          <p:cNvSpPr/>
          <p:nvPr/>
        </p:nvSpPr>
        <p:spPr>
          <a:xfrm>
            <a:off x="6225600" y="5413988"/>
            <a:ext cx="55686" cy="230191"/>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w="12701" cap="flat">
            <a:solidFill>
              <a:srgbClr val="5B9BD5"/>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000000"/>
              </a:solidFill>
              <a:uFillTx/>
              <a:latin typeface="Calibri"/>
            </a:endParaRPr>
          </a:p>
        </p:txBody>
      </p:sp>
      <p:sp>
        <p:nvSpPr>
          <p:cNvPr id="67" name="Abgerundetes Rechteck 125"/>
          <p:cNvSpPr/>
          <p:nvPr/>
        </p:nvSpPr>
        <p:spPr>
          <a:xfrm>
            <a:off x="6286015" y="5412114"/>
            <a:ext cx="82552" cy="230191"/>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w="12701" cap="flat">
            <a:solidFill>
              <a:srgbClr val="5B9BD5"/>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000000"/>
              </a:solidFill>
              <a:uFillTx/>
              <a:latin typeface="Calibri"/>
            </a:endParaRPr>
          </a:p>
        </p:txBody>
      </p:sp>
      <p:sp>
        <p:nvSpPr>
          <p:cNvPr id="68" name="Abgerundetes Rechteck 126"/>
          <p:cNvSpPr/>
          <p:nvPr/>
        </p:nvSpPr>
        <p:spPr>
          <a:xfrm flipH="1">
            <a:off x="6372407" y="5412114"/>
            <a:ext cx="45720" cy="230191"/>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FFFFFF"/>
          </a:solidFill>
          <a:ln w="12701" cap="flat">
            <a:solidFill>
              <a:srgbClr val="5B9BD5"/>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000000"/>
              </a:solidFill>
              <a:uFillTx/>
              <a:latin typeface="Calibri"/>
            </a:endParaRPr>
          </a:p>
        </p:txBody>
      </p:sp>
      <p:cxnSp>
        <p:nvCxnSpPr>
          <p:cNvPr id="69" name="Gekrümmte Verbindung 127"/>
          <p:cNvCxnSpPr>
            <a:stCxn id="13" idx="2"/>
            <a:endCxn id="62" idx="1"/>
          </p:cNvCxnSpPr>
          <p:nvPr/>
        </p:nvCxnSpPr>
        <p:spPr>
          <a:xfrm rot="16200000" flipH="1">
            <a:off x="4920209" y="5231499"/>
            <a:ext cx="255008" cy="303073"/>
          </a:xfrm>
          <a:prstGeom prst="curvedConnector4">
            <a:avLst>
              <a:gd name="adj1" fmla="val 17099"/>
              <a:gd name="adj2" fmla="val 193382"/>
            </a:avLst>
          </a:prstGeom>
          <a:noFill/>
          <a:ln w="6345" cap="flat">
            <a:solidFill>
              <a:srgbClr val="000000"/>
            </a:solidFill>
            <a:prstDash val="solid"/>
            <a:miter/>
            <a:tailEnd type="arrow"/>
          </a:ln>
        </p:spPr>
      </p:cxnSp>
      <p:cxnSp>
        <p:nvCxnSpPr>
          <p:cNvPr id="70" name="Gekrümmte Verbindung 130"/>
          <p:cNvCxnSpPr>
            <a:stCxn id="62" idx="3"/>
            <a:endCxn id="12" idx="3"/>
          </p:cNvCxnSpPr>
          <p:nvPr/>
        </p:nvCxnSpPr>
        <p:spPr>
          <a:xfrm rot="10800000">
            <a:off x="4758922" y="4830262"/>
            <a:ext cx="89319" cy="680278"/>
          </a:xfrm>
          <a:prstGeom prst="curvedConnector3">
            <a:avLst>
              <a:gd name="adj1" fmla="val 355937"/>
            </a:avLst>
          </a:prstGeom>
          <a:noFill/>
          <a:ln w="6345" cap="flat">
            <a:solidFill>
              <a:srgbClr val="000000"/>
            </a:solidFill>
            <a:prstDash val="solid"/>
            <a:miter/>
            <a:tailEnd type="arrow"/>
          </a:ln>
        </p:spPr>
      </p:cxnSp>
      <p:cxnSp>
        <p:nvCxnSpPr>
          <p:cNvPr id="71" name="Gekrümmte Verbindung 133"/>
          <p:cNvCxnSpPr>
            <a:stCxn id="56" idx="2"/>
            <a:endCxn id="58" idx="0"/>
          </p:cNvCxnSpPr>
          <p:nvPr/>
        </p:nvCxnSpPr>
        <p:spPr>
          <a:xfrm rot="16200000" flipH="1">
            <a:off x="4675955" y="3737807"/>
            <a:ext cx="516344" cy="5"/>
          </a:xfrm>
          <a:prstGeom prst="curvedConnector3">
            <a:avLst/>
          </a:prstGeom>
          <a:noFill/>
          <a:ln w="6345" cap="flat">
            <a:solidFill>
              <a:srgbClr val="000000"/>
            </a:solidFill>
            <a:prstDash val="solid"/>
            <a:miter/>
            <a:tailEnd type="arrow"/>
          </a:ln>
        </p:spPr>
      </p:cxnSp>
      <p:sp>
        <p:nvSpPr>
          <p:cNvPr id="72" name="Textfeld 136"/>
          <p:cNvSpPr txBox="1"/>
          <p:nvPr/>
        </p:nvSpPr>
        <p:spPr>
          <a:xfrm>
            <a:off x="7956824" y="6489533"/>
            <a:ext cx="2147131" cy="646331"/>
          </a:xfrm>
          <a:prstGeom prst="rect">
            <a:avLst/>
          </a:prstGeom>
          <a:noFill/>
          <a:ln cap="flat">
            <a:noFill/>
          </a:ln>
        </p:spPr>
        <p:txBody>
          <a:bodyPr vert="horz" wrap="square" lIns="91440" tIns="45720" rIns="91440" bIns="45720" anchor="t" anchorCtr="1" compatLnSpc="1">
            <a:spAutoFit/>
          </a:bodyPr>
          <a:lstStyle/>
          <a:p>
            <a:pPr lvl="0" algn="ctr">
              <a:defRPr sz="1800" b="0" i="0" u="none" strike="noStrike" kern="0" cap="none" spc="0" baseline="0">
                <a:solidFill>
                  <a:srgbClr val="000000"/>
                </a:solidFill>
                <a:uFillTx/>
              </a:defRPr>
            </a:pPr>
            <a:r>
              <a:rPr lang="de-DE" dirty="0" err="1">
                <a:solidFill>
                  <a:srgbClr val="000000"/>
                </a:solidFill>
              </a:rPr>
              <a:t>To</a:t>
            </a:r>
            <a:r>
              <a:rPr lang="de-DE" dirty="0">
                <a:solidFill>
                  <a:srgbClr val="000000"/>
                </a:solidFill>
              </a:rPr>
              <a:t> </a:t>
            </a:r>
            <a:r>
              <a:rPr lang="de-DE" dirty="0" err="1">
                <a:solidFill>
                  <a:srgbClr val="000000"/>
                </a:solidFill>
              </a:rPr>
              <a:t>control</a:t>
            </a:r>
            <a:r>
              <a:rPr lang="de-DE" dirty="0" smtClean="0">
                <a:solidFill>
                  <a:srgbClr val="000000"/>
                </a:solidFill>
              </a:rPr>
              <a:t>/ </a:t>
            </a:r>
            <a:r>
              <a:rPr lang="de-DE" dirty="0" err="1" smtClean="0">
                <a:solidFill>
                  <a:srgbClr val="000000"/>
                </a:solidFill>
              </a:rPr>
              <a:t>automate</a:t>
            </a:r>
            <a:r>
              <a:rPr lang="de-DE" dirty="0" smtClean="0">
                <a:solidFill>
                  <a:srgbClr val="000000"/>
                </a:solidFill>
              </a:rPr>
              <a:t> </a:t>
            </a:r>
            <a:r>
              <a:rPr lang="de-DE" dirty="0" err="1">
                <a:solidFill>
                  <a:srgbClr val="000000"/>
                </a:solidFill>
              </a:rPr>
              <a:t>processes</a:t>
            </a:r>
            <a:endParaRPr lang="de-DE" sz="1800" b="0" i="0" u="none" strike="noStrike" kern="1200" cap="none" spc="0" baseline="0" dirty="0">
              <a:solidFill>
                <a:srgbClr val="000000"/>
              </a:solidFill>
              <a:uFillTx/>
              <a:latin typeface="Calibri"/>
            </a:endParaRPr>
          </a:p>
        </p:txBody>
      </p:sp>
      <p:cxnSp>
        <p:nvCxnSpPr>
          <p:cNvPr id="73" name="Gerade Verbindung mit Pfeil 138"/>
          <p:cNvCxnSpPr>
            <a:stCxn id="72" idx="0"/>
            <a:endCxn id="19" idx="2"/>
          </p:cNvCxnSpPr>
          <p:nvPr/>
        </p:nvCxnSpPr>
        <p:spPr>
          <a:xfrm flipH="1" flipV="1">
            <a:off x="8916016" y="5178256"/>
            <a:ext cx="114374" cy="1311277"/>
          </a:xfrm>
          <a:prstGeom prst="straightConnector1">
            <a:avLst/>
          </a:prstGeom>
          <a:noFill/>
          <a:ln w="19046" cap="flat">
            <a:solidFill>
              <a:srgbClr val="5B9BD5"/>
            </a:solidFill>
            <a:prstDash val="solid"/>
            <a:miter/>
            <a:tailEnd type="arrow"/>
          </a:ln>
        </p:spPr>
      </p:cxnSp>
      <p:sp>
        <p:nvSpPr>
          <p:cNvPr id="74" name="Textfeld 139"/>
          <p:cNvSpPr txBox="1"/>
          <p:nvPr/>
        </p:nvSpPr>
        <p:spPr>
          <a:xfrm>
            <a:off x="3396355" y="6250061"/>
            <a:ext cx="2023704" cy="1200332"/>
          </a:xfrm>
          <a:prstGeom prst="rect">
            <a:avLst/>
          </a:prstGeom>
          <a:noFill/>
          <a:ln cap="flat">
            <a:noFill/>
          </a:ln>
        </p:spPr>
        <p:txBody>
          <a:bodyPr vert="horz" wrap="square" lIns="91440" tIns="45720" rIns="91440" bIns="45720" anchor="t" anchorCtr="1" compatLnSpc="1">
            <a:spAutoFit/>
          </a:bodyPr>
          <a:lstStyle/>
          <a:p>
            <a:pPr lvl="0" algn="ctr">
              <a:defRPr sz="1800" b="0" i="0" u="none" strike="noStrike" kern="0" cap="none" spc="0" baseline="0">
                <a:solidFill>
                  <a:srgbClr val="000000"/>
                </a:solidFill>
                <a:uFillTx/>
              </a:defRPr>
            </a:pPr>
            <a:r>
              <a:rPr lang="en-US" dirty="0">
                <a:solidFill>
                  <a:srgbClr val="000000"/>
                </a:solidFill>
              </a:rPr>
              <a:t>For frequently used functionalities / subsequent use by developers</a:t>
            </a:r>
            <a:endParaRPr lang="de-DE" sz="1800" b="0" i="0" u="none" strike="noStrike" kern="1200" cap="none" spc="0" baseline="0" dirty="0">
              <a:solidFill>
                <a:srgbClr val="000000"/>
              </a:solidFill>
              <a:uFillTx/>
              <a:latin typeface="Calibri"/>
            </a:endParaRPr>
          </a:p>
        </p:txBody>
      </p:sp>
      <p:cxnSp>
        <p:nvCxnSpPr>
          <p:cNvPr id="75" name="Gerade Verbindung mit Pfeil 140"/>
          <p:cNvCxnSpPr>
            <a:stCxn id="74" idx="0"/>
            <a:endCxn id="10" idx="1"/>
          </p:cNvCxnSpPr>
          <p:nvPr/>
        </p:nvCxnSpPr>
        <p:spPr>
          <a:xfrm flipV="1">
            <a:off x="4408207" y="5858487"/>
            <a:ext cx="1472720" cy="391574"/>
          </a:xfrm>
          <a:prstGeom prst="straightConnector1">
            <a:avLst/>
          </a:prstGeom>
          <a:noFill/>
          <a:ln w="19046" cap="flat">
            <a:solidFill>
              <a:srgbClr val="5B9BD5"/>
            </a:solidFill>
            <a:prstDash val="solid"/>
            <a:miter/>
            <a:tailEnd type="arrow"/>
          </a:ln>
        </p:spPr>
      </p:cxnSp>
      <p:sp>
        <p:nvSpPr>
          <p:cNvPr id="76" name="Textfeld 143"/>
          <p:cNvSpPr txBox="1"/>
          <p:nvPr/>
        </p:nvSpPr>
        <p:spPr>
          <a:xfrm>
            <a:off x="5961650" y="5977286"/>
            <a:ext cx="2023704" cy="646331"/>
          </a:xfrm>
          <a:prstGeom prst="rect">
            <a:avLst/>
          </a:prstGeom>
          <a:noFill/>
          <a:ln cap="flat">
            <a:noFill/>
          </a:ln>
        </p:spPr>
        <p:txBody>
          <a:bodyPr vert="horz" wrap="square" lIns="91440" tIns="45720" rIns="91440" bIns="45720" anchor="t" anchorCtr="1" compatLnSpc="1">
            <a:spAutoFit/>
          </a:bodyPr>
          <a:lstStyle/>
          <a:p>
            <a:pPr lvl="0" algn="ctr">
              <a:defRPr sz="1800" b="0" i="0" u="none" strike="noStrike" kern="0" cap="none" spc="0" baseline="0">
                <a:solidFill>
                  <a:srgbClr val="000000"/>
                </a:solidFill>
                <a:uFillTx/>
              </a:defRPr>
            </a:pPr>
            <a:r>
              <a:rPr lang="de-DE" dirty="0" err="1">
                <a:solidFill>
                  <a:srgbClr val="000000"/>
                </a:solidFill>
              </a:rPr>
              <a:t>To</a:t>
            </a:r>
            <a:r>
              <a:rPr lang="de-DE" dirty="0">
                <a:solidFill>
                  <a:srgbClr val="000000"/>
                </a:solidFill>
              </a:rPr>
              <a:t> </a:t>
            </a:r>
            <a:r>
              <a:rPr lang="de-DE" dirty="0" err="1">
                <a:solidFill>
                  <a:srgbClr val="000000"/>
                </a:solidFill>
              </a:rPr>
              <a:t>support</a:t>
            </a:r>
            <a:r>
              <a:rPr lang="de-DE" dirty="0">
                <a:solidFill>
                  <a:srgbClr val="000000"/>
                </a:solidFill>
              </a:rPr>
              <a:t> end-user </a:t>
            </a:r>
            <a:r>
              <a:rPr lang="de-DE" dirty="0" err="1">
                <a:solidFill>
                  <a:srgbClr val="000000"/>
                </a:solidFill>
              </a:rPr>
              <a:t>workflows</a:t>
            </a:r>
            <a:endParaRPr lang="de-DE" sz="1800" b="0" i="0" u="none" strike="noStrike" kern="1200" cap="none" spc="0" baseline="0" dirty="0">
              <a:solidFill>
                <a:srgbClr val="000000"/>
              </a:solidFill>
              <a:uFillTx/>
              <a:latin typeface="Calibri"/>
            </a:endParaRPr>
          </a:p>
        </p:txBody>
      </p:sp>
      <p:cxnSp>
        <p:nvCxnSpPr>
          <p:cNvPr id="77" name="Gerade Verbindung mit Pfeil 144"/>
          <p:cNvCxnSpPr>
            <a:stCxn id="76" idx="0"/>
            <a:endCxn id="22" idx="1"/>
          </p:cNvCxnSpPr>
          <p:nvPr/>
        </p:nvCxnSpPr>
        <p:spPr>
          <a:xfrm flipV="1">
            <a:off x="6973502" y="5682108"/>
            <a:ext cx="1012858" cy="295178"/>
          </a:xfrm>
          <a:prstGeom prst="straightConnector1">
            <a:avLst/>
          </a:prstGeom>
          <a:noFill/>
          <a:ln w="19046" cap="flat">
            <a:solidFill>
              <a:srgbClr val="5B9BD5"/>
            </a:solidFill>
            <a:prstDash val="solid"/>
            <a:miter/>
            <a:tailEnd type="arrow"/>
          </a:ln>
        </p:spPr>
      </p:cxnSp>
      <p:cxnSp>
        <p:nvCxnSpPr>
          <p:cNvPr id="78" name="Gekrümmte Verbindung 147"/>
          <p:cNvCxnSpPr>
            <a:stCxn id="9" idx="2"/>
            <a:endCxn id="4" idx="0"/>
          </p:cNvCxnSpPr>
          <p:nvPr/>
        </p:nvCxnSpPr>
        <p:spPr>
          <a:xfrm rot="16200000" flipH="1">
            <a:off x="3300638" y="3839758"/>
            <a:ext cx="737309" cy="16463"/>
          </a:xfrm>
          <a:prstGeom prst="curvedConnector3">
            <a:avLst/>
          </a:prstGeom>
          <a:noFill/>
          <a:ln w="6345" cap="flat">
            <a:solidFill>
              <a:srgbClr val="000000"/>
            </a:solidFill>
            <a:prstDash val="solid"/>
            <a:miter/>
            <a:tailEnd type="arrow"/>
          </a:ln>
        </p:spPr>
      </p:cxn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name="Slide17">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p>
            <a:pPr lvl="0"/>
            <a:r>
              <a:rPr lang="de-DE" dirty="0" smtClean="0"/>
              <a:t>Software </a:t>
            </a:r>
            <a:r>
              <a:rPr lang="de-DE" dirty="0" err="1" smtClean="0"/>
              <a:t>types</a:t>
            </a:r>
            <a:endParaRPr lang="de-DE" dirty="0"/>
          </a:p>
        </p:txBody>
      </p:sp>
      <p:sp>
        <p:nvSpPr>
          <p:cNvPr id="3" name="Inhaltsplatzhalter 2"/>
          <p:cNvSpPr txBox="1">
            <a:spLocks noGrp="1"/>
          </p:cNvSpPr>
          <p:nvPr>
            <p:ph idx="1"/>
          </p:nvPr>
        </p:nvSpPr>
        <p:spPr/>
        <p:txBody>
          <a:bodyPr/>
          <a:lstStyle/>
          <a:p>
            <a:pPr lvl="0"/>
            <a:r>
              <a:rPr lang="de-DE" dirty="0" smtClean="0"/>
              <a:t>Research Software:</a:t>
            </a:r>
            <a:endParaRPr lang="de-DE" dirty="0"/>
          </a:p>
          <a:p>
            <a:pPr lvl="1"/>
            <a:r>
              <a:rPr lang="en-US" sz="2069" dirty="0"/>
              <a:t>For immediate use by developer</a:t>
            </a:r>
            <a:endParaRPr lang="en-US" sz="2869" dirty="0"/>
          </a:p>
          <a:p>
            <a:pPr lvl="1"/>
            <a:r>
              <a:rPr lang="de-DE" sz="2069" dirty="0" err="1"/>
              <a:t>For</a:t>
            </a:r>
            <a:r>
              <a:rPr lang="de-DE" sz="2069" dirty="0"/>
              <a:t> </a:t>
            </a:r>
            <a:r>
              <a:rPr lang="de-DE" sz="2069" dirty="0" err="1"/>
              <a:t>his</a:t>
            </a:r>
            <a:r>
              <a:rPr lang="de-DE" sz="2069" dirty="0"/>
              <a:t>/her </a:t>
            </a:r>
            <a:r>
              <a:rPr lang="de-DE" sz="2069" dirty="0" err="1"/>
              <a:t>direct</a:t>
            </a:r>
            <a:r>
              <a:rPr lang="de-DE" sz="2069" dirty="0"/>
              <a:t> </a:t>
            </a:r>
            <a:r>
              <a:rPr lang="de-DE" sz="2069" dirty="0" err="1"/>
              <a:t>research</a:t>
            </a:r>
            <a:endParaRPr lang="de-DE" sz="2869" dirty="0"/>
          </a:p>
          <a:p>
            <a:pPr lvl="1"/>
            <a:r>
              <a:rPr lang="en-US" sz="2069" dirty="0"/>
              <a:t>Funded explicitly or implicitly by funding agencies, institutions ...</a:t>
            </a:r>
            <a:endParaRPr lang="en-US" sz="2869" dirty="0"/>
          </a:p>
          <a:p>
            <a:r>
              <a:rPr lang="de-DE" dirty="0"/>
              <a:t>Infrastructure </a:t>
            </a:r>
            <a:r>
              <a:rPr lang="de-DE" dirty="0" err="1"/>
              <a:t>software</a:t>
            </a:r>
            <a:endParaRPr lang="de-DE" dirty="0"/>
          </a:p>
          <a:p>
            <a:pPr lvl="1"/>
            <a:r>
              <a:rPr lang="en-US" dirty="0"/>
              <a:t>For a wider user base – not only developers</a:t>
            </a:r>
          </a:p>
          <a:p>
            <a:pPr lvl="1"/>
            <a:r>
              <a:rPr lang="en-US" dirty="0"/>
              <a:t>Funded (usually) explicitly by funding agencies, institutions …</a:t>
            </a:r>
          </a:p>
          <a:p>
            <a:pPr lvl="1"/>
            <a:r>
              <a:rPr lang="en-US" dirty="0"/>
              <a:t>Research software might be base</a:t>
            </a:r>
          </a:p>
          <a:p>
            <a:pPr marL="0" lvl="0" indent="0">
              <a:buNone/>
            </a:pPr>
            <a:endParaRPr lang="de-DE"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name="Slide15">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p>
            <a:pPr lvl="0"/>
            <a:r>
              <a:rPr lang="de-DE" dirty="0" err="1" smtClean="0"/>
              <a:t>Example</a:t>
            </a:r>
            <a:endParaRPr lang="de-DE" dirty="0"/>
          </a:p>
        </p:txBody>
      </p:sp>
      <p:sp>
        <p:nvSpPr>
          <p:cNvPr id="3" name="Inhaltsplatzhalter 2"/>
          <p:cNvSpPr txBox="1">
            <a:spLocks noGrp="1"/>
          </p:cNvSpPr>
          <p:nvPr>
            <p:ph idx="1"/>
          </p:nvPr>
        </p:nvSpPr>
        <p:spPr>
          <a:xfrm>
            <a:off x="503998" y="1769043"/>
            <a:ext cx="9071643" cy="577471"/>
          </a:xfrm>
        </p:spPr>
        <p:txBody>
          <a:bodyPr/>
          <a:lstStyle/>
          <a:p>
            <a:pPr marL="0" lvl="0" indent="0">
              <a:buNone/>
            </a:pPr>
            <a:r>
              <a:rPr lang="de-DE" dirty="0"/>
              <a:t>Simulation in </a:t>
            </a:r>
            <a:r>
              <a:rPr lang="de-DE" dirty="0" err="1" smtClean="0"/>
              <a:t>thermodynamics</a:t>
            </a:r>
            <a:endParaRPr lang="de-DE" dirty="0"/>
          </a:p>
          <a:p>
            <a:pPr lvl="0"/>
            <a:endParaRPr lang="de-DE" dirty="0"/>
          </a:p>
        </p:txBody>
      </p:sp>
      <p:sp>
        <p:nvSpPr>
          <p:cNvPr id="4" name="Rechteck 3"/>
          <p:cNvSpPr/>
          <p:nvPr/>
        </p:nvSpPr>
        <p:spPr>
          <a:xfrm>
            <a:off x="4161864" y="3704664"/>
            <a:ext cx="1754843" cy="732864"/>
          </a:xfrm>
          <a:prstGeom prst="rect">
            <a:avLst/>
          </a:prstGeom>
          <a:solidFill>
            <a:srgbClr val="5B9BD5"/>
          </a:solidFill>
          <a:ln w="12701" cap="flat">
            <a:solidFill>
              <a:srgbClr val="41719C"/>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800" b="0" i="0" u="none" strike="noStrike" kern="1200" cap="none" spc="0" baseline="0" dirty="0" err="1" smtClean="0">
                <a:solidFill>
                  <a:srgbClr val="FFFFFF"/>
                </a:solidFill>
                <a:uFillTx/>
                <a:latin typeface="Calibri"/>
              </a:rPr>
              <a:t>Gromacs</a:t>
            </a:r>
            <a:r>
              <a:rPr lang="de-DE" sz="1800" b="0" i="0" u="none" strike="noStrike" kern="1200" cap="none" spc="0" baseline="0" dirty="0" smtClean="0">
                <a:solidFill>
                  <a:srgbClr val="FFFFFF"/>
                </a:solidFill>
                <a:uFillTx/>
                <a:latin typeface="Calibri"/>
              </a:rPr>
              <a:t> *</a:t>
            </a:r>
            <a:endParaRPr lang="de-DE" sz="1800" b="0" i="0" u="none" strike="noStrike" kern="1200" cap="none" spc="0" baseline="0" dirty="0">
              <a:solidFill>
                <a:srgbClr val="FFFFFF"/>
              </a:solidFill>
              <a:uFillTx/>
              <a:latin typeface="Calibri"/>
            </a:endParaRPr>
          </a:p>
        </p:txBody>
      </p:sp>
      <p:sp>
        <p:nvSpPr>
          <p:cNvPr id="5" name="Textfeld 4"/>
          <p:cNvSpPr txBox="1"/>
          <p:nvPr/>
        </p:nvSpPr>
        <p:spPr>
          <a:xfrm>
            <a:off x="3946714" y="4511485"/>
            <a:ext cx="2185150" cy="923330"/>
          </a:xfrm>
          <a:prstGeom prst="rect">
            <a:avLst/>
          </a:prstGeom>
          <a:noFill/>
          <a:ln cap="flat">
            <a:noFill/>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800" b="0" i="0" u="none" strike="noStrike" kern="1200" cap="none" spc="0" baseline="0" dirty="0" smtClean="0">
                <a:solidFill>
                  <a:srgbClr val="000000"/>
                </a:solidFill>
                <a:uFillTx/>
                <a:latin typeface="Calibri"/>
              </a:rPr>
              <a:t>Software</a:t>
            </a:r>
            <a:r>
              <a:rPr lang="de-DE" sz="1800" b="0" i="0" u="none" strike="noStrike" kern="1200" cap="none" spc="0" dirty="0" smtClean="0">
                <a:solidFill>
                  <a:srgbClr val="000000"/>
                </a:solidFill>
                <a:uFillTx/>
                <a:latin typeface="Calibri"/>
              </a:rPr>
              <a:t> </a:t>
            </a:r>
            <a:r>
              <a:rPr lang="de-DE" sz="1800" b="0" i="0" u="none" strike="noStrike" kern="1200" cap="none" spc="0" dirty="0" err="1" smtClean="0">
                <a:solidFill>
                  <a:srgbClr val="000000"/>
                </a:solidFill>
                <a:uFillTx/>
                <a:latin typeface="Calibri"/>
              </a:rPr>
              <a:t>package</a:t>
            </a:r>
            <a:r>
              <a:rPr lang="de-DE" sz="1800" b="0" i="0" u="none" strike="noStrike" kern="1200" cap="none" spc="0" dirty="0" smtClean="0">
                <a:solidFill>
                  <a:srgbClr val="000000"/>
                </a:solidFill>
                <a:uFillTx/>
                <a:latin typeface="Calibri"/>
              </a:rPr>
              <a:t> </a:t>
            </a:r>
            <a:r>
              <a:rPr lang="de-DE" sz="1800" b="0" i="0" u="none" strike="noStrike" kern="1200" cap="none" spc="0" dirty="0" err="1" smtClean="0">
                <a:solidFill>
                  <a:srgbClr val="000000"/>
                </a:solidFill>
                <a:uFillTx/>
                <a:latin typeface="Calibri"/>
              </a:rPr>
              <a:t>for</a:t>
            </a:r>
            <a:r>
              <a:rPr lang="de-DE" sz="1800" b="0" i="0" u="none" strike="noStrike" kern="1200" cap="none" spc="0" dirty="0" smtClean="0">
                <a:solidFill>
                  <a:srgbClr val="000000"/>
                </a:solidFill>
                <a:uFillTx/>
                <a:latin typeface="Calibri"/>
              </a:rPr>
              <a:t> </a:t>
            </a:r>
            <a:r>
              <a:rPr lang="de-DE" sz="1800" b="0" i="0" u="none" strike="noStrike" kern="1200" cap="none" spc="0" dirty="0" err="1" smtClean="0">
                <a:solidFill>
                  <a:srgbClr val="000000"/>
                </a:solidFill>
                <a:uFillTx/>
                <a:latin typeface="Calibri"/>
              </a:rPr>
              <a:t>the</a:t>
            </a:r>
            <a:r>
              <a:rPr lang="de-DE" sz="1800" b="0" i="0" u="none" strike="noStrike" kern="1200" cap="none" spc="0" dirty="0" smtClean="0">
                <a:solidFill>
                  <a:srgbClr val="000000"/>
                </a:solidFill>
                <a:uFillTx/>
                <a:latin typeface="Calibri"/>
              </a:rPr>
              <a:t> </a:t>
            </a:r>
            <a:r>
              <a:rPr lang="de-DE" sz="1800" b="0" i="0" u="none" strike="noStrike" kern="1200" cap="none" spc="0" dirty="0" err="1" smtClean="0">
                <a:solidFill>
                  <a:srgbClr val="000000"/>
                </a:solidFill>
                <a:uFillTx/>
                <a:latin typeface="Calibri"/>
              </a:rPr>
              <a:t>simulation</a:t>
            </a:r>
            <a:r>
              <a:rPr lang="de-DE" sz="1800" b="0" i="0" u="none" strike="noStrike" kern="1200" cap="none" spc="0" dirty="0" smtClean="0">
                <a:solidFill>
                  <a:srgbClr val="000000"/>
                </a:solidFill>
                <a:uFillTx/>
                <a:latin typeface="Calibri"/>
              </a:rPr>
              <a:t> </a:t>
            </a:r>
            <a:r>
              <a:rPr lang="de-DE" sz="1800" b="0" i="0" u="none" strike="noStrike" kern="1200" cap="none" spc="0" dirty="0" err="1" smtClean="0">
                <a:solidFill>
                  <a:srgbClr val="000000"/>
                </a:solidFill>
                <a:uFillTx/>
                <a:latin typeface="Calibri"/>
              </a:rPr>
              <a:t>of</a:t>
            </a:r>
            <a:r>
              <a:rPr lang="de-DE" sz="1800" b="0" i="0" u="none" strike="noStrike" kern="1200" cap="none" spc="0" dirty="0" smtClean="0">
                <a:solidFill>
                  <a:srgbClr val="000000"/>
                </a:solidFill>
                <a:uFillTx/>
                <a:latin typeface="Calibri"/>
              </a:rPr>
              <a:t> </a:t>
            </a:r>
            <a:r>
              <a:rPr lang="de-DE" sz="1800" b="0" i="0" u="none" strike="noStrike" kern="1200" cap="none" spc="0" dirty="0" err="1" smtClean="0">
                <a:solidFill>
                  <a:srgbClr val="000000"/>
                </a:solidFill>
                <a:uFillTx/>
                <a:latin typeface="Calibri"/>
              </a:rPr>
              <a:t>molecular</a:t>
            </a:r>
            <a:r>
              <a:rPr lang="de-DE" sz="1800" b="0" i="0" u="none" strike="noStrike" kern="1200" cap="none" spc="0" dirty="0" smtClean="0">
                <a:solidFill>
                  <a:srgbClr val="000000"/>
                </a:solidFill>
                <a:uFillTx/>
                <a:latin typeface="Calibri"/>
              </a:rPr>
              <a:t> </a:t>
            </a:r>
            <a:r>
              <a:rPr lang="de-DE" sz="1800" b="0" i="0" u="none" strike="noStrike" kern="1200" cap="none" spc="0" dirty="0" err="1" smtClean="0">
                <a:solidFill>
                  <a:srgbClr val="000000"/>
                </a:solidFill>
                <a:uFillTx/>
                <a:latin typeface="Calibri"/>
              </a:rPr>
              <a:t>dynamics</a:t>
            </a:r>
            <a:endParaRPr lang="de-DE" sz="1800" b="0" i="0" u="none" strike="noStrike" kern="1200" cap="none" spc="0" baseline="0" dirty="0">
              <a:solidFill>
                <a:srgbClr val="000000"/>
              </a:solidFill>
              <a:uFillTx/>
              <a:latin typeface="Calibri"/>
            </a:endParaRPr>
          </a:p>
        </p:txBody>
      </p:sp>
      <p:grpSp>
        <p:nvGrpSpPr>
          <p:cNvPr id="6" name="Gruppieren 6"/>
          <p:cNvGrpSpPr/>
          <p:nvPr/>
        </p:nvGrpSpPr>
        <p:grpSpPr>
          <a:xfrm>
            <a:off x="2841095" y="3844686"/>
            <a:ext cx="714978" cy="624480"/>
            <a:chOff x="2841095" y="3844686"/>
            <a:chExt cx="714978" cy="624480"/>
          </a:xfrm>
        </p:grpSpPr>
        <p:sp>
          <p:nvSpPr>
            <p:cNvPr id="7" name="Gefaltete Ecke 7"/>
            <p:cNvSpPr/>
            <p:nvPr/>
          </p:nvSpPr>
          <p:spPr>
            <a:xfrm>
              <a:off x="3061328" y="3844686"/>
              <a:ext cx="351010" cy="398422"/>
            </a:xfrm>
            <a:custGeom>
              <a:avLst>
                <a:gd name="f5" fmla="val 16667"/>
              </a:avLst>
              <a:gdLst>
                <a:gd name="f1" fmla="val w"/>
                <a:gd name="f2" fmla="val h"/>
                <a:gd name="f3" fmla="val ss"/>
                <a:gd name="f4" fmla="val 0"/>
                <a:gd name="f5" fmla="val 16667"/>
                <a:gd name="f6" fmla="abs f1"/>
                <a:gd name="f7" fmla="abs f2"/>
                <a:gd name="f8" fmla="abs f3"/>
                <a:gd name="f9" fmla="val f4"/>
                <a:gd name="f10" fmla="val f5"/>
                <a:gd name="f11" fmla="?: f6 f1 1"/>
                <a:gd name="f12" fmla="?: f7 f2 1"/>
                <a:gd name="f13" fmla="?: f8 f3 1"/>
                <a:gd name="f14" fmla="*/ f11 1 21600"/>
                <a:gd name="f15" fmla="*/ f12 1 21600"/>
                <a:gd name="f16" fmla="*/ 21600 f11 1"/>
                <a:gd name="f17" fmla="*/ 21600 f12 1"/>
                <a:gd name="f18" fmla="min f15 f14"/>
                <a:gd name="f19" fmla="*/ f16 1 f13"/>
                <a:gd name="f20" fmla="*/ f17 1 f13"/>
                <a:gd name="f21" fmla="val f19"/>
                <a:gd name="f22" fmla="val f20"/>
                <a:gd name="f23" fmla="*/ f9 f18 1"/>
                <a:gd name="f24" fmla="+- f22 0 f9"/>
                <a:gd name="f25" fmla="+- f21 0 f9"/>
                <a:gd name="f26" fmla="*/ f21 f18 1"/>
                <a:gd name="f27" fmla="*/ f22 f18 1"/>
                <a:gd name="f28" fmla="min f25 f24"/>
                <a:gd name="f29" fmla="*/ f28 f10 1"/>
                <a:gd name="f30" fmla="*/ f29 1 100000"/>
                <a:gd name="f31" fmla="*/ f30 1 5"/>
                <a:gd name="f32" fmla="+- f21 0 f30"/>
                <a:gd name="f33" fmla="+- f22 0 f30"/>
                <a:gd name="f34" fmla="+- f32 f31 0"/>
                <a:gd name="f35" fmla="+- f33 f31 0"/>
                <a:gd name="f36" fmla="*/ f33 f18 1"/>
                <a:gd name="f37" fmla="*/ f32 f18 1"/>
                <a:gd name="f38" fmla="*/ f34 f18 1"/>
                <a:gd name="f39" fmla="*/ f35 f18 1"/>
              </a:gdLst>
              <a:ahLst/>
              <a:cxnLst>
                <a:cxn ang="3cd4">
                  <a:pos x="hc" y="t"/>
                </a:cxn>
                <a:cxn ang="0">
                  <a:pos x="r" y="vc"/>
                </a:cxn>
                <a:cxn ang="cd4">
                  <a:pos x="hc" y="b"/>
                </a:cxn>
                <a:cxn ang="cd2">
                  <a:pos x="l" y="vc"/>
                </a:cxn>
              </a:cxnLst>
              <a:rect l="f23" t="f23" r="f26" b="f36"/>
              <a:pathLst>
                <a:path stroke="0">
                  <a:moveTo>
                    <a:pt x="f23" y="f23"/>
                  </a:moveTo>
                  <a:lnTo>
                    <a:pt x="f26" y="f23"/>
                  </a:lnTo>
                  <a:lnTo>
                    <a:pt x="f26" y="f36"/>
                  </a:lnTo>
                  <a:lnTo>
                    <a:pt x="f37" y="f27"/>
                  </a:lnTo>
                  <a:lnTo>
                    <a:pt x="f23" y="f27"/>
                  </a:lnTo>
                  <a:close/>
                </a:path>
                <a:path stroke="0">
                  <a:moveTo>
                    <a:pt x="f37" y="f27"/>
                  </a:moveTo>
                  <a:lnTo>
                    <a:pt x="f38" y="f39"/>
                  </a:lnTo>
                  <a:lnTo>
                    <a:pt x="f26" y="f36"/>
                  </a:lnTo>
                  <a:close/>
                </a:path>
                <a:path fill="none">
                  <a:moveTo>
                    <a:pt x="f37" y="f27"/>
                  </a:moveTo>
                  <a:lnTo>
                    <a:pt x="f38" y="f39"/>
                  </a:lnTo>
                  <a:lnTo>
                    <a:pt x="f26" y="f36"/>
                  </a:lnTo>
                  <a:lnTo>
                    <a:pt x="f37" y="f27"/>
                  </a:lnTo>
                  <a:lnTo>
                    <a:pt x="f23" y="f27"/>
                  </a:lnTo>
                  <a:lnTo>
                    <a:pt x="f23" y="f23"/>
                  </a:lnTo>
                  <a:lnTo>
                    <a:pt x="f26" y="f23"/>
                  </a:lnTo>
                  <a:lnTo>
                    <a:pt x="f26" y="f36"/>
                  </a:lnTo>
                </a:path>
              </a:pathLst>
            </a:custGeom>
            <a:solidFill>
              <a:srgbClr val="5B9BD5"/>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900" b="0" i="0" u="none" strike="noStrike" kern="1200" cap="none" spc="0" baseline="0">
                  <a:solidFill>
                    <a:srgbClr val="FFFFFF"/>
                  </a:solidFill>
                  <a:uFillTx/>
                  <a:latin typeface="Calibri"/>
                </a:rPr>
                <a:t>&lt;/&gt;</a:t>
              </a:r>
            </a:p>
          </p:txBody>
        </p:sp>
        <p:sp>
          <p:nvSpPr>
            <p:cNvPr id="8" name="Textfeld 8"/>
            <p:cNvSpPr txBox="1"/>
            <p:nvPr/>
          </p:nvSpPr>
          <p:spPr>
            <a:xfrm>
              <a:off x="2841095" y="4255160"/>
              <a:ext cx="714978" cy="214006"/>
            </a:xfrm>
            <a:prstGeom prst="rect">
              <a:avLst/>
            </a:prstGeom>
            <a:noFill/>
            <a:ln cap="flat">
              <a:noFill/>
            </a:ln>
          </p:spPr>
          <p:txBody>
            <a:bodyPr vert="horz" wrap="square" lIns="0" tIns="0" rIns="0" bIns="0" anchor="t"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900" dirty="0" err="1">
                  <a:solidFill>
                    <a:srgbClr val="000000"/>
                  </a:solidFill>
                  <a:latin typeface="Calibri"/>
                </a:rPr>
                <a:t>s</a:t>
              </a:r>
              <a:r>
                <a:rPr lang="de-DE" sz="900" b="0" i="0" u="none" strike="noStrike" kern="1200" cap="none" spc="0" baseline="0" dirty="0" err="1" smtClean="0">
                  <a:solidFill>
                    <a:srgbClr val="000000"/>
                  </a:solidFill>
                  <a:uFillTx/>
                  <a:latin typeface="Calibri"/>
                </a:rPr>
                <a:t>tart</a:t>
              </a:r>
              <a:r>
                <a:rPr lang="de-DE" sz="900" b="0" i="0" u="none" strike="noStrike" kern="1200" cap="none" spc="0" baseline="0" dirty="0" smtClean="0">
                  <a:solidFill>
                    <a:srgbClr val="000000"/>
                  </a:solidFill>
                  <a:uFillTx/>
                  <a:latin typeface="Calibri"/>
                </a:rPr>
                <a:t> </a:t>
              </a:r>
              <a:r>
                <a:rPr lang="de-DE" sz="900" b="0" i="0" u="none" strike="noStrike" kern="1200" cap="none" spc="0" baseline="0" dirty="0" err="1" smtClean="0">
                  <a:solidFill>
                    <a:srgbClr val="000000"/>
                  </a:solidFill>
                  <a:uFillTx/>
                  <a:latin typeface="Calibri"/>
                </a:rPr>
                <a:t>script</a:t>
              </a:r>
              <a:endParaRPr lang="de-DE" sz="900" b="0" i="0" u="none" strike="noStrike" kern="1200" cap="none" spc="0" baseline="0" dirty="0">
                <a:solidFill>
                  <a:srgbClr val="000000"/>
                </a:solidFill>
                <a:uFillTx/>
                <a:latin typeface="Calibri"/>
              </a:endParaRPr>
            </a:p>
          </p:txBody>
        </p:sp>
      </p:grpSp>
      <p:grpSp>
        <p:nvGrpSpPr>
          <p:cNvPr id="9" name="Gruppieren 9"/>
          <p:cNvGrpSpPr/>
          <p:nvPr/>
        </p:nvGrpSpPr>
        <p:grpSpPr>
          <a:xfrm>
            <a:off x="7020214" y="3802623"/>
            <a:ext cx="918139" cy="624480"/>
            <a:chOff x="7020214" y="3802623"/>
            <a:chExt cx="918139" cy="624480"/>
          </a:xfrm>
        </p:grpSpPr>
        <p:sp>
          <p:nvSpPr>
            <p:cNvPr id="10" name="Gefaltete Ecke 10"/>
            <p:cNvSpPr/>
            <p:nvPr/>
          </p:nvSpPr>
          <p:spPr>
            <a:xfrm>
              <a:off x="7303788" y="3802623"/>
              <a:ext cx="351010" cy="398422"/>
            </a:xfrm>
            <a:custGeom>
              <a:avLst>
                <a:gd name="f5" fmla="val 16667"/>
              </a:avLst>
              <a:gdLst>
                <a:gd name="f1" fmla="val w"/>
                <a:gd name="f2" fmla="val h"/>
                <a:gd name="f3" fmla="val ss"/>
                <a:gd name="f4" fmla="val 0"/>
                <a:gd name="f5" fmla="val 16667"/>
                <a:gd name="f6" fmla="abs f1"/>
                <a:gd name="f7" fmla="abs f2"/>
                <a:gd name="f8" fmla="abs f3"/>
                <a:gd name="f9" fmla="val f4"/>
                <a:gd name="f10" fmla="val f5"/>
                <a:gd name="f11" fmla="?: f6 f1 1"/>
                <a:gd name="f12" fmla="?: f7 f2 1"/>
                <a:gd name="f13" fmla="?: f8 f3 1"/>
                <a:gd name="f14" fmla="*/ f11 1 21600"/>
                <a:gd name="f15" fmla="*/ f12 1 21600"/>
                <a:gd name="f16" fmla="*/ 21600 f11 1"/>
                <a:gd name="f17" fmla="*/ 21600 f12 1"/>
                <a:gd name="f18" fmla="min f15 f14"/>
                <a:gd name="f19" fmla="*/ f16 1 f13"/>
                <a:gd name="f20" fmla="*/ f17 1 f13"/>
                <a:gd name="f21" fmla="val f19"/>
                <a:gd name="f22" fmla="val f20"/>
                <a:gd name="f23" fmla="*/ f9 f18 1"/>
                <a:gd name="f24" fmla="+- f22 0 f9"/>
                <a:gd name="f25" fmla="+- f21 0 f9"/>
                <a:gd name="f26" fmla="*/ f21 f18 1"/>
                <a:gd name="f27" fmla="*/ f22 f18 1"/>
                <a:gd name="f28" fmla="min f25 f24"/>
                <a:gd name="f29" fmla="*/ f28 f10 1"/>
                <a:gd name="f30" fmla="*/ f29 1 100000"/>
                <a:gd name="f31" fmla="*/ f30 1 5"/>
                <a:gd name="f32" fmla="+- f21 0 f30"/>
                <a:gd name="f33" fmla="+- f22 0 f30"/>
                <a:gd name="f34" fmla="+- f32 f31 0"/>
                <a:gd name="f35" fmla="+- f33 f31 0"/>
                <a:gd name="f36" fmla="*/ f33 f18 1"/>
                <a:gd name="f37" fmla="*/ f32 f18 1"/>
                <a:gd name="f38" fmla="*/ f34 f18 1"/>
                <a:gd name="f39" fmla="*/ f35 f18 1"/>
              </a:gdLst>
              <a:ahLst/>
              <a:cxnLst>
                <a:cxn ang="3cd4">
                  <a:pos x="hc" y="t"/>
                </a:cxn>
                <a:cxn ang="0">
                  <a:pos x="r" y="vc"/>
                </a:cxn>
                <a:cxn ang="cd4">
                  <a:pos x="hc" y="b"/>
                </a:cxn>
                <a:cxn ang="cd2">
                  <a:pos x="l" y="vc"/>
                </a:cxn>
              </a:cxnLst>
              <a:rect l="f23" t="f23" r="f26" b="f36"/>
              <a:pathLst>
                <a:path stroke="0">
                  <a:moveTo>
                    <a:pt x="f23" y="f23"/>
                  </a:moveTo>
                  <a:lnTo>
                    <a:pt x="f26" y="f23"/>
                  </a:lnTo>
                  <a:lnTo>
                    <a:pt x="f26" y="f36"/>
                  </a:lnTo>
                  <a:lnTo>
                    <a:pt x="f37" y="f27"/>
                  </a:lnTo>
                  <a:lnTo>
                    <a:pt x="f23" y="f27"/>
                  </a:lnTo>
                  <a:close/>
                </a:path>
                <a:path stroke="0">
                  <a:moveTo>
                    <a:pt x="f37" y="f27"/>
                  </a:moveTo>
                  <a:lnTo>
                    <a:pt x="f38" y="f39"/>
                  </a:lnTo>
                  <a:lnTo>
                    <a:pt x="f26" y="f36"/>
                  </a:lnTo>
                  <a:close/>
                </a:path>
                <a:path fill="none">
                  <a:moveTo>
                    <a:pt x="f37" y="f27"/>
                  </a:moveTo>
                  <a:lnTo>
                    <a:pt x="f38" y="f39"/>
                  </a:lnTo>
                  <a:lnTo>
                    <a:pt x="f26" y="f36"/>
                  </a:lnTo>
                  <a:lnTo>
                    <a:pt x="f37" y="f27"/>
                  </a:lnTo>
                  <a:lnTo>
                    <a:pt x="f23" y="f27"/>
                  </a:lnTo>
                  <a:lnTo>
                    <a:pt x="f23" y="f23"/>
                  </a:lnTo>
                  <a:lnTo>
                    <a:pt x="f26" y="f23"/>
                  </a:lnTo>
                  <a:lnTo>
                    <a:pt x="f26" y="f36"/>
                  </a:lnTo>
                </a:path>
              </a:pathLst>
            </a:custGeom>
            <a:solidFill>
              <a:srgbClr val="5B9BD5"/>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900" b="0" i="0" u="none" strike="noStrike" kern="1200" cap="none" spc="0" baseline="0">
                  <a:solidFill>
                    <a:srgbClr val="FFFFFF"/>
                  </a:solidFill>
                  <a:uFillTx/>
                  <a:latin typeface="Calibri"/>
                </a:rPr>
                <a:t>&lt;/&gt;</a:t>
              </a:r>
            </a:p>
          </p:txBody>
        </p:sp>
        <p:sp>
          <p:nvSpPr>
            <p:cNvPr id="11" name="Textfeld 11"/>
            <p:cNvSpPr txBox="1"/>
            <p:nvPr/>
          </p:nvSpPr>
          <p:spPr>
            <a:xfrm>
              <a:off x="7020214" y="4213097"/>
              <a:ext cx="918139" cy="214006"/>
            </a:xfrm>
            <a:prstGeom prst="rect">
              <a:avLst/>
            </a:prstGeom>
            <a:noFill/>
            <a:ln cap="flat">
              <a:noFill/>
            </a:ln>
          </p:spPr>
          <p:txBody>
            <a:bodyPr vert="horz" wrap="square" lIns="0" tIns="0" rIns="0" bIns="0" anchor="t"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900" dirty="0" err="1">
                  <a:solidFill>
                    <a:srgbClr val="000000"/>
                  </a:solidFill>
                  <a:latin typeface="Calibri"/>
                </a:rPr>
                <a:t>a</a:t>
              </a:r>
              <a:r>
                <a:rPr lang="de-DE" sz="900" b="0" i="0" u="none" strike="noStrike" kern="1200" cap="none" spc="0" baseline="0" dirty="0" err="1" smtClean="0">
                  <a:solidFill>
                    <a:srgbClr val="000000"/>
                  </a:solidFill>
                  <a:uFillTx/>
                  <a:latin typeface="Calibri"/>
                </a:rPr>
                <a:t>nalysis</a:t>
              </a:r>
              <a:r>
                <a:rPr lang="de-DE" sz="900" b="0" i="0" u="none" strike="noStrike" kern="1200" cap="none" spc="0" baseline="0" dirty="0" smtClean="0">
                  <a:solidFill>
                    <a:srgbClr val="000000"/>
                  </a:solidFill>
                  <a:uFillTx/>
                  <a:latin typeface="Calibri"/>
                </a:rPr>
                <a:t> </a:t>
              </a:r>
              <a:r>
                <a:rPr lang="de-DE" sz="900" b="0" i="0" u="none" strike="noStrike" kern="1200" cap="none" spc="0" baseline="0" dirty="0" err="1" smtClean="0">
                  <a:solidFill>
                    <a:srgbClr val="000000"/>
                  </a:solidFill>
                  <a:uFillTx/>
                  <a:latin typeface="Calibri"/>
                </a:rPr>
                <a:t>script</a:t>
              </a:r>
              <a:endParaRPr lang="de-DE" sz="900" b="0" i="0" u="none" strike="noStrike" kern="1200" cap="none" spc="0" baseline="0" dirty="0">
                <a:solidFill>
                  <a:srgbClr val="000000"/>
                </a:solidFill>
                <a:uFillTx/>
                <a:latin typeface="Calibri"/>
              </a:endParaRPr>
            </a:p>
          </p:txBody>
        </p:sp>
      </p:grpSp>
      <p:grpSp>
        <p:nvGrpSpPr>
          <p:cNvPr id="12" name="Gruppieren 14"/>
          <p:cNvGrpSpPr/>
          <p:nvPr/>
        </p:nvGrpSpPr>
        <p:grpSpPr>
          <a:xfrm>
            <a:off x="1393856" y="4768120"/>
            <a:ext cx="714978" cy="717182"/>
            <a:chOff x="1393856" y="4768120"/>
            <a:chExt cx="714978" cy="717182"/>
          </a:xfrm>
        </p:grpSpPr>
        <p:sp>
          <p:nvSpPr>
            <p:cNvPr id="13" name="Gefaltete Ecke 12"/>
            <p:cNvSpPr/>
            <p:nvPr/>
          </p:nvSpPr>
          <p:spPr>
            <a:xfrm>
              <a:off x="1542921" y="4768120"/>
              <a:ext cx="416856" cy="452682"/>
            </a:xfrm>
            <a:custGeom>
              <a:avLst>
                <a:gd name="f5" fmla="val 16667"/>
              </a:avLst>
              <a:gdLst>
                <a:gd name="f1" fmla="val w"/>
                <a:gd name="f2" fmla="val h"/>
                <a:gd name="f3" fmla="val ss"/>
                <a:gd name="f4" fmla="val 0"/>
                <a:gd name="f5" fmla="val 16667"/>
                <a:gd name="f6" fmla="abs f1"/>
                <a:gd name="f7" fmla="abs f2"/>
                <a:gd name="f8" fmla="abs f3"/>
                <a:gd name="f9" fmla="val f4"/>
                <a:gd name="f10" fmla="val f5"/>
                <a:gd name="f11" fmla="?: f6 f1 1"/>
                <a:gd name="f12" fmla="?: f7 f2 1"/>
                <a:gd name="f13" fmla="?: f8 f3 1"/>
                <a:gd name="f14" fmla="*/ f11 1 21600"/>
                <a:gd name="f15" fmla="*/ f12 1 21600"/>
                <a:gd name="f16" fmla="*/ 21600 f11 1"/>
                <a:gd name="f17" fmla="*/ 21600 f12 1"/>
                <a:gd name="f18" fmla="min f15 f14"/>
                <a:gd name="f19" fmla="*/ f16 1 f13"/>
                <a:gd name="f20" fmla="*/ f17 1 f13"/>
                <a:gd name="f21" fmla="val f19"/>
                <a:gd name="f22" fmla="val f20"/>
                <a:gd name="f23" fmla="*/ f9 f18 1"/>
                <a:gd name="f24" fmla="+- f22 0 f9"/>
                <a:gd name="f25" fmla="+- f21 0 f9"/>
                <a:gd name="f26" fmla="*/ f21 f18 1"/>
                <a:gd name="f27" fmla="*/ f22 f18 1"/>
                <a:gd name="f28" fmla="min f25 f24"/>
                <a:gd name="f29" fmla="*/ f28 f10 1"/>
                <a:gd name="f30" fmla="*/ f29 1 100000"/>
                <a:gd name="f31" fmla="*/ f30 1 5"/>
                <a:gd name="f32" fmla="+- f21 0 f30"/>
                <a:gd name="f33" fmla="+- f22 0 f30"/>
                <a:gd name="f34" fmla="+- f32 f31 0"/>
                <a:gd name="f35" fmla="+- f33 f31 0"/>
                <a:gd name="f36" fmla="*/ f33 f18 1"/>
                <a:gd name="f37" fmla="*/ f32 f18 1"/>
                <a:gd name="f38" fmla="*/ f34 f18 1"/>
                <a:gd name="f39" fmla="*/ f35 f18 1"/>
              </a:gdLst>
              <a:ahLst/>
              <a:cxnLst>
                <a:cxn ang="3cd4">
                  <a:pos x="hc" y="t"/>
                </a:cxn>
                <a:cxn ang="0">
                  <a:pos x="r" y="vc"/>
                </a:cxn>
                <a:cxn ang="cd4">
                  <a:pos x="hc" y="b"/>
                </a:cxn>
                <a:cxn ang="cd2">
                  <a:pos x="l" y="vc"/>
                </a:cxn>
              </a:cxnLst>
              <a:rect l="f23" t="f23" r="f26" b="f36"/>
              <a:pathLst>
                <a:path stroke="0">
                  <a:moveTo>
                    <a:pt x="f23" y="f23"/>
                  </a:moveTo>
                  <a:lnTo>
                    <a:pt x="f26" y="f23"/>
                  </a:lnTo>
                  <a:lnTo>
                    <a:pt x="f26" y="f36"/>
                  </a:lnTo>
                  <a:lnTo>
                    <a:pt x="f37" y="f27"/>
                  </a:lnTo>
                  <a:lnTo>
                    <a:pt x="f23" y="f27"/>
                  </a:lnTo>
                  <a:close/>
                </a:path>
                <a:path stroke="0">
                  <a:moveTo>
                    <a:pt x="f37" y="f27"/>
                  </a:moveTo>
                  <a:lnTo>
                    <a:pt x="f38" y="f39"/>
                  </a:lnTo>
                  <a:lnTo>
                    <a:pt x="f26" y="f36"/>
                  </a:lnTo>
                  <a:close/>
                </a:path>
                <a:path fill="none">
                  <a:moveTo>
                    <a:pt x="f37" y="f27"/>
                  </a:moveTo>
                  <a:lnTo>
                    <a:pt x="f38" y="f39"/>
                  </a:lnTo>
                  <a:lnTo>
                    <a:pt x="f26" y="f36"/>
                  </a:lnTo>
                  <a:lnTo>
                    <a:pt x="f37" y="f27"/>
                  </a:lnTo>
                  <a:lnTo>
                    <a:pt x="f23" y="f27"/>
                  </a:lnTo>
                  <a:lnTo>
                    <a:pt x="f23" y="f23"/>
                  </a:lnTo>
                  <a:lnTo>
                    <a:pt x="f26" y="f23"/>
                  </a:lnTo>
                  <a:lnTo>
                    <a:pt x="f26" y="f36"/>
                  </a:lnTo>
                </a:path>
              </a:pathLst>
            </a:custGeom>
            <a:solidFill>
              <a:srgbClr val="A5A5A5"/>
            </a:solidFill>
            <a:ln w="12701" cap="flat">
              <a:solidFill>
                <a:srgbClr val="787878"/>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
          <p:nvSpPr>
            <p:cNvPr id="14" name="Textfeld 13"/>
            <p:cNvSpPr txBox="1"/>
            <p:nvPr/>
          </p:nvSpPr>
          <p:spPr>
            <a:xfrm>
              <a:off x="1393856" y="5271296"/>
              <a:ext cx="714978" cy="214006"/>
            </a:xfrm>
            <a:prstGeom prst="rect">
              <a:avLst/>
            </a:prstGeom>
            <a:noFill/>
            <a:ln cap="flat">
              <a:noFill/>
            </a:ln>
          </p:spPr>
          <p:txBody>
            <a:bodyPr vert="horz" wrap="square" lIns="0" tIns="0" rIns="0" bIns="0" anchor="t"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900" dirty="0" err="1">
                  <a:solidFill>
                    <a:srgbClr val="000000"/>
                  </a:solidFill>
                  <a:latin typeface="Calibri"/>
                </a:rPr>
                <a:t>s</a:t>
              </a:r>
              <a:r>
                <a:rPr lang="de-DE" sz="900" b="0" i="0" u="none" strike="noStrike" kern="1200" cap="none" spc="0" baseline="0" dirty="0" err="1" smtClean="0">
                  <a:solidFill>
                    <a:srgbClr val="000000"/>
                  </a:solidFill>
                  <a:uFillTx/>
                  <a:latin typeface="Calibri"/>
                </a:rPr>
                <a:t>tart</a:t>
              </a:r>
              <a:r>
                <a:rPr lang="de-DE" sz="900" b="0" i="0" u="none" strike="noStrike" kern="1200" cap="none" spc="0" baseline="0" dirty="0" smtClean="0">
                  <a:solidFill>
                    <a:srgbClr val="000000"/>
                  </a:solidFill>
                  <a:uFillTx/>
                  <a:latin typeface="Calibri"/>
                </a:rPr>
                <a:t> </a:t>
              </a:r>
              <a:r>
                <a:rPr lang="de-DE" sz="900" b="0" i="0" u="none" strike="noStrike" kern="1200" cap="none" spc="0" baseline="0" dirty="0" err="1" smtClean="0">
                  <a:solidFill>
                    <a:srgbClr val="000000"/>
                  </a:solidFill>
                  <a:uFillTx/>
                  <a:latin typeface="Calibri"/>
                </a:rPr>
                <a:t>configuration</a:t>
              </a:r>
              <a:endParaRPr lang="de-DE" sz="900" b="0" i="0" u="none" strike="noStrike" kern="1200" cap="none" spc="0" baseline="0" dirty="0">
                <a:solidFill>
                  <a:srgbClr val="000000"/>
                </a:solidFill>
                <a:uFillTx/>
                <a:latin typeface="Calibri"/>
              </a:endParaRPr>
            </a:p>
          </p:txBody>
        </p:sp>
      </p:grpSp>
      <p:grpSp>
        <p:nvGrpSpPr>
          <p:cNvPr id="15" name="Gruppieren 15"/>
          <p:cNvGrpSpPr/>
          <p:nvPr/>
        </p:nvGrpSpPr>
        <p:grpSpPr>
          <a:xfrm>
            <a:off x="2762329" y="4768120"/>
            <a:ext cx="714978" cy="717182"/>
            <a:chOff x="2762329" y="4768120"/>
            <a:chExt cx="714978" cy="717182"/>
          </a:xfrm>
        </p:grpSpPr>
        <p:sp>
          <p:nvSpPr>
            <p:cNvPr id="16" name="Gefaltete Ecke 16"/>
            <p:cNvSpPr/>
            <p:nvPr/>
          </p:nvSpPr>
          <p:spPr>
            <a:xfrm>
              <a:off x="2911385" y="4768120"/>
              <a:ext cx="416856" cy="452682"/>
            </a:xfrm>
            <a:custGeom>
              <a:avLst>
                <a:gd name="f5" fmla="val 16667"/>
              </a:avLst>
              <a:gdLst>
                <a:gd name="f1" fmla="val w"/>
                <a:gd name="f2" fmla="val h"/>
                <a:gd name="f3" fmla="val ss"/>
                <a:gd name="f4" fmla="val 0"/>
                <a:gd name="f5" fmla="val 16667"/>
                <a:gd name="f6" fmla="abs f1"/>
                <a:gd name="f7" fmla="abs f2"/>
                <a:gd name="f8" fmla="abs f3"/>
                <a:gd name="f9" fmla="val f4"/>
                <a:gd name="f10" fmla="val f5"/>
                <a:gd name="f11" fmla="?: f6 f1 1"/>
                <a:gd name="f12" fmla="?: f7 f2 1"/>
                <a:gd name="f13" fmla="?: f8 f3 1"/>
                <a:gd name="f14" fmla="*/ f11 1 21600"/>
                <a:gd name="f15" fmla="*/ f12 1 21600"/>
                <a:gd name="f16" fmla="*/ 21600 f11 1"/>
                <a:gd name="f17" fmla="*/ 21600 f12 1"/>
                <a:gd name="f18" fmla="min f15 f14"/>
                <a:gd name="f19" fmla="*/ f16 1 f13"/>
                <a:gd name="f20" fmla="*/ f17 1 f13"/>
                <a:gd name="f21" fmla="val f19"/>
                <a:gd name="f22" fmla="val f20"/>
                <a:gd name="f23" fmla="*/ f9 f18 1"/>
                <a:gd name="f24" fmla="+- f22 0 f9"/>
                <a:gd name="f25" fmla="+- f21 0 f9"/>
                <a:gd name="f26" fmla="*/ f21 f18 1"/>
                <a:gd name="f27" fmla="*/ f22 f18 1"/>
                <a:gd name="f28" fmla="min f25 f24"/>
                <a:gd name="f29" fmla="*/ f28 f10 1"/>
                <a:gd name="f30" fmla="*/ f29 1 100000"/>
                <a:gd name="f31" fmla="*/ f30 1 5"/>
                <a:gd name="f32" fmla="+- f21 0 f30"/>
                <a:gd name="f33" fmla="+- f22 0 f30"/>
                <a:gd name="f34" fmla="+- f32 f31 0"/>
                <a:gd name="f35" fmla="+- f33 f31 0"/>
                <a:gd name="f36" fmla="*/ f33 f18 1"/>
                <a:gd name="f37" fmla="*/ f32 f18 1"/>
                <a:gd name="f38" fmla="*/ f34 f18 1"/>
                <a:gd name="f39" fmla="*/ f35 f18 1"/>
              </a:gdLst>
              <a:ahLst/>
              <a:cxnLst>
                <a:cxn ang="3cd4">
                  <a:pos x="hc" y="t"/>
                </a:cxn>
                <a:cxn ang="0">
                  <a:pos x="r" y="vc"/>
                </a:cxn>
                <a:cxn ang="cd4">
                  <a:pos x="hc" y="b"/>
                </a:cxn>
                <a:cxn ang="cd2">
                  <a:pos x="l" y="vc"/>
                </a:cxn>
              </a:cxnLst>
              <a:rect l="f23" t="f23" r="f26" b="f36"/>
              <a:pathLst>
                <a:path stroke="0">
                  <a:moveTo>
                    <a:pt x="f23" y="f23"/>
                  </a:moveTo>
                  <a:lnTo>
                    <a:pt x="f26" y="f23"/>
                  </a:lnTo>
                  <a:lnTo>
                    <a:pt x="f26" y="f36"/>
                  </a:lnTo>
                  <a:lnTo>
                    <a:pt x="f37" y="f27"/>
                  </a:lnTo>
                  <a:lnTo>
                    <a:pt x="f23" y="f27"/>
                  </a:lnTo>
                  <a:close/>
                </a:path>
                <a:path stroke="0">
                  <a:moveTo>
                    <a:pt x="f37" y="f27"/>
                  </a:moveTo>
                  <a:lnTo>
                    <a:pt x="f38" y="f39"/>
                  </a:lnTo>
                  <a:lnTo>
                    <a:pt x="f26" y="f36"/>
                  </a:lnTo>
                  <a:close/>
                </a:path>
                <a:path fill="none">
                  <a:moveTo>
                    <a:pt x="f37" y="f27"/>
                  </a:moveTo>
                  <a:lnTo>
                    <a:pt x="f38" y="f39"/>
                  </a:lnTo>
                  <a:lnTo>
                    <a:pt x="f26" y="f36"/>
                  </a:lnTo>
                  <a:lnTo>
                    <a:pt x="f37" y="f27"/>
                  </a:lnTo>
                  <a:lnTo>
                    <a:pt x="f23" y="f27"/>
                  </a:lnTo>
                  <a:lnTo>
                    <a:pt x="f23" y="f23"/>
                  </a:lnTo>
                  <a:lnTo>
                    <a:pt x="f26" y="f23"/>
                  </a:lnTo>
                  <a:lnTo>
                    <a:pt x="f26" y="f36"/>
                  </a:lnTo>
                </a:path>
              </a:pathLst>
            </a:custGeom>
            <a:solidFill>
              <a:srgbClr val="A5A5A5"/>
            </a:solidFill>
            <a:ln w="12701" cap="flat">
              <a:solidFill>
                <a:srgbClr val="787878"/>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
          <p:nvSpPr>
            <p:cNvPr id="17" name="Textfeld 17"/>
            <p:cNvSpPr txBox="1"/>
            <p:nvPr/>
          </p:nvSpPr>
          <p:spPr>
            <a:xfrm>
              <a:off x="2762329" y="5271296"/>
              <a:ext cx="714978" cy="214006"/>
            </a:xfrm>
            <a:prstGeom prst="rect">
              <a:avLst/>
            </a:prstGeom>
            <a:noFill/>
            <a:ln cap="flat">
              <a:noFill/>
            </a:ln>
          </p:spPr>
          <p:txBody>
            <a:bodyPr vert="horz" wrap="square" lIns="0" tIns="0" rIns="0" bIns="0" anchor="t"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900" dirty="0" err="1">
                  <a:solidFill>
                    <a:srgbClr val="000000"/>
                  </a:solidFill>
                  <a:latin typeface="Calibri"/>
                </a:rPr>
                <a:t>s</a:t>
              </a:r>
              <a:r>
                <a:rPr lang="de-DE" sz="900" b="0" i="0" u="none" strike="noStrike" kern="1200" cap="none" spc="0" baseline="0" dirty="0" err="1" smtClean="0">
                  <a:solidFill>
                    <a:srgbClr val="000000"/>
                  </a:solidFill>
                  <a:uFillTx/>
                  <a:latin typeface="Calibri"/>
                </a:rPr>
                <a:t>imulation</a:t>
              </a:r>
              <a:r>
                <a:rPr lang="de-DE" sz="900" b="0" i="0" u="none" strike="noStrike" kern="1200" cap="none" spc="0" baseline="0" dirty="0" smtClean="0">
                  <a:solidFill>
                    <a:srgbClr val="000000"/>
                  </a:solidFill>
                  <a:uFillTx/>
                  <a:latin typeface="Calibri"/>
                </a:rPr>
                <a:t> </a:t>
              </a:r>
              <a:r>
                <a:rPr lang="de-DE" sz="900" b="0" i="0" u="none" strike="noStrike" kern="1200" cap="none" spc="0" baseline="0" dirty="0" err="1" smtClean="0">
                  <a:solidFill>
                    <a:srgbClr val="000000"/>
                  </a:solidFill>
                  <a:uFillTx/>
                  <a:latin typeface="Calibri"/>
                </a:rPr>
                <a:t>parameters</a:t>
              </a:r>
              <a:endParaRPr lang="de-DE" sz="900" b="0" i="0" u="none" strike="noStrike" kern="1200" cap="none" spc="0" baseline="0" dirty="0">
                <a:solidFill>
                  <a:srgbClr val="000000"/>
                </a:solidFill>
                <a:uFillTx/>
                <a:latin typeface="Calibri"/>
              </a:endParaRPr>
            </a:p>
          </p:txBody>
        </p:sp>
      </p:grpSp>
      <p:grpSp>
        <p:nvGrpSpPr>
          <p:cNvPr id="18" name="Gruppieren 18"/>
          <p:cNvGrpSpPr/>
          <p:nvPr/>
        </p:nvGrpSpPr>
        <p:grpSpPr>
          <a:xfrm>
            <a:off x="1393856" y="3834115"/>
            <a:ext cx="714978" cy="624480"/>
            <a:chOff x="1393856" y="3834115"/>
            <a:chExt cx="714978" cy="624480"/>
          </a:xfrm>
        </p:grpSpPr>
        <p:sp>
          <p:nvSpPr>
            <p:cNvPr id="19" name="Gefaltete Ecke 19"/>
            <p:cNvSpPr/>
            <p:nvPr/>
          </p:nvSpPr>
          <p:spPr>
            <a:xfrm>
              <a:off x="1614089" y="3834115"/>
              <a:ext cx="351010" cy="398422"/>
            </a:xfrm>
            <a:custGeom>
              <a:avLst>
                <a:gd name="f5" fmla="val 16667"/>
              </a:avLst>
              <a:gdLst>
                <a:gd name="f1" fmla="val w"/>
                <a:gd name="f2" fmla="val h"/>
                <a:gd name="f3" fmla="val ss"/>
                <a:gd name="f4" fmla="val 0"/>
                <a:gd name="f5" fmla="val 16667"/>
                <a:gd name="f6" fmla="abs f1"/>
                <a:gd name="f7" fmla="abs f2"/>
                <a:gd name="f8" fmla="abs f3"/>
                <a:gd name="f9" fmla="val f4"/>
                <a:gd name="f10" fmla="val f5"/>
                <a:gd name="f11" fmla="?: f6 f1 1"/>
                <a:gd name="f12" fmla="?: f7 f2 1"/>
                <a:gd name="f13" fmla="?: f8 f3 1"/>
                <a:gd name="f14" fmla="*/ f11 1 21600"/>
                <a:gd name="f15" fmla="*/ f12 1 21600"/>
                <a:gd name="f16" fmla="*/ 21600 f11 1"/>
                <a:gd name="f17" fmla="*/ 21600 f12 1"/>
                <a:gd name="f18" fmla="min f15 f14"/>
                <a:gd name="f19" fmla="*/ f16 1 f13"/>
                <a:gd name="f20" fmla="*/ f17 1 f13"/>
                <a:gd name="f21" fmla="val f19"/>
                <a:gd name="f22" fmla="val f20"/>
                <a:gd name="f23" fmla="*/ f9 f18 1"/>
                <a:gd name="f24" fmla="+- f22 0 f9"/>
                <a:gd name="f25" fmla="+- f21 0 f9"/>
                <a:gd name="f26" fmla="*/ f21 f18 1"/>
                <a:gd name="f27" fmla="*/ f22 f18 1"/>
                <a:gd name="f28" fmla="min f25 f24"/>
                <a:gd name="f29" fmla="*/ f28 f10 1"/>
                <a:gd name="f30" fmla="*/ f29 1 100000"/>
                <a:gd name="f31" fmla="*/ f30 1 5"/>
                <a:gd name="f32" fmla="+- f21 0 f30"/>
                <a:gd name="f33" fmla="+- f22 0 f30"/>
                <a:gd name="f34" fmla="+- f32 f31 0"/>
                <a:gd name="f35" fmla="+- f33 f31 0"/>
                <a:gd name="f36" fmla="*/ f33 f18 1"/>
                <a:gd name="f37" fmla="*/ f32 f18 1"/>
                <a:gd name="f38" fmla="*/ f34 f18 1"/>
                <a:gd name="f39" fmla="*/ f35 f18 1"/>
              </a:gdLst>
              <a:ahLst/>
              <a:cxnLst>
                <a:cxn ang="3cd4">
                  <a:pos x="hc" y="t"/>
                </a:cxn>
                <a:cxn ang="0">
                  <a:pos x="r" y="vc"/>
                </a:cxn>
                <a:cxn ang="cd4">
                  <a:pos x="hc" y="b"/>
                </a:cxn>
                <a:cxn ang="cd2">
                  <a:pos x="l" y="vc"/>
                </a:cxn>
              </a:cxnLst>
              <a:rect l="f23" t="f23" r="f26" b="f36"/>
              <a:pathLst>
                <a:path stroke="0">
                  <a:moveTo>
                    <a:pt x="f23" y="f23"/>
                  </a:moveTo>
                  <a:lnTo>
                    <a:pt x="f26" y="f23"/>
                  </a:lnTo>
                  <a:lnTo>
                    <a:pt x="f26" y="f36"/>
                  </a:lnTo>
                  <a:lnTo>
                    <a:pt x="f37" y="f27"/>
                  </a:lnTo>
                  <a:lnTo>
                    <a:pt x="f23" y="f27"/>
                  </a:lnTo>
                  <a:close/>
                </a:path>
                <a:path stroke="0">
                  <a:moveTo>
                    <a:pt x="f37" y="f27"/>
                  </a:moveTo>
                  <a:lnTo>
                    <a:pt x="f38" y="f39"/>
                  </a:lnTo>
                  <a:lnTo>
                    <a:pt x="f26" y="f36"/>
                  </a:lnTo>
                  <a:close/>
                </a:path>
                <a:path fill="none">
                  <a:moveTo>
                    <a:pt x="f37" y="f27"/>
                  </a:moveTo>
                  <a:lnTo>
                    <a:pt x="f38" y="f39"/>
                  </a:lnTo>
                  <a:lnTo>
                    <a:pt x="f26" y="f36"/>
                  </a:lnTo>
                  <a:lnTo>
                    <a:pt x="f37" y="f27"/>
                  </a:lnTo>
                  <a:lnTo>
                    <a:pt x="f23" y="f27"/>
                  </a:lnTo>
                  <a:lnTo>
                    <a:pt x="f23" y="f23"/>
                  </a:lnTo>
                  <a:lnTo>
                    <a:pt x="f26" y="f23"/>
                  </a:lnTo>
                  <a:lnTo>
                    <a:pt x="f26" y="f36"/>
                  </a:lnTo>
                </a:path>
              </a:pathLst>
            </a:custGeom>
            <a:solidFill>
              <a:srgbClr val="5B9BD5"/>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900" b="0" i="0" u="none" strike="noStrike" kern="1200" cap="none" spc="0" baseline="0">
                  <a:solidFill>
                    <a:srgbClr val="FFFFFF"/>
                  </a:solidFill>
                  <a:uFillTx/>
                  <a:latin typeface="Calibri"/>
                </a:rPr>
                <a:t>&lt;/&gt;</a:t>
              </a:r>
            </a:p>
          </p:txBody>
        </p:sp>
        <p:sp>
          <p:nvSpPr>
            <p:cNvPr id="20" name="Textfeld 20"/>
            <p:cNvSpPr txBox="1"/>
            <p:nvPr/>
          </p:nvSpPr>
          <p:spPr>
            <a:xfrm>
              <a:off x="1393856" y="4244589"/>
              <a:ext cx="714978" cy="214006"/>
            </a:xfrm>
            <a:prstGeom prst="rect">
              <a:avLst/>
            </a:prstGeom>
            <a:noFill/>
            <a:ln cap="flat">
              <a:noFill/>
            </a:ln>
          </p:spPr>
          <p:txBody>
            <a:bodyPr vert="horz" wrap="square" lIns="0" tIns="0" rIns="0" bIns="0" anchor="t"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900" dirty="0" err="1">
                  <a:solidFill>
                    <a:srgbClr val="000000"/>
                  </a:solidFill>
                  <a:latin typeface="Calibri"/>
                </a:rPr>
                <a:t>s</a:t>
              </a:r>
              <a:r>
                <a:rPr lang="de-DE" sz="900" b="0" i="0" u="none" strike="noStrike" kern="1200" cap="none" spc="0" baseline="0" dirty="0" err="1" smtClean="0">
                  <a:solidFill>
                    <a:srgbClr val="000000"/>
                  </a:solidFill>
                  <a:uFillTx/>
                  <a:latin typeface="Calibri"/>
                </a:rPr>
                <a:t>etup</a:t>
              </a:r>
              <a:r>
                <a:rPr lang="de-DE" sz="900" b="0" i="0" u="none" strike="noStrike" kern="1200" cap="none" spc="0" baseline="0" dirty="0" smtClean="0">
                  <a:solidFill>
                    <a:srgbClr val="000000"/>
                  </a:solidFill>
                  <a:uFillTx/>
                  <a:latin typeface="Calibri"/>
                </a:rPr>
                <a:t> </a:t>
              </a:r>
              <a:r>
                <a:rPr lang="de-DE" sz="900" b="0" i="0" u="none" strike="noStrike" kern="1200" cap="none" spc="0" baseline="0" dirty="0" err="1" smtClean="0">
                  <a:solidFill>
                    <a:srgbClr val="000000"/>
                  </a:solidFill>
                  <a:uFillTx/>
                  <a:latin typeface="Calibri"/>
                </a:rPr>
                <a:t>script</a:t>
              </a:r>
              <a:endParaRPr lang="de-DE" sz="900" b="0" i="0" u="none" strike="noStrike" kern="1200" cap="none" spc="0" baseline="0" dirty="0">
                <a:solidFill>
                  <a:srgbClr val="000000"/>
                </a:solidFill>
                <a:uFillTx/>
                <a:latin typeface="Calibri"/>
              </a:endParaRPr>
            </a:p>
          </p:txBody>
        </p:sp>
      </p:grpSp>
      <p:grpSp>
        <p:nvGrpSpPr>
          <p:cNvPr id="21" name="Gruppieren 21"/>
          <p:cNvGrpSpPr/>
          <p:nvPr/>
        </p:nvGrpSpPr>
        <p:grpSpPr>
          <a:xfrm>
            <a:off x="323505" y="4768120"/>
            <a:ext cx="714978" cy="717182"/>
            <a:chOff x="323505" y="4768120"/>
            <a:chExt cx="714978" cy="717182"/>
          </a:xfrm>
        </p:grpSpPr>
        <p:sp>
          <p:nvSpPr>
            <p:cNvPr id="22" name="Gefaltete Ecke 22"/>
            <p:cNvSpPr/>
            <p:nvPr/>
          </p:nvSpPr>
          <p:spPr>
            <a:xfrm>
              <a:off x="472571" y="4768120"/>
              <a:ext cx="416856" cy="452682"/>
            </a:xfrm>
            <a:custGeom>
              <a:avLst>
                <a:gd name="f5" fmla="val 16667"/>
              </a:avLst>
              <a:gdLst>
                <a:gd name="f1" fmla="val w"/>
                <a:gd name="f2" fmla="val h"/>
                <a:gd name="f3" fmla="val ss"/>
                <a:gd name="f4" fmla="val 0"/>
                <a:gd name="f5" fmla="val 16667"/>
                <a:gd name="f6" fmla="abs f1"/>
                <a:gd name="f7" fmla="abs f2"/>
                <a:gd name="f8" fmla="abs f3"/>
                <a:gd name="f9" fmla="val f4"/>
                <a:gd name="f10" fmla="val f5"/>
                <a:gd name="f11" fmla="?: f6 f1 1"/>
                <a:gd name="f12" fmla="?: f7 f2 1"/>
                <a:gd name="f13" fmla="?: f8 f3 1"/>
                <a:gd name="f14" fmla="*/ f11 1 21600"/>
                <a:gd name="f15" fmla="*/ f12 1 21600"/>
                <a:gd name="f16" fmla="*/ 21600 f11 1"/>
                <a:gd name="f17" fmla="*/ 21600 f12 1"/>
                <a:gd name="f18" fmla="min f15 f14"/>
                <a:gd name="f19" fmla="*/ f16 1 f13"/>
                <a:gd name="f20" fmla="*/ f17 1 f13"/>
                <a:gd name="f21" fmla="val f19"/>
                <a:gd name="f22" fmla="val f20"/>
                <a:gd name="f23" fmla="*/ f9 f18 1"/>
                <a:gd name="f24" fmla="+- f22 0 f9"/>
                <a:gd name="f25" fmla="+- f21 0 f9"/>
                <a:gd name="f26" fmla="*/ f21 f18 1"/>
                <a:gd name="f27" fmla="*/ f22 f18 1"/>
                <a:gd name="f28" fmla="min f25 f24"/>
                <a:gd name="f29" fmla="*/ f28 f10 1"/>
                <a:gd name="f30" fmla="*/ f29 1 100000"/>
                <a:gd name="f31" fmla="*/ f30 1 5"/>
                <a:gd name="f32" fmla="+- f21 0 f30"/>
                <a:gd name="f33" fmla="+- f22 0 f30"/>
                <a:gd name="f34" fmla="+- f32 f31 0"/>
                <a:gd name="f35" fmla="+- f33 f31 0"/>
                <a:gd name="f36" fmla="*/ f33 f18 1"/>
                <a:gd name="f37" fmla="*/ f32 f18 1"/>
                <a:gd name="f38" fmla="*/ f34 f18 1"/>
                <a:gd name="f39" fmla="*/ f35 f18 1"/>
              </a:gdLst>
              <a:ahLst/>
              <a:cxnLst>
                <a:cxn ang="3cd4">
                  <a:pos x="hc" y="t"/>
                </a:cxn>
                <a:cxn ang="0">
                  <a:pos x="r" y="vc"/>
                </a:cxn>
                <a:cxn ang="cd4">
                  <a:pos x="hc" y="b"/>
                </a:cxn>
                <a:cxn ang="cd2">
                  <a:pos x="l" y="vc"/>
                </a:cxn>
              </a:cxnLst>
              <a:rect l="f23" t="f23" r="f26" b="f36"/>
              <a:pathLst>
                <a:path stroke="0">
                  <a:moveTo>
                    <a:pt x="f23" y="f23"/>
                  </a:moveTo>
                  <a:lnTo>
                    <a:pt x="f26" y="f23"/>
                  </a:lnTo>
                  <a:lnTo>
                    <a:pt x="f26" y="f36"/>
                  </a:lnTo>
                  <a:lnTo>
                    <a:pt x="f37" y="f27"/>
                  </a:lnTo>
                  <a:lnTo>
                    <a:pt x="f23" y="f27"/>
                  </a:lnTo>
                  <a:close/>
                </a:path>
                <a:path stroke="0">
                  <a:moveTo>
                    <a:pt x="f37" y="f27"/>
                  </a:moveTo>
                  <a:lnTo>
                    <a:pt x="f38" y="f39"/>
                  </a:lnTo>
                  <a:lnTo>
                    <a:pt x="f26" y="f36"/>
                  </a:lnTo>
                  <a:close/>
                </a:path>
                <a:path fill="none">
                  <a:moveTo>
                    <a:pt x="f37" y="f27"/>
                  </a:moveTo>
                  <a:lnTo>
                    <a:pt x="f38" y="f39"/>
                  </a:lnTo>
                  <a:lnTo>
                    <a:pt x="f26" y="f36"/>
                  </a:lnTo>
                  <a:lnTo>
                    <a:pt x="f37" y="f27"/>
                  </a:lnTo>
                  <a:lnTo>
                    <a:pt x="f23" y="f27"/>
                  </a:lnTo>
                  <a:lnTo>
                    <a:pt x="f23" y="f23"/>
                  </a:lnTo>
                  <a:lnTo>
                    <a:pt x="f26" y="f23"/>
                  </a:lnTo>
                  <a:lnTo>
                    <a:pt x="f26" y="f36"/>
                  </a:lnTo>
                </a:path>
              </a:pathLst>
            </a:custGeom>
            <a:solidFill>
              <a:srgbClr val="A5A5A5"/>
            </a:solidFill>
            <a:ln w="12701" cap="flat">
              <a:solidFill>
                <a:srgbClr val="787878"/>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
          <p:nvSpPr>
            <p:cNvPr id="23" name="Textfeld 23"/>
            <p:cNvSpPr txBox="1"/>
            <p:nvPr/>
          </p:nvSpPr>
          <p:spPr>
            <a:xfrm>
              <a:off x="323505" y="5271296"/>
              <a:ext cx="714978" cy="214006"/>
            </a:xfrm>
            <a:prstGeom prst="rect">
              <a:avLst/>
            </a:prstGeom>
            <a:noFill/>
            <a:ln cap="flat">
              <a:noFill/>
            </a:ln>
          </p:spPr>
          <p:txBody>
            <a:bodyPr vert="horz" wrap="square" lIns="0" tIns="0" rIns="0" bIns="0" anchor="t"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900" dirty="0" err="1">
                  <a:solidFill>
                    <a:srgbClr val="000000"/>
                  </a:solidFill>
                  <a:latin typeface="Calibri"/>
                </a:rPr>
                <a:t>f</a:t>
              </a:r>
              <a:r>
                <a:rPr lang="de-DE" sz="900" b="0" i="0" u="none" strike="noStrike" kern="1200" cap="none" spc="0" baseline="0" dirty="0" err="1" smtClean="0">
                  <a:solidFill>
                    <a:srgbClr val="000000"/>
                  </a:solidFill>
                  <a:uFillTx/>
                  <a:latin typeface="Calibri"/>
                </a:rPr>
                <a:t>orce</a:t>
              </a:r>
              <a:r>
                <a:rPr lang="de-DE" sz="900" b="0" i="0" u="none" strike="noStrike" kern="1200" cap="none" spc="0" baseline="0" dirty="0" smtClean="0">
                  <a:solidFill>
                    <a:srgbClr val="000000"/>
                  </a:solidFill>
                  <a:uFillTx/>
                  <a:latin typeface="Calibri"/>
                </a:rPr>
                <a:t> </a:t>
              </a:r>
              <a:r>
                <a:rPr lang="de-DE" sz="900" b="0" i="0" u="none" strike="noStrike" kern="1200" cap="none" spc="0" baseline="0" dirty="0" err="1" smtClean="0">
                  <a:solidFill>
                    <a:srgbClr val="000000"/>
                  </a:solidFill>
                  <a:uFillTx/>
                  <a:latin typeface="Calibri"/>
                </a:rPr>
                <a:t>fields</a:t>
              </a:r>
              <a:endParaRPr lang="de-DE" sz="900" b="0" i="0" u="none" strike="noStrike" kern="1200" cap="none" spc="0" baseline="0" dirty="0">
                <a:solidFill>
                  <a:srgbClr val="000000"/>
                </a:solidFill>
                <a:uFillTx/>
                <a:latin typeface="Calibri"/>
              </a:endParaRPr>
            </a:p>
          </p:txBody>
        </p:sp>
      </p:grpSp>
      <p:sp>
        <p:nvSpPr>
          <p:cNvPr id="24" name="Zylinder 24"/>
          <p:cNvSpPr/>
          <p:nvPr/>
        </p:nvSpPr>
        <p:spPr>
          <a:xfrm>
            <a:off x="6430261" y="4764755"/>
            <a:ext cx="690756" cy="566607"/>
          </a:xfrm>
          <a:custGeom>
            <a:avLst>
              <a:gd name="f10" fmla="val 25000"/>
            </a:avLst>
            <a:gdLst>
              <a:gd name="f1" fmla="val 21600000"/>
              <a:gd name="f2" fmla="val 10800000"/>
              <a:gd name="f3" fmla="val 5400000"/>
              <a:gd name="f4" fmla="val 180"/>
              <a:gd name="f5" fmla="val w"/>
              <a:gd name="f6" fmla="val h"/>
              <a:gd name="f7" fmla="val ss"/>
              <a:gd name="f8" fmla="val 0"/>
              <a:gd name="f9" fmla="+- 0 0 10800000"/>
              <a:gd name="f10" fmla="val 25000"/>
              <a:gd name="f11" fmla="+- 0 0 -360"/>
              <a:gd name="f12" fmla="abs f5"/>
              <a:gd name="f13" fmla="abs f6"/>
              <a:gd name="f14" fmla="abs f7"/>
              <a:gd name="f15" fmla="val f8"/>
              <a:gd name="f16" fmla="val f10"/>
              <a:gd name="f17" fmla="*/ f11 f2 1"/>
              <a:gd name="f18" fmla="?: f12 f5 1"/>
              <a:gd name="f19" fmla="?: f13 f6 1"/>
              <a:gd name="f20" fmla="?: f14 f7 1"/>
              <a:gd name="f21" fmla="*/ f17 1 f4"/>
              <a:gd name="f22" fmla="*/ f18 1 21600"/>
              <a:gd name="f23" fmla="*/ f19 1 21600"/>
              <a:gd name="f24" fmla="*/ 21600 f18 1"/>
              <a:gd name="f25" fmla="*/ 21600 f19 1"/>
              <a:gd name="f26" fmla="+- f21 0 f3"/>
              <a:gd name="f27" fmla="min f23 f22"/>
              <a:gd name="f28" fmla="*/ f24 1 f20"/>
              <a:gd name="f29" fmla="*/ f25 1 f20"/>
              <a:gd name="f30" fmla="val f28"/>
              <a:gd name="f31" fmla="val f29"/>
              <a:gd name="f32" fmla="*/ f15 f27 1"/>
              <a:gd name="f33" fmla="+- f31 0 f15"/>
              <a:gd name="f34" fmla="+- f30 0 f15"/>
              <a:gd name="f35" fmla="*/ f30 f27 1"/>
              <a:gd name="f36" fmla="*/ f34 1 2"/>
              <a:gd name="f37" fmla="min f34 f33"/>
              <a:gd name="f38" fmla="+- f15 f36 0"/>
              <a:gd name="f39" fmla="*/ f37 f16 1"/>
              <a:gd name="f40" fmla="*/ f36 f27 1"/>
              <a:gd name="f41" fmla="*/ f39 1 200000"/>
              <a:gd name="f42" fmla="*/ f38 f27 1"/>
              <a:gd name="f43" fmla="+- f41 f41 0"/>
              <a:gd name="f44" fmla="+- f31 0 f41"/>
              <a:gd name="f45" fmla="*/ f41 f27 1"/>
              <a:gd name="f46" fmla="*/ f43 f27 1"/>
              <a:gd name="f47" fmla="*/ f44 f27 1"/>
            </a:gdLst>
            <a:ahLst/>
            <a:cxnLst>
              <a:cxn ang="3cd4">
                <a:pos x="hc" y="t"/>
              </a:cxn>
              <a:cxn ang="0">
                <a:pos x="r" y="vc"/>
              </a:cxn>
              <a:cxn ang="cd4">
                <a:pos x="hc" y="b"/>
              </a:cxn>
              <a:cxn ang="cd2">
                <a:pos x="l" y="vc"/>
              </a:cxn>
              <a:cxn ang="f26">
                <a:pos x="f42" y="f46"/>
              </a:cxn>
            </a:cxnLst>
            <a:rect l="f32" t="f46" r="f35" b="f47"/>
            <a:pathLst>
              <a:path stroke="0">
                <a:moveTo>
                  <a:pt x="f32" y="f45"/>
                </a:moveTo>
                <a:arcTo wR="f40" hR="f45" stAng="f2" swAng="f9"/>
                <a:lnTo>
                  <a:pt x="f35" y="f47"/>
                </a:lnTo>
                <a:arcTo wR="f40" hR="f45" stAng="f8" swAng="f2"/>
                <a:close/>
              </a:path>
              <a:path stroke="0">
                <a:moveTo>
                  <a:pt x="f32" y="f45"/>
                </a:moveTo>
                <a:arcTo wR="f40" hR="f45" stAng="f2" swAng="f1"/>
                <a:close/>
              </a:path>
              <a:path fill="none">
                <a:moveTo>
                  <a:pt x="f35" y="f45"/>
                </a:moveTo>
                <a:arcTo wR="f40" hR="f45" stAng="f8" swAng="f1"/>
                <a:lnTo>
                  <a:pt x="f35" y="f47"/>
                </a:lnTo>
                <a:arcTo wR="f40" hR="f45" stAng="f8" swAng="f2"/>
                <a:lnTo>
                  <a:pt x="f32" y="f45"/>
                </a:lnTo>
              </a:path>
            </a:pathLst>
          </a:custGeom>
          <a:solidFill>
            <a:srgbClr val="A5A5A5"/>
          </a:solidFill>
          <a:ln w="12701" cap="flat">
            <a:solidFill>
              <a:srgbClr val="787878"/>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800" kern="0" dirty="0" err="1" smtClean="0">
                <a:solidFill>
                  <a:srgbClr val="FFFFFF"/>
                </a:solidFill>
                <a:latin typeface="Calibri"/>
              </a:rPr>
              <a:t>t</a:t>
            </a:r>
            <a:r>
              <a:rPr lang="de-DE" sz="800" b="0" i="0" u="none" strike="noStrike" kern="1200" cap="none" spc="0" baseline="0" dirty="0" err="1" smtClean="0">
                <a:solidFill>
                  <a:srgbClr val="FFFFFF"/>
                </a:solidFill>
                <a:uFillTx/>
                <a:latin typeface="Calibri"/>
              </a:rPr>
              <a:t>rajectory</a:t>
            </a:r>
            <a:r>
              <a:rPr lang="de-DE" sz="800" b="0" i="0" u="none" strike="noStrike" kern="1200" cap="none" spc="0" baseline="0" dirty="0" smtClean="0">
                <a:solidFill>
                  <a:srgbClr val="FFFFFF"/>
                </a:solidFill>
                <a:uFillTx/>
                <a:latin typeface="Calibri"/>
              </a:rPr>
              <a:t> (</a:t>
            </a:r>
            <a:r>
              <a:rPr lang="de-DE" sz="800" b="0" i="0" u="none" strike="noStrike" kern="1200" cap="none" spc="0" baseline="0" dirty="0" err="1" smtClean="0">
                <a:solidFill>
                  <a:srgbClr val="FFFFFF"/>
                </a:solidFill>
                <a:uFillTx/>
                <a:latin typeface="Calibri"/>
              </a:rPr>
              <a:t>raw</a:t>
            </a:r>
            <a:r>
              <a:rPr lang="de-DE" sz="800" b="0" i="0" u="none" strike="noStrike" kern="1200" cap="none" spc="0" baseline="0" dirty="0" smtClean="0">
                <a:solidFill>
                  <a:srgbClr val="FFFFFF"/>
                </a:solidFill>
                <a:uFillTx/>
                <a:latin typeface="Calibri"/>
              </a:rPr>
              <a:t> </a:t>
            </a:r>
            <a:r>
              <a:rPr lang="de-DE" sz="800" b="0" i="0" u="none" strike="noStrike" kern="1200" cap="none" spc="0" baseline="0" dirty="0" err="1" smtClean="0">
                <a:solidFill>
                  <a:srgbClr val="FFFFFF"/>
                </a:solidFill>
                <a:uFillTx/>
                <a:latin typeface="Calibri"/>
              </a:rPr>
              <a:t>data</a:t>
            </a:r>
            <a:r>
              <a:rPr lang="de-DE" sz="800" b="0" i="0" u="none" strike="noStrike" kern="1200" cap="none" spc="0" baseline="0" dirty="0" smtClean="0">
                <a:solidFill>
                  <a:srgbClr val="FFFFFF"/>
                </a:solidFill>
                <a:uFillTx/>
                <a:latin typeface="Calibri"/>
              </a:rPr>
              <a:t>)</a:t>
            </a:r>
            <a:endParaRPr lang="de-DE" sz="800" b="0" i="0" u="none" strike="noStrike" kern="1200" cap="none" spc="0" baseline="0" dirty="0">
              <a:solidFill>
                <a:srgbClr val="FFFFFF"/>
              </a:solidFill>
              <a:uFillTx/>
              <a:latin typeface="Calibri"/>
            </a:endParaRPr>
          </a:p>
        </p:txBody>
      </p:sp>
      <p:sp>
        <p:nvSpPr>
          <p:cNvPr id="25" name="Zylinder 25"/>
          <p:cNvSpPr/>
          <p:nvPr/>
        </p:nvSpPr>
        <p:spPr>
          <a:xfrm>
            <a:off x="7392393" y="4847856"/>
            <a:ext cx="690756" cy="214289"/>
          </a:xfrm>
          <a:custGeom>
            <a:avLst>
              <a:gd name="f10" fmla="val 25000"/>
            </a:avLst>
            <a:gdLst>
              <a:gd name="f1" fmla="val 21600000"/>
              <a:gd name="f2" fmla="val 10800000"/>
              <a:gd name="f3" fmla="val 5400000"/>
              <a:gd name="f4" fmla="val 180"/>
              <a:gd name="f5" fmla="val w"/>
              <a:gd name="f6" fmla="val h"/>
              <a:gd name="f7" fmla="val ss"/>
              <a:gd name="f8" fmla="val 0"/>
              <a:gd name="f9" fmla="+- 0 0 10800000"/>
              <a:gd name="f10" fmla="val 25000"/>
              <a:gd name="f11" fmla="+- 0 0 -360"/>
              <a:gd name="f12" fmla="abs f5"/>
              <a:gd name="f13" fmla="abs f6"/>
              <a:gd name="f14" fmla="abs f7"/>
              <a:gd name="f15" fmla="val f8"/>
              <a:gd name="f16" fmla="val f10"/>
              <a:gd name="f17" fmla="*/ f11 f2 1"/>
              <a:gd name="f18" fmla="?: f12 f5 1"/>
              <a:gd name="f19" fmla="?: f13 f6 1"/>
              <a:gd name="f20" fmla="?: f14 f7 1"/>
              <a:gd name="f21" fmla="*/ f17 1 f4"/>
              <a:gd name="f22" fmla="*/ f18 1 21600"/>
              <a:gd name="f23" fmla="*/ f19 1 21600"/>
              <a:gd name="f24" fmla="*/ 21600 f18 1"/>
              <a:gd name="f25" fmla="*/ 21600 f19 1"/>
              <a:gd name="f26" fmla="+- f21 0 f3"/>
              <a:gd name="f27" fmla="min f23 f22"/>
              <a:gd name="f28" fmla="*/ f24 1 f20"/>
              <a:gd name="f29" fmla="*/ f25 1 f20"/>
              <a:gd name="f30" fmla="val f28"/>
              <a:gd name="f31" fmla="val f29"/>
              <a:gd name="f32" fmla="*/ f15 f27 1"/>
              <a:gd name="f33" fmla="+- f31 0 f15"/>
              <a:gd name="f34" fmla="+- f30 0 f15"/>
              <a:gd name="f35" fmla="*/ f30 f27 1"/>
              <a:gd name="f36" fmla="*/ f34 1 2"/>
              <a:gd name="f37" fmla="min f34 f33"/>
              <a:gd name="f38" fmla="+- f15 f36 0"/>
              <a:gd name="f39" fmla="*/ f37 f16 1"/>
              <a:gd name="f40" fmla="*/ f36 f27 1"/>
              <a:gd name="f41" fmla="*/ f39 1 200000"/>
              <a:gd name="f42" fmla="*/ f38 f27 1"/>
              <a:gd name="f43" fmla="+- f41 f41 0"/>
              <a:gd name="f44" fmla="+- f31 0 f41"/>
              <a:gd name="f45" fmla="*/ f41 f27 1"/>
              <a:gd name="f46" fmla="*/ f43 f27 1"/>
              <a:gd name="f47" fmla="*/ f44 f27 1"/>
            </a:gdLst>
            <a:ahLst/>
            <a:cxnLst>
              <a:cxn ang="3cd4">
                <a:pos x="hc" y="t"/>
              </a:cxn>
              <a:cxn ang="0">
                <a:pos x="r" y="vc"/>
              </a:cxn>
              <a:cxn ang="cd4">
                <a:pos x="hc" y="b"/>
              </a:cxn>
              <a:cxn ang="cd2">
                <a:pos x="l" y="vc"/>
              </a:cxn>
              <a:cxn ang="f26">
                <a:pos x="f42" y="f46"/>
              </a:cxn>
            </a:cxnLst>
            <a:rect l="f32" t="f46" r="f35" b="f47"/>
            <a:pathLst>
              <a:path stroke="0">
                <a:moveTo>
                  <a:pt x="f32" y="f45"/>
                </a:moveTo>
                <a:arcTo wR="f40" hR="f45" stAng="f2" swAng="f9"/>
                <a:lnTo>
                  <a:pt x="f35" y="f47"/>
                </a:lnTo>
                <a:arcTo wR="f40" hR="f45" stAng="f8" swAng="f2"/>
                <a:close/>
              </a:path>
              <a:path stroke="0">
                <a:moveTo>
                  <a:pt x="f32" y="f45"/>
                </a:moveTo>
                <a:arcTo wR="f40" hR="f45" stAng="f2" swAng="f1"/>
                <a:close/>
              </a:path>
              <a:path fill="none">
                <a:moveTo>
                  <a:pt x="f35" y="f45"/>
                </a:moveTo>
                <a:arcTo wR="f40" hR="f45" stAng="f8" swAng="f1"/>
                <a:lnTo>
                  <a:pt x="f35" y="f47"/>
                </a:lnTo>
                <a:arcTo wR="f40" hR="f45" stAng="f8" swAng="f2"/>
                <a:lnTo>
                  <a:pt x="f32" y="f45"/>
                </a:lnTo>
              </a:path>
            </a:pathLst>
          </a:custGeom>
          <a:solidFill>
            <a:srgbClr val="A5A5A5"/>
          </a:solidFill>
          <a:ln w="12701" cap="flat">
            <a:solidFill>
              <a:srgbClr val="787878"/>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800" b="0" i="0" u="none" strike="noStrike" kern="1200" cap="none" spc="0" baseline="0" dirty="0" err="1" smtClean="0">
                <a:solidFill>
                  <a:srgbClr val="FFFFFF"/>
                </a:solidFill>
                <a:uFillTx/>
                <a:latin typeface="Calibri"/>
              </a:rPr>
              <a:t>forces</a:t>
            </a:r>
            <a:endParaRPr lang="de-DE" sz="800" b="0" i="0" u="none" strike="noStrike" kern="1200" cap="none" spc="0" baseline="0" dirty="0">
              <a:solidFill>
                <a:srgbClr val="FFFFFF"/>
              </a:solidFill>
              <a:uFillTx/>
              <a:latin typeface="Calibri"/>
            </a:endParaRPr>
          </a:p>
        </p:txBody>
      </p:sp>
      <p:sp>
        <p:nvSpPr>
          <p:cNvPr id="26" name="Zylinder 26"/>
          <p:cNvSpPr/>
          <p:nvPr/>
        </p:nvSpPr>
        <p:spPr>
          <a:xfrm>
            <a:off x="7392402" y="5062145"/>
            <a:ext cx="690756" cy="209141"/>
          </a:xfrm>
          <a:custGeom>
            <a:avLst>
              <a:gd name="f10" fmla="val 25000"/>
            </a:avLst>
            <a:gdLst>
              <a:gd name="f1" fmla="val 21600000"/>
              <a:gd name="f2" fmla="val 10800000"/>
              <a:gd name="f3" fmla="val 5400000"/>
              <a:gd name="f4" fmla="val 180"/>
              <a:gd name="f5" fmla="val w"/>
              <a:gd name="f6" fmla="val h"/>
              <a:gd name="f7" fmla="val ss"/>
              <a:gd name="f8" fmla="val 0"/>
              <a:gd name="f9" fmla="+- 0 0 10800000"/>
              <a:gd name="f10" fmla="val 25000"/>
              <a:gd name="f11" fmla="+- 0 0 -360"/>
              <a:gd name="f12" fmla="abs f5"/>
              <a:gd name="f13" fmla="abs f6"/>
              <a:gd name="f14" fmla="abs f7"/>
              <a:gd name="f15" fmla="val f8"/>
              <a:gd name="f16" fmla="val f10"/>
              <a:gd name="f17" fmla="*/ f11 f2 1"/>
              <a:gd name="f18" fmla="?: f12 f5 1"/>
              <a:gd name="f19" fmla="?: f13 f6 1"/>
              <a:gd name="f20" fmla="?: f14 f7 1"/>
              <a:gd name="f21" fmla="*/ f17 1 f4"/>
              <a:gd name="f22" fmla="*/ f18 1 21600"/>
              <a:gd name="f23" fmla="*/ f19 1 21600"/>
              <a:gd name="f24" fmla="*/ 21600 f18 1"/>
              <a:gd name="f25" fmla="*/ 21600 f19 1"/>
              <a:gd name="f26" fmla="+- f21 0 f3"/>
              <a:gd name="f27" fmla="min f23 f22"/>
              <a:gd name="f28" fmla="*/ f24 1 f20"/>
              <a:gd name="f29" fmla="*/ f25 1 f20"/>
              <a:gd name="f30" fmla="val f28"/>
              <a:gd name="f31" fmla="val f29"/>
              <a:gd name="f32" fmla="*/ f15 f27 1"/>
              <a:gd name="f33" fmla="+- f31 0 f15"/>
              <a:gd name="f34" fmla="+- f30 0 f15"/>
              <a:gd name="f35" fmla="*/ f30 f27 1"/>
              <a:gd name="f36" fmla="*/ f34 1 2"/>
              <a:gd name="f37" fmla="min f34 f33"/>
              <a:gd name="f38" fmla="+- f15 f36 0"/>
              <a:gd name="f39" fmla="*/ f37 f16 1"/>
              <a:gd name="f40" fmla="*/ f36 f27 1"/>
              <a:gd name="f41" fmla="*/ f39 1 200000"/>
              <a:gd name="f42" fmla="*/ f38 f27 1"/>
              <a:gd name="f43" fmla="+- f41 f41 0"/>
              <a:gd name="f44" fmla="+- f31 0 f41"/>
              <a:gd name="f45" fmla="*/ f41 f27 1"/>
              <a:gd name="f46" fmla="*/ f43 f27 1"/>
              <a:gd name="f47" fmla="*/ f44 f27 1"/>
            </a:gdLst>
            <a:ahLst/>
            <a:cxnLst>
              <a:cxn ang="3cd4">
                <a:pos x="hc" y="t"/>
              </a:cxn>
              <a:cxn ang="0">
                <a:pos x="r" y="vc"/>
              </a:cxn>
              <a:cxn ang="cd4">
                <a:pos x="hc" y="b"/>
              </a:cxn>
              <a:cxn ang="cd2">
                <a:pos x="l" y="vc"/>
              </a:cxn>
              <a:cxn ang="f26">
                <a:pos x="f42" y="f46"/>
              </a:cxn>
            </a:cxnLst>
            <a:rect l="f32" t="f46" r="f35" b="f47"/>
            <a:pathLst>
              <a:path stroke="0">
                <a:moveTo>
                  <a:pt x="f32" y="f45"/>
                </a:moveTo>
                <a:arcTo wR="f40" hR="f45" stAng="f2" swAng="f9"/>
                <a:lnTo>
                  <a:pt x="f35" y="f47"/>
                </a:lnTo>
                <a:arcTo wR="f40" hR="f45" stAng="f8" swAng="f2"/>
                <a:close/>
              </a:path>
              <a:path stroke="0">
                <a:moveTo>
                  <a:pt x="f32" y="f45"/>
                </a:moveTo>
                <a:arcTo wR="f40" hR="f45" stAng="f2" swAng="f1"/>
                <a:close/>
              </a:path>
              <a:path fill="none">
                <a:moveTo>
                  <a:pt x="f35" y="f45"/>
                </a:moveTo>
                <a:arcTo wR="f40" hR="f45" stAng="f8" swAng="f1"/>
                <a:lnTo>
                  <a:pt x="f35" y="f47"/>
                </a:lnTo>
                <a:arcTo wR="f40" hR="f45" stAng="f8" swAng="f2"/>
                <a:lnTo>
                  <a:pt x="f32" y="f45"/>
                </a:lnTo>
              </a:path>
            </a:pathLst>
          </a:custGeom>
          <a:solidFill>
            <a:srgbClr val="A5A5A5"/>
          </a:solidFill>
          <a:ln w="12701" cap="flat">
            <a:solidFill>
              <a:srgbClr val="787878"/>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800" b="0" i="0" u="none" strike="noStrike" kern="1200" cap="none" spc="0" baseline="0" dirty="0" err="1" smtClean="0">
                <a:solidFill>
                  <a:srgbClr val="FFFFFF"/>
                </a:solidFill>
                <a:uFillTx/>
                <a:latin typeface="Calibri"/>
              </a:rPr>
              <a:t>energy</a:t>
            </a:r>
            <a:endParaRPr lang="de-DE" sz="800" b="0" i="0" u="none" strike="noStrike" kern="1200" cap="none" spc="0" baseline="0" dirty="0">
              <a:solidFill>
                <a:srgbClr val="FFFFFF"/>
              </a:solidFill>
              <a:uFillTx/>
              <a:latin typeface="Calibri"/>
            </a:endParaRPr>
          </a:p>
        </p:txBody>
      </p:sp>
      <p:grpSp>
        <p:nvGrpSpPr>
          <p:cNvPr id="27" name="Gruppieren 27"/>
          <p:cNvGrpSpPr/>
          <p:nvPr/>
        </p:nvGrpSpPr>
        <p:grpSpPr>
          <a:xfrm>
            <a:off x="6413299" y="5519217"/>
            <a:ext cx="714978" cy="717173"/>
            <a:chOff x="6413299" y="5519217"/>
            <a:chExt cx="714978" cy="717173"/>
          </a:xfrm>
        </p:grpSpPr>
        <p:sp>
          <p:nvSpPr>
            <p:cNvPr id="28" name="Gefaltete Ecke 28"/>
            <p:cNvSpPr/>
            <p:nvPr/>
          </p:nvSpPr>
          <p:spPr>
            <a:xfrm>
              <a:off x="6562365" y="5519217"/>
              <a:ext cx="416856" cy="452682"/>
            </a:xfrm>
            <a:custGeom>
              <a:avLst>
                <a:gd name="f5" fmla="val 16667"/>
              </a:avLst>
              <a:gdLst>
                <a:gd name="f1" fmla="val w"/>
                <a:gd name="f2" fmla="val h"/>
                <a:gd name="f3" fmla="val ss"/>
                <a:gd name="f4" fmla="val 0"/>
                <a:gd name="f5" fmla="val 16667"/>
                <a:gd name="f6" fmla="abs f1"/>
                <a:gd name="f7" fmla="abs f2"/>
                <a:gd name="f8" fmla="abs f3"/>
                <a:gd name="f9" fmla="val f4"/>
                <a:gd name="f10" fmla="val f5"/>
                <a:gd name="f11" fmla="?: f6 f1 1"/>
                <a:gd name="f12" fmla="?: f7 f2 1"/>
                <a:gd name="f13" fmla="?: f8 f3 1"/>
                <a:gd name="f14" fmla="*/ f11 1 21600"/>
                <a:gd name="f15" fmla="*/ f12 1 21600"/>
                <a:gd name="f16" fmla="*/ 21600 f11 1"/>
                <a:gd name="f17" fmla="*/ 21600 f12 1"/>
                <a:gd name="f18" fmla="min f15 f14"/>
                <a:gd name="f19" fmla="*/ f16 1 f13"/>
                <a:gd name="f20" fmla="*/ f17 1 f13"/>
                <a:gd name="f21" fmla="val f19"/>
                <a:gd name="f22" fmla="val f20"/>
                <a:gd name="f23" fmla="*/ f9 f18 1"/>
                <a:gd name="f24" fmla="+- f22 0 f9"/>
                <a:gd name="f25" fmla="+- f21 0 f9"/>
                <a:gd name="f26" fmla="*/ f21 f18 1"/>
                <a:gd name="f27" fmla="*/ f22 f18 1"/>
                <a:gd name="f28" fmla="min f25 f24"/>
                <a:gd name="f29" fmla="*/ f28 f10 1"/>
                <a:gd name="f30" fmla="*/ f29 1 100000"/>
                <a:gd name="f31" fmla="*/ f30 1 5"/>
                <a:gd name="f32" fmla="+- f21 0 f30"/>
                <a:gd name="f33" fmla="+- f22 0 f30"/>
                <a:gd name="f34" fmla="+- f32 f31 0"/>
                <a:gd name="f35" fmla="+- f33 f31 0"/>
                <a:gd name="f36" fmla="*/ f33 f18 1"/>
                <a:gd name="f37" fmla="*/ f32 f18 1"/>
                <a:gd name="f38" fmla="*/ f34 f18 1"/>
                <a:gd name="f39" fmla="*/ f35 f18 1"/>
              </a:gdLst>
              <a:ahLst/>
              <a:cxnLst>
                <a:cxn ang="3cd4">
                  <a:pos x="hc" y="t"/>
                </a:cxn>
                <a:cxn ang="0">
                  <a:pos x="r" y="vc"/>
                </a:cxn>
                <a:cxn ang="cd4">
                  <a:pos x="hc" y="b"/>
                </a:cxn>
                <a:cxn ang="cd2">
                  <a:pos x="l" y="vc"/>
                </a:cxn>
              </a:cxnLst>
              <a:rect l="f23" t="f23" r="f26" b="f36"/>
              <a:pathLst>
                <a:path stroke="0">
                  <a:moveTo>
                    <a:pt x="f23" y="f23"/>
                  </a:moveTo>
                  <a:lnTo>
                    <a:pt x="f26" y="f23"/>
                  </a:lnTo>
                  <a:lnTo>
                    <a:pt x="f26" y="f36"/>
                  </a:lnTo>
                  <a:lnTo>
                    <a:pt x="f37" y="f27"/>
                  </a:lnTo>
                  <a:lnTo>
                    <a:pt x="f23" y="f27"/>
                  </a:lnTo>
                  <a:close/>
                </a:path>
                <a:path stroke="0">
                  <a:moveTo>
                    <a:pt x="f37" y="f27"/>
                  </a:moveTo>
                  <a:lnTo>
                    <a:pt x="f38" y="f39"/>
                  </a:lnTo>
                  <a:lnTo>
                    <a:pt x="f26" y="f36"/>
                  </a:lnTo>
                  <a:close/>
                </a:path>
                <a:path fill="none">
                  <a:moveTo>
                    <a:pt x="f37" y="f27"/>
                  </a:moveTo>
                  <a:lnTo>
                    <a:pt x="f38" y="f39"/>
                  </a:lnTo>
                  <a:lnTo>
                    <a:pt x="f26" y="f36"/>
                  </a:lnTo>
                  <a:lnTo>
                    <a:pt x="f37" y="f27"/>
                  </a:lnTo>
                  <a:lnTo>
                    <a:pt x="f23" y="f27"/>
                  </a:lnTo>
                  <a:lnTo>
                    <a:pt x="f23" y="f23"/>
                  </a:lnTo>
                  <a:lnTo>
                    <a:pt x="f26" y="f23"/>
                  </a:lnTo>
                  <a:lnTo>
                    <a:pt x="f26" y="f36"/>
                  </a:lnTo>
                </a:path>
              </a:pathLst>
            </a:custGeom>
            <a:solidFill>
              <a:srgbClr val="A5A5A5"/>
            </a:solidFill>
            <a:ln w="12701" cap="flat">
              <a:solidFill>
                <a:srgbClr val="787878"/>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FFFFFF"/>
                </a:solidFill>
                <a:uFillTx/>
                <a:latin typeface="Calibri"/>
              </a:endParaRPr>
            </a:p>
          </p:txBody>
        </p:sp>
        <p:sp>
          <p:nvSpPr>
            <p:cNvPr id="29" name="Textfeld 29"/>
            <p:cNvSpPr txBox="1"/>
            <p:nvPr/>
          </p:nvSpPr>
          <p:spPr>
            <a:xfrm>
              <a:off x="6413299" y="6022384"/>
              <a:ext cx="714978" cy="214006"/>
            </a:xfrm>
            <a:prstGeom prst="rect">
              <a:avLst/>
            </a:prstGeom>
            <a:noFill/>
            <a:ln cap="flat">
              <a:noFill/>
            </a:ln>
          </p:spPr>
          <p:txBody>
            <a:bodyPr vert="horz" wrap="square" lIns="0" tIns="0" rIns="0" bIns="0" anchor="t"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900" dirty="0" smtClean="0">
                  <a:solidFill>
                    <a:srgbClr val="000000"/>
                  </a:solidFill>
                  <a:latin typeface="Calibri"/>
                </a:rPr>
                <a:t>L</a:t>
              </a:r>
              <a:r>
                <a:rPr lang="de-DE" sz="900" b="0" i="0" u="none" strike="noStrike" kern="1200" cap="none" spc="0" baseline="0" dirty="0" smtClean="0">
                  <a:solidFill>
                    <a:srgbClr val="000000"/>
                  </a:solidFill>
                  <a:uFillTx/>
                  <a:latin typeface="Calibri"/>
                </a:rPr>
                <a:t>og</a:t>
              </a:r>
              <a:r>
                <a:rPr lang="de-DE" sz="900" b="0" i="0" u="none" strike="noStrike" kern="1200" cap="none" spc="0" dirty="0" smtClean="0">
                  <a:solidFill>
                    <a:srgbClr val="000000"/>
                  </a:solidFill>
                  <a:uFillTx/>
                  <a:latin typeface="Calibri"/>
                </a:rPr>
                <a:t> </a:t>
              </a:r>
              <a:r>
                <a:rPr lang="de-DE" sz="900" b="0" i="0" u="none" strike="noStrike" kern="1200" cap="none" spc="0" dirty="0" err="1" smtClean="0">
                  <a:solidFill>
                    <a:srgbClr val="000000"/>
                  </a:solidFill>
                  <a:uFillTx/>
                  <a:latin typeface="Calibri"/>
                </a:rPr>
                <a:t>f</a:t>
              </a:r>
              <a:r>
                <a:rPr lang="de-DE" sz="900" b="0" i="0" u="none" strike="noStrike" kern="1200" cap="none" spc="0" baseline="0" dirty="0" err="1" smtClean="0">
                  <a:solidFill>
                    <a:srgbClr val="000000"/>
                  </a:solidFill>
                  <a:uFillTx/>
                  <a:latin typeface="Calibri"/>
                </a:rPr>
                <a:t>ile</a:t>
              </a:r>
              <a:endParaRPr lang="de-DE" sz="900" b="0" i="0" u="none" strike="noStrike" kern="1200" cap="none" spc="0" baseline="0" dirty="0">
                <a:solidFill>
                  <a:srgbClr val="000000"/>
                </a:solidFill>
                <a:uFillTx/>
                <a:latin typeface="Calibri"/>
              </a:endParaRPr>
            </a:p>
          </p:txBody>
        </p:sp>
      </p:grpSp>
      <p:grpSp>
        <p:nvGrpSpPr>
          <p:cNvPr id="30" name="Gruppieren 31"/>
          <p:cNvGrpSpPr/>
          <p:nvPr/>
        </p:nvGrpSpPr>
        <p:grpSpPr>
          <a:xfrm>
            <a:off x="8657502" y="3807223"/>
            <a:ext cx="918139" cy="624480"/>
            <a:chOff x="8657502" y="3807223"/>
            <a:chExt cx="918139" cy="624480"/>
          </a:xfrm>
        </p:grpSpPr>
        <p:sp>
          <p:nvSpPr>
            <p:cNvPr id="31" name="Gefaltete Ecke 32"/>
            <p:cNvSpPr/>
            <p:nvPr/>
          </p:nvSpPr>
          <p:spPr>
            <a:xfrm>
              <a:off x="8941067" y="3807223"/>
              <a:ext cx="351010" cy="398422"/>
            </a:xfrm>
            <a:custGeom>
              <a:avLst>
                <a:gd name="f5" fmla="val 16667"/>
              </a:avLst>
              <a:gdLst>
                <a:gd name="f1" fmla="val w"/>
                <a:gd name="f2" fmla="val h"/>
                <a:gd name="f3" fmla="val ss"/>
                <a:gd name="f4" fmla="val 0"/>
                <a:gd name="f5" fmla="val 16667"/>
                <a:gd name="f6" fmla="abs f1"/>
                <a:gd name="f7" fmla="abs f2"/>
                <a:gd name="f8" fmla="abs f3"/>
                <a:gd name="f9" fmla="val f4"/>
                <a:gd name="f10" fmla="val f5"/>
                <a:gd name="f11" fmla="?: f6 f1 1"/>
                <a:gd name="f12" fmla="?: f7 f2 1"/>
                <a:gd name="f13" fmla="?: f8 f3 1"/>
                <a:gd name="f14" fmla="*/ f11 1 21600"/>
                <a:gd name="f15" fmla="*/ f12 1 21600"/>
                <a:gd name="f16" fmla="*/ 21600 f11 1"/>
                <a:gd name="f17" fmla="*/ 21600 f12 1"/>
                <a:gd name="f18" fmla="min f15 f14"/>
                <a:gd name="f19" fmla="*/ f16 1 f13"/>
                <a:gd name="f20" fmla="*/ f17 1 f13"/>
                <a:gd name="f21" fmla="val f19"/>
                <a:gd name="f22" fmla="val f20"/>
                <a:gd name="f23" fmla="*/ f9 f18 1"/>
                <a:gd name="f24" fmla="+- f22 0 f9"/>
                <a:gd name="f25" fmla="+- f21 0 f9"/>
                <a:gd name="f26" fmla="*/ f21 f18 1"/>
                <a:gd name="f27" fmla="*/ f22 f18 1"/>
                <a:gd name="f28" fmla="min f25 f24"/>
                <a:gd name="f29" fmla="*/ f28 f10 1"/>
                <a:gd name="f30" fmla="*/ f29 1 100000"/>
                <a:gd name="f31" fmla="*/ f30 1 5"/>
                <a:gd name="f32" fmla="+- f21 0 f30"/>
                <a:gd name="f33" fmla="+- f22 0 f30"/>
                <a:gd name="f34" fmla="+- f32 f31 0"/>
                <a:gd name="f35" fmla="+- f33 f31 0"/>
                <a:gd name="f36" fmla="*/ f33 f18 1"/>
                <a:gd name="f37" fmla="*/ f32 f18 1"/>
                <a:gd name="f38" fmla="*/ f34 f18 1"/>
                <a:gd name="f39" fmla="*/ f35 f18 1"/>
              </a:gdLst>
              <a:ahLst/>
              <a:cxnLst>
                <a:cxn ang="3cd4">
                  <a:pos x="hc" y="t"/>
                </a:cxn>
                <a:cxn ang="0">
                  <a:pos x="r" y="vc"/>
                </a:cxn>
                <a:cxn ang="cd4">
                  <a:pos x="hc" y="b"/>
                </a:cxn>
                <a:cxn ang="cd2">
                  <a:pos x="l" y="vc"/>
                </a:cxn>
              </a:cxnLst>
              <a:rect l="f23" t="f23" r="f26" b="f36"/>
              <a:pathLst>
                <a:path stroke="0">
                  <a:moveTo>
                    <a:pt x="f23" y="f23"/>
                  </a:moveTo>
                  <a:lnTo>
                    <a:pt x="f26" y="f23"/>
                  </a:lnTo>
                  <a:lnTo>
                    <a:pt x="f26" y="f36"/>
                  </a:lnTo>
                  <a:lnTo>
                    <a:pt x="f37" y="f27"/>
                  </a:lnTo>
                  <a:lnTo>
                    <a:pt x="f23" y="f27"/>
                  </a:lnTo>
                  <a:close/>
                </a:path>
                <a:path stroke="0">
                  <a:moveTo>
                    <a:pt x="f37" y="f27"/>
                  </a:moveTo>
                  <a:lnTo>
                    <a:pt x="f38" y="f39"/>
                  </a:lnTo>
                  <a:lnTo>
                    <a:pt x="f26" y="f36"/>
                  </a:lnTo>
                  <a:close/>
                </a:path>
                <a:path fill="none">
                  <a:moveTo>
                    <a:pt x="f37" y="f27"/>
                  </a:moveTo>
                  <a:lnTo>
                    <a:pt x="f38" y="f39"/>
                  </a:lnTo>
                  <a:lnTo>
                    <a:pt x="f26" y="f36"/>
                  </a:lnTo>
                  <a:lnTo>
                    <a:pt x="f37" y="f27"/>
                  </a:lnTo>
                  <a:lnTo>
                    <a:pt x="f23" y="f27"/>
                  </a:lnTo>
                  <a:lnTo>
                    <a:pt x="f23" y="f23"/>
                  </a:lnTo>
                  <a:lnTo>
                    <a:pt x="f26" y="f23"/>
                  </a:lnTo>
                  <a:lnTo>
                    <a:pt x="f26" y="f36"/>
                  </a:lnTo>
                </a:path>
              </a:pathLst>
            </a:custGeom>
            <a:solidFill>
              <a:srgbClr val="5B9BD5"/>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900" b="0" i="0" u="none" strike="noStrike" kern="1200" cap="none" spc="0" baseline="0">
                  <a:solidFill>
                    <a:srgbClr val="FFFFFF"/>
                  </a:solidFill>
                  <a:uFillTx/>
                  <a:latin typeface="Calibri"/>
                </a:rPr>
                <a:t>&lt;/&gt;</a:t>
              </a:r>
            </a:p>
          </p:txBody>
        </p:sp>
        <p:sp>
          <p:nvSpPr>
            <p:cNvPr id="32" name="Textfeld 33"/>
            <p:cNvSpPr txBox="1"/>
            <p:nvPr/>
          </p:nvSpPr>
          <p:spPr>
            <a:xfrm>
              <a:off x="8657502" y="4217697"/>
              <a:ext cx="918139" cy="214006"/>
            </a:xfrm>
            <a:prstGeom prst="rect">
              <a:avLst/>
            </a:prstGeom>
            <a:noFill/>
            <a:ln cap="flat">
              <a:noFill/>
            </a:ln>
          </p:spPr>
          <p:txBody>
            <a:bodyPr vert="horz" wrap="square" lIns="0" tIns="0" rIns="0" bIns="0" anchor="t"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900" b="0" i="0" u="none" strike="noStrike" kern="1200" cap="none" spc="0" baseline="0" dirty="0" err="1" smtClean="0">
                  <a:solidFill>
                    <a:srgbClr val="000000"/>
                  </a:solidFill>
                  <a:uFillTx/>
                  <a:latin typeface="Calibri"/>
                </a:rPr>
                <a:t>visualisation</a:t>
              </a:r>
              <a:endParaRPr lang="de-DE" sz="900" b="0" i="0" u="none" strike="noStrike" kern="1200" cap="none" spc="0" baseline="0" dirty="0">
                <a:solidFill>
                  <a:srgbClr val="000000"/>
                </a:solidFill>
                <a:uFillTx/>
                <a:latin typeface="Calibri"/>
              </a:endParaRPr>
            </a:p>
          </p:txBody>
        </p:sp>
      </p:grpSp>
      <p:sp>
        <p:nvSpPr>
          <p:cNvPr id="33" name="Zylinder 34"/>
          <p:cNvSpPr/>
          <p:nvPr/>
        </p:nvSpPr>
        <p:spPr>
          <a:xfrm>
            <a:off x="7392393" y="5562724"/>
            <a:ext cx="690756" cy="343604"/>
          </a:xfrm>
          <a:custGeom>
            <a:avLst>
              <a:gd name="f10" fmla="val 25000"/>
            </a:avLst>
            <a:gdLst>
              <a:gd name="f1" fmla="val 21600000"/>
              <a:gd name="f2" fmla="val 10800000"/>
              <a:gd name="f3" fmla="val 5400000"/>
              <a:gd name="f4" fmla="val 180"/>
              <a:gd name="f5" fmla="val w"/>
              <a:gd name="f6" fmla="val h"/>
              <a:gd name="f7" fmla="val ss"/>
              <a:gd name="f8" fmla="val 0"/>
              <a:gd name="f9" fmla="+- 0 0 10800000"/>
              <a:gd name="f10" fmla="val 25000"/>
              <a:gd name="f11" fmla="+- 0 0 -360"/>
              <a:gd name="f12" fmla="abs f5"/>
              <a:gd name="f13" fmla="abs f6"/>
              <a:gd name="f14" fmla="abs f7"/>
              <a:gd name="f15" fmla="val f8"/>
              <a:gd name="f16" fmla="val f10"/>
              <a:gd name="f17" fmla="*/ f11 f2 1"/>
              <a:gd name="f18" fmla="?: f12 f5 1"/>
              <a:gd name="f19" fmla="?: f13 f6 1"/>
              <a:gd name="f20" fmla="?: f14 f7 1"/>
              <a:gd name="f21" fmla="*/ f17 1 f4"/>
              <a:gd name="f22" fmla="*/ f18 1 21600"/>
              <a:gd name="f23" fmla="*/ f19 1 21600"/>
              <a:gd name="f24" fmla="*/ 21600 f18 1"/>
              <a:gd name="f25" fmla="*/ 21600 f19 1"/>
              <a:gd name="f26" fmla="+- f21 0 f3"/>
              <a:gd name="f27" fmla="min f23 f22"/>
              <a:gd name="f28" fmla="*/ f24 1 f20"/>
              <a:gd name="f29" fmla="*/ f25 1 f20"/>
              <a:gd name="f30" fmla="val f28"/>
              <a:gd name="f31" fmla="val f29"/>
              <a:gd name="f32" fmla="*/ f15 f27 1"/>
              <a:gd name="f33" fmla="+- f31 0 f15"/>
              <a:gd name="f34" fmla="+- f30 0 f15"/>
              <a:gd name="f35" fmla="*/ f30 f27 1"/>
              <a:gd name="f36" fmla="*/ f34 1 2"/>
              <a:gd name="f37" fmla="min f34 f33"/>
              <a:gd name="f38" fmla="+- f15 f36 0"/>
              <a:gd name="f39" fmla="*/ f37 f16 1"/>
              <a:gd name="f40" fmla="*/ f36 f27 1"/>
              <a:gd name="f41" fmla="*/ f39 1 200000"/>
              <a:gd name="f42" fmla="*/ f38 f27 1"/>
              <a:gd name="f43" fmla="+- f41 f41 0"/>
              <a:gd name="f44" fmla="+- f31 0 f41"/>
              <a:gd name="f45" fmla="*/ f41 f27 1"/>
              <a:gd name="f46" fmla="*/ f43 f27 1"/>
              <a:gd name="f47" fmla="*/ f44 f27 1"/>
            </a:gdLst>
            <a:ahLst/>
            <a:cxnLst>
              <a:cxn ang="3cd4">
                <a:pos x="hc" y="t"/>
              </a:cxn>
              <a:cxn ang="0">
                <a:pos x="r" y="vc"/>
              </a:cxn>
              <a:cxn ang="cd4">
                <a:pos x="hc" y="b"/>
              </a:cxn>
              <a:cxn ang="cd2">
                <a:pos x="l" y="vc"/>
              </a:cxn>
              <a:cxn ang="f26">
                <a:pos x="f42" y="f46"/>
              </a:cxn>
            </a:cxnLst>
            <a:rect l="f32" t="f46" r="f35" b="f47"/>
            <a:pathLst>
              <a:path stroke="0">
                <a:moveTo>
                  <a:pt x="f32" y="f45"/>
                </a:moveTo>
                <a:arcTo wR="f40" hR="f45" stAng="f2" swAng="f9"/>
                <a:lnTo>
                  <a:pt x="f35" y="f47"/>
                </a:lnTo>
                <a:arcTo wR="f40" hR="f45" stAng="f8" swAng="f2"/>
                <a:close/>
              </a:path>
              <a:path stroke="0">
                <a:moveTo>
                  <a:pt x="f32" y="f45"/>
                </a:moveTo>
                <a:arcTo wR="f40" hR="f45" stAng="f2" swAng="f1"/>
                <a:close/>
              </a:path>
              <a:path fill="none">
                <a:moveTo>
                  <a:pt x="f35" y="f45"/>
                </a:moveTo>
                <a:arcTo wR="f40" hR="f45" stAng="f8" swAng="f1"/>
                <a:lnTo>
                  <a:pt x="f35" y="f47"/>
                </a:lnTo>
                <a:arcTo wR="f40" hR="f45" stAng="f8" swAng="f2"/>
                <a:lnTo>
                  <a:pt x="f32" y="f45"/>
                </a:lnTo>
              </a:path>
            </a:pathLst>
          </a:custGeom>
          <a:solidFill>
            <a:srgbClr val="A5A5A5"/>
          </a:solidFill>
          <a:ln w="12701" cap="flat">
            <a:solidFill>
              <a:srgbClr val="787878"/>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800" dirty="0" err="1">
                <a:solidFill>
                  <a:srgbClr val="FFFFFF"/>
                </a:solidFill>
                <a:latin typeface="Calibri"/>
              </a:rPr>
              <a:t>c</a:t>
            </a:r>
            <a:r>
              <a:rPr lang="de-DE" sz="800" b="0" i="0" u="none" strike="noStrike" kern="1200" cap="none" spc="0" baseline="0" dirty="0" err="1" smtClean="0">
                <a:solidFill>
                  <a:srgbClr val="FFFFFF"/>
                </a:solidFill>
                <a:uFillTx/>
                <a:latin typeface="Calibri"/>
              </a:rPr>
              <a:t>heckpoint</a:t>
            </a:r>
            <a:r>
              <a:rPr lang="de-DE" sz="800" b="0" i="0" u="none" strike="noStrike" kern="1200" cap="none" spc="0" baseline="0" dirty="0">
                <a:solidFill>
                  <a:srgbClr val="FFFFFF"/>
                </a:solidFill>
                <a:uFillTx/>
                <a:latin typeface="Calibri"/>
              </a:rPr>
              <a:t>/ </a:t>
            </a:r>
            <a:r>
              <a:rPr lang="de-DE" sz="800" b="0" i="0" u="none" strike="noStrike" kern="1200" cap="none" spc="0" baseline="0" dirty="0" smtClean="0">
                <a:solidFill>
                  <a:srgbClr val="FFFFFF"/>
                </a:solidFill>
                <a:uFillTx/>
                <a:latin typeface="Calibri"/>
              </a:rPr>
              <a:t>restart-File</a:t>
            </a:r>
            <a:endParaRPr lang="de-DE" sz="800" b="0" i="0" u="none" strike="noStrike" kern="1200" cap="none" spc="0" baseline="0" dirty="0">
              <a:solidFill>
                <a:srgbClr val="FFFFFF"/>
              </a:solidFill>
              <a:uFillTx/>
              <a:latin typeface="Calibri"/>
            </a:endParaRPr>
          </a:p>
        </p:txBody>
      </p:sp>
      <p:sp>
        <p:nvSpPr>
          <p:cNvPr id="34" name="Abgerundetes Rechteck 37"/>
          <p:cNvSpPr/>
          <p:nvPr/>
        </p:nvSpPr>
        <p:spPr>
          <a:xfrm>
            <a:off x="4161864" y="3491755"/>
            <a:ext cx="769842" cy="181535"/>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70AD47"/>
          </a:solidFill>
          <a:ln w="19046" cap="flat">
            <a:solidFill>
              <a:srgbClr val="FFFFFF"/>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000" b="0" i="0" u="none" strike="noStrike" kern="1200" cap="none" spc="0" baseline="0" dirty="0" err="1" smtClean="0">
                <a:solidFill>
                  <a:srgbClr val="FFFFFF"/>
                </a:solidFill>
                <a:uFillTx/>
                <a:latin typeface="Calibri"/>
              </a:rPr>
              <a:t>versioned</a:t>
            </a:r>
            <a:endParaRPr lang="de-DE" sz="1000" b="0" i="0" u="none" strike="noStrike" kern="1200" cap="none" spc="0" baseline="0" dirty="0">
              <a:solidFill>
                <a:srgbClr val="FFFFFF"/>
              </a:solidFill>
              <a:uFillTx/>
              <a:latin typeface="Calibri"/>
            </a:endParaRPr>
          </a:p>
        </p:txBody>
      </p:sp>
      <p:sp>
        <p:nvSpPr>
          <p:cNvPr id="35" name="Abgerundetes Rechteck 40"/>
          <p:cNvSpPr/>
          <p:nvPr/>
        </p:nvSpPr>
        <p:spPr>
          <a:xfrm>
            <a:off x="4979895" y="3486149"/>
            <a:ext cx="936811" cy="181535"/>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70AD47"/>
          </a:solidFill>
          <a:ln w="19046" cap="flat">
            <a:solidFill>
              <a:srgbClr val="FFFFFF"/>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000" b="0" i="0" u="none" strike="noStrike" kern="1200" cap="none" spc="0" baseline="0" dirty="0" err="1" smtClean="0">
                <a:solidFill>
                  <a:srgbClr val="FFFFFF"/>
                </a:solidFill>
                <a:uFillTx/>
                <a:latin typeface="Calibri"/>
              </a:rPr>
              <a:t>published</a:t>
            </a:r>
            <a:endParaRPr lang="de-DE" sz="1000" b="0" i="0" u="none" strike="noStrike" kern="1200" cap="none" spc="0" baseline="0" dirty="0">
              <a:solidFill>
                <a:srgbClr val="FFFFFF"/>
              </a:solidFill>
              <a:uFillTx/>
              <a:latin typeface="Calibri"/>
            </a:endParaRPr>
          </a:p>
        </p:txBody>
      </p:sp>
      <p:sp>
        <p:nvSpPr>
          <p:cNvPr id="36" name="Abgerundetes Rechteck 37"/>
          <p:cNvSpPr/>
          <p:nvPr/>
        </p:nvSpPr>
        <p:spPr>
          <a:xfrm>
            <a:off x="7094362" y="3486148"/>
            <a:ext cx="769842" cy="181535"/>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70AD47"/>
          </a:solidFill>
          <a:ln w="19046" cap="flat">
            <a:solidFill>
              <a:srgbClr val="FFFFFF"/>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000" b="0" i="0" u="none" strike="noStrike" kern="1200" cap="none" spc="0" baseline="0" dirty="0" err="1" smtClean="0">
                <a:solidFill>
                  <a:srgbClr val="FFFFFF"/>
                </a:solidFill>
                <a:uFillTx/>
                <a:latin typeface="Calibri"/>
              </a:rPr>
              <a:t>versioned</a:t>
            </a:r>
            <a:endParaRPr lang="de-DE" sz="1000" b="0" i="0" u="none" strike="noStrike" kern="1200" cap="none" spc="0" baseline="0" dirty="0">
              <a:solidFill>
                <a:srgbClr val="FFFFFF"/>
              </a:solidFill>
              <a:uFillTx/>
              <a:latin typeface="Calibri"/>
            </a:endParaRPr>
          </a:p>
        </p:txBody>
      </p:sp>
      <p:sp>
        <p:nvSpPr>
          <p:cNvPr id="37" name="Abgerundetes Rechteck 37"/>
          <p:cNvSpPr/>
          <p:nvPr/>
        </p:nvSpPr>
        <p:spPr>
          <a:xfrm>
            <a:off x="8731650" y="3486147"/>
            <a:ext cx="769842" cy="181535"/>
          </a:xfrm>
          <a:custGeom>
            <a:avLst>
              <a:gd name="f0" fmla="val 3600"/>
            </a:avLst>
            <a:gdLst>
              <a:gd name="f1" fmla="val 10800000"/>
              <a:gd name="f2" fmla="val 5400000"/>
              <a:gd name="f3" fmla="val 16200000"/>
              <a:gd name="f4" fmla="val w"/>
              <a:gd name="f5" fmla="val h"/>
              <a:gd name="f6" fmla="val ss"/>
              <a:gd name="f7" fmla="val 0"/>
              <a:gd name="f8" fmla="*/ 5419351 1 1725033"/>
              <a:gd name="f9" fmla="val 45"/>
              <a:gd name="f10" fmla="val 10800"/>
              <a:gd name="f11" fmla="val -2147483647"/>
              <a:gd name="f12" fmla="val 2147483647"/>
              <a:gd name="f13" fmla="abs f4"/>
              <a:gd name="f14" fmla="abs f5"/>
              <a:gd name="f15" fmla="abs f6"/>
              <a:gd name="f16" fmla="*/ f8 1 180"/>
              <a:gd name="f17" fmla="pin 0 f0 10800"/>
              <a:gd name="f18" fmla="+- 0 0 f2"/>
              <a:gd name="f19" fmla="?: f13 f4 1"/>
              <a:gd name="f20" fmla="?: f14 f5 1"/>
              <a:gd name="f21" fmla="?: f15 f6 1"/>
              <a:gd name="f22" fmla="*/ f9 f16 1"/>
              <a:gd name="f23" fmla="+- f7 f17 0"/>
              <a:gd name="f24" fmla="*/ f19 1 21600"/>
              <a:gd name="f25" fmla="*/ f20 1 21600"/>
              <a:gd name="f26" fmla="*/ 21600 f19 1"/>
              <a:gd name="f27" fmla="*/ 21600 f20 1"/>
              <a:gd name="f28" fmla="+- 0 0 f22"/>
              <a:gd name="f29" fmla="min f25 f24"/>
              <a:gd name="f30" fmla="*/ f26 1 f21"/>
              <a:gd name="f31" fmla="*/ f27 1 f21"/>
              <a:gd name="f32" fmla="*/ f28 f1 1"/>
              <a:gd name="f33" fmla="*/ f32 1 f8"/>
              <a:gd name="f34" fmla="+- f31 0 f17"/>
              <a:gd name="f35" fmla="+- f30 0 f17"/>
              <a:gd name="f36" fmla="*/ f17 f29 1"/>
              <a:gd name="f37" fmla="*/ f7 f29 1"/>
              <a:gd name="f38" fmla="*/ f23 f29 1"/>
              <a:gd name="f39" fmla="*/ f31 f29 1"/>
              <a:gd name="f40" fmla="*/ f30 f29 1"/>
              <a:gd name="f41" fmla="+- f33 0 f2"/>
              <a:gd name="f42" fmla="+- f37 0 f38"/>
              <a:gd name="f43" fmla="+- f38 0 f37"/>
              <a:gd name="f44" fmla="*/ f34 f29 1"/>
              <a:gd name="f45" fmla="*/ f35 f29 1"/>
              <a:gd name="f46" fmla="cos 1 f41"/>
              <a:gd name="f47" fmla="abs f42"/>
              <a:gd name="f48" fmla="abs f43"/>
              <a:gd name="f49" fmla="?: f42 f18 f2"/>
              <a:gd name="f50" fmla="?: f42 f2 f18"/>
              <a:gd name="f51" fmla="?: f42 f3 f2"/>
              <a:gd name="f52" fmla="?: f42 f2 f3"/>
              <a:gd name="f53" fmla="+- f39 0 f44"/>
              <a:gd name="f54" fmla="?: f43 f18 f2"/>
              <a:gd name="f55" fmla="?: f43 f2 f18"/>
              <a:gd name="f56" fmla="+- f40 0 f45"/>
              <a:gd name="f57" fmla="+- f44 0 f39"/>
              <a:gd name="f58" fmla="+- f45 0 f40"/>
              <a:gd name="f59" fmla="?: f42 0 f1"/>
              <a:gd name="f60" fmla="?: f42 f1 0"/>
              <a:gd name="f61" fmla="+- 0 0 f46"/>
              <a:gd name="f62" fmla="?: f42 f52 f51"/>
              <a:gd name="f63" fmla="?: f42 f51 f52"/>
              <a:gd name="f64" fmla="?: f43 f50 f49"/>
              <a:gd name="f65" fmla="abs f53"/>
              <a:gd name="f66" fmla="?: f53 0 f1"/>
              <a:gd name="f67" fmla="?: f53 f1 0"/>
              <a:gd name="f68" fmla="?: f53 f54 f55"/>
              <a:gd name="f69" fmla="abs f56"/>
              <a:gd name="f70" fmla="abs f57"/>
              <a:gd name="f71" fmla="?: f56 f18 f2"/>
              <a:gd name="f72" fmla="?: f56 f2 f18"/>
              <a:gd name="f73" fmla="?: f56 f3 f2"/>
              <a:gd name="f74" fmla="?: f56 f2 f3"/>
              <a:gd name="f75" fmla="abs f58"/>
              <a:gd name="f76" fmla="?: f58 f18 f2"/>
              <a:gd name="f77" fmla="?: f58 f2 f18"/>
              <a:gd name="f78" fmla="?: f58 f60 f59"/>
              <a:gd name="f79" fmla="?: f58 f59 f60"/>
              <a:gd name="f80" fmla="*/ f17 f61 1"/>
              <a:gd name="f81" fmla="?: f43 f63 f62"/>
              <a:gd name="f82" fmla="?: f43 f67 f66"/>
              <a:gd name="f83" fmla="?: f43 f66 f67"/>
              <a:gd name="f84" fmla="?: f56 f74 f73"/>
              <a:gd name="f85" fmla="?: f56 f73 f74"/>
              <a:gd name="f86" fmla="?: f57 f72 f71"/>
              <a:gd name="f87" fmla="?: f42 f78 f79"/>
              <a:gd name="f88" fmla="?: f42 f76 f77"/>
              <a:gd name="f89" fmla="*/ f80 3163 1"/>
              <a:gd name="f90" fmla="?: f53 f82 f83"/>
              <a:gd name="f91" fmla="?: f57 f85 f84"/>
              <a:gd name="f92" fmla="*/ f89 1 7636"/>
              <a:gd name="f93" fmla="+- f7 f92 0"/>
              <a:gd name="f94" fmla="+- f30 0 f92"/>
              <a:gd name="f95" fmla="+- f31 0 f92"/>
              <a:gd name="f96" fmla="*/ f93 f29 1"/>
              <a:gd name="f97" fmla="*/ f94 f29 1"/>
              <a:gd name="f98" fmla="*/ f95 f29 1"/>
            </a:gdLst>
            <a:ahLst>
              <a:ahXY gdRefX="f0" minX="f7" maxX="f10">
                <a:pos x="f36" y="f37"/>
              </a:ahXY>
            </a:ahLst>
            <a:cxnLst>
              <a:cxn ang="3cd4">
                <a:pos x="hc" y="t"/>
              </a:cxn>
              <a:cxn ang="0">
                <a:pos x="r" y="vc"/>
              </a:cxn>
              <a:cxn ang="cd4">
                <a:pos x="hc" y="b"/>
              </a:cxn>
              <a:cxn ang="cd2">
                <a:pos x="l" y="vc"/>
              </a:cxn>
            </a:cxnLst>
            <a:rect l="f96" t="f96" r="f97" b="f98"/>
            <a:pathLst>
              <a:path>
                <a:moveTo>
                  <a:pt x="f38" y="f37"/>
                </a:moveTo>
                <a:arcTo wR="f47" hR="f48" stAng="f81" swAng="f64"/>
                <a:lnTo>
                  <a:pt x="f37" y="f44"/>
                </a:lnTo>
                <a:arcTo wR="f48" hR="f65" stAng="f90" swAng="f68"/>
                <a:lnTo>
                  <a:pt x="f45" y="f39"/>
                </a:lnTo>
                <a:arcTo wR="f69" hR="f70" stAng="f91" swAng="f86"/>
                <a:lnTo>
                  <a:pt x="f40" y="f38"/>
                </a:lnTo>
                <a:arcTo wR="f75" hR="f47" stAng="f87" swAng="f88"/>
                <a:close/>
              </a:path>
            </a:pathLst>
          </a:custGeom>
          <a:solidFill>
            <a:srgbClr val="70AD47"/>
          </a:solidFill>
          <a:ln w="19046" cap="flat">
            <a:solidFill>
              <a:srgbClr val="FFFFFF"/>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de-DE" sz="1000" b="0" i="0" u="none" strike="noStrike" kern="1200" cap="none" spc="0" baseline="0" dirty="0" err="1" smtClean="0">
                <a:solidFill>
                  <a:srgbClr val="FFFFFF"/>
                </a:solidFill>
                <a:uFillTx/>
                <a:latin typeface="Calibri"/>
              </a:rPr>
              <a:t>versioned</a:t>
            </a:r>
            <a:endParaRPr lang="de-DE" sz="1000" b="0" i="0" u="none" strike="noStrike" kern="1200" cap="none" spc="0" baseline="0" dirty="0">
              <a:solidFill>
                <a:srgbClr val="FFFFFF"/>
              </a:solidFill>
              <a:uFillTx/>
              <a:latin typeface="Calibri"/>
            </a:endParaRPr>
          </a:p>
        </p:txBody>
      </p:sp>
      <p:sp>
        <p:nvSpPr>
          <p:cNvPr id="38" name="Textfeld 37"/>
          <p:cNvSpPr txBox="1"/>
          <p:nvPr/>
        </p:nvSpPr>
        <p:spPr>
          <a:xfrm>
            <a:off x="323505" y="6849979"/>
            <a:ext cx="3398263" cy="369332"/>
          </a:xfrm>
          <a:prstGeom prst="rect">
            <a:avLst/>
          </a:prstGeom>
          <a:noFill/>
        </p:spPr>
        <p:txBody>
          <a:bodyPr wrap="square" rtlCol="0">
            <a:spAutoFit/>
          </a:bodyPr>
          <a:lstStyle/>
          <a:p>
            <a:r>
              <a:rPr lang="de-DE" dirty="0" smtClean="0"/>
              <a:t>* </a:t>
            </a:r>
            <a:r>
              <a:rPr lang="de-DE" dirty="0">
                <a:hlinkClick r:id="rId3"/>
              </a:rPr>
              <a:t>http://www.gromacs.org/</a:t>
            </a:r>
            <a:endParaRPr lang="de-DE"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p>
            <a:pPr lvl="0"/>
            <a:r>
              <a:rPr lang="de-DE" dirty="0" err="1" smtClean="0"/>
              <a:t>Assignment</a:t>
            </a:r>
            <a:endParaRPr lang="de-DE" dirty="0"/>
          </a:p>
        </p:txBody>
      </p:sp>
      <p:sp>
        <p:nvSpPr>
          <p:cNvPr id="3" name="Inhaltsplatzhalter 2"/>
          <p:cNvSpPr txBox="1">
            <a:spLocks noGrp="1"/>
          </p:cNvSpPr>
          <p:nvPr>
            <p:ph idx="1"/>
          </p:nvPr>
        </p:nvSpPr>
        <p:spPr/>
        <p:txBody>
          <a:bodyPr/>
          <a:lstStyle/>
          <a:p>
            <a:pPr lvl="0"/>
            <a:r>
              <a:rPr lang="de-DE" dirty="0" err="1" smtClean="0"/>
              <a:t>Which</a:t>
            </a:r>
            <a:r>
              <a:rPr lang="de-DE" dirty="0" smtClean="0"/>
              <a:t> </a:t>
            </a:r>
            <a:r>
              <a:rPr lang="de-DE" dirty="0" err="1" smtClean="0"/>
              <a:t>software</a:t>
            </a:r>
            <a:r>
              <a:rPr lang="de-DE" dirty="0" smtClean="0"/>
              <a:t>/</a:t>
            </a:r>
            <a:r>
              <a:rPr lang="de-DE" dirty="0" err="1" smtClean="0"/>
              <a:t>codes</a:t>
            </a:r>
            <a:r>
              <a:rPr lang="de-DE" dirty="0" smtClean="0"/>
              <a:t> do </a:t>
            </a:r>
            <a:r>
              <a:rPr lang="de-DE" dirty="0" err="1" smtClean="0"/>
              <a:t>you</a:t>
            </a:r>
            <a:r>
              <a:rPr lang="de-DE" dirty="0" smtClean="0"/>
              <a:t> </a:t>
            </a:r>
            <a:r>
              <a:rPr lang="de-DE" dirty="0" err="1" smtClean="0"/>
              <a:t>use</a:t>
            </a:r>
            <a:r>
              <a:rPr lang="de-DE" dirty="0" smtClean="0"/>
              <a:t> in </a:t>
            </a:r>
            <a:r>
              <a:rPr lang="de-DE" dirty="0" err="1" smtClean="0"/>
              <a:t>your</a:t>
            </a:r>
            <a:r>
              <a:rPr lang="de-DE" dirty="0" smtClean="0"/>
              <a:t> </a:t>
            </a:r>
            <a:r>
              <a:rPr lang="de-DE" dirty="0" err="1" smtClean="0"/>
              <a:t>current</a:t>
            </a:r>
            <a:r>
              <a:rPr lang="de-DE" dirty="0" smtClean="0"/>
              <a:t> </a:t>
            </a:r>
            <a:r>
              <a:rPr lang="de-DE" dirty="0" err="1" smtClean="0"/>
              <a:t>research</a:t>
            </a:r>
            <a:r>
              <a:rPr lang="de-DE" dirty="0" smtClean="0"/>
              <a:t> </a:t>
            </a:r>
            <a:r>
              <a:rPr lang="de-DE" dirty="0" err="1" smtClean="0"/>
              <a:t>project</a:t>
            </a:r>
            <a:r>
              <a:rPr lang="de-DE" dirty="0" smtClean="0"/>
              <a:t>?</a:t>
            </a:r>
            <a:endParaRPr lang="de-DE" dirty="0"/>
          </a:p>
          <a:p>
            <a:pPr marL="1028700" lvl="1" indent="-342900"/>
            <a:r>
              <a:rPr lang="de-DE" dirty="0" err="1" smtClean="0"/>
              <a:t>Which</a:t>
            </a:r>
            <a:r>
              <a:rPr lang="de-DE" dirty="0" smtClean="0"/>
              <a:t> </a:t>
            </a:r>
            <a:r>
              <a:rPr lang="de-DE" dirty="0" err="1" smtClean="0"/>
              <a:t>of</a:t>
            </a:r>
            <a:r>
              <a:rPr lang="de-DE" dirty="0" smtClean="0"/>
              <a:t> </a:t>
            </a:r>
            <a:r>
              <a:rPr lang="de-DE" dirty="0" err="1" smtClean="0"/>
              <a:t>them</a:t>
            </a:r>
            <a:r>
              <a:rPr lang="de-DE" dirty="0" smtClean="0"/>
              <a:t> </a:t>
            </a:r>
            <a:r>
              <a:rPr lang="de-DE" dirty="0" err="1" smtClean="0"/>
              <a:t>is</a:t>
            </a:r>
            <a:r>
              <a:rPr lang="de-DE" dirty="0" smtClean="0"/>
              <a:t> </a:t>
            </a:r>
            <a:r>
              <a:rPr lang="de-DE" dirty="0" err="1" smtClean="0"/>
              <a:t>OpenSource</a:t>
            </a:r>
            <a:r>
              <a:rPr lang="de-DE" dirty="0" smtClean="0"/>
              <a:t>, </a:t>
            </a:r>
            <a:r>
              <a:rPr lang="de-DE" dirty="0" err="1" smtClean="0"/>
              <a:t>which</a:t>
            </a:r>
            <a:r>
              <a:rPr lang="de-DE" dirty="0" smtClean="0"/>
              <a:t> </a:t>
            </a:r>
            <a:r>
              <a:rPr lang="de-DE" dirty="0" err="1" smtClean="0"/>
              <a:t>is</a:t>
            </a:r>
            <a:r>
              <a:rPr lang="de-DE" dirty="0" smtClean="0"/>
              <a:t> </a:t>
            </a:r>
            <a:r>
              <a:rPr lang="de-DE" dirty="0" err="1" smtClean="0"/>
              <a:t>proprietary</a:t>
            </a:r>
            <a:r>
              <a:rPr lang="de-DE" dirty="0" smtClean="0"/>
              <a:t>?</a:t>
            </a:r>
            <a:endParaRPr lang="de-DE" dirty="0"/>
          </a:p>
          <a:p>
            <a:pPr marL="1028700" lvl="1" indent="-342900"/>
            <a:r>
              <a:rPr lang="de-DE" dirty="0" err="1" smtClean="0"/>
              <a:t>Which</a:t>
            </a:r>
            <a:r>
              <a:rPr lang="de-DE" dirty="0" smtClean="0"/>
              <a:t> </a:t>
            </a:r>
            <a:r>
              <a:rPr lang="de-DE" dirty="0" err="1" smtClean="0"/>
              <a:t>of</a:t>
            </a:r>
            <a:r>
              <a:rPr lang="de-DE" dirty="0" smtClean="0"/>
              <a:t> </a:t>
            </a:r>
            <a:r>
              <a:rPr lang="de-DE" dirty="0" err="1" smtClean="0"/>
              <a:t>them</a:t>
            </a:r>
            <a:r>
              <a:rPr lang="de-DE" dirty="0" smtClean="0"/>
              <a:t> </a:t>
            </a:r>
            <a:r>
              <a:rPr lang="de-DE" dirty="0" err="1" smtClean="0"/>
              <a:t>did</a:t>
            </a:r>
            <a:r>
              <a:rPr lang="de-DE" dirty="0" smtClean="0"/>
              <a:t> </a:t>
            </a:r>
            <a:r>
              <a:rPr lang="de-DE" dirty="0" err="1" smtClean="0"/>
              <a:t>you</a:t>
            </a:r>
            <a:r>
              <a:rPr lang="de-DE" dirty="0" smtClean="0"/>
              <a:t> </a:t>
            </a:r>
            <a:r>
              <a:rPr lang="de-DE" dirty="0" err="1" smtClean="0"/>
              <a:t>buy</a:t>
            </a:r>
            <a:r>
              <a:rPr lang="de-DE" dirty="0" smtClean="0"/>
              <a:t> a </a:t>
            </a:r>
            <a:r>
              <a:rPr lang="de-DE" dirty="0" err="1" smtClean="0"/>
              <a:t>license</a:t>
            </a:r>
            <a:r>
              <a:rPr lang="de-DE" dirty="0" smtClean="0"/>
              <a:t> </a:t>
            </a:r>
            <a:r>
              <a:rPr lang="de-DE" dirty="0" err="1" smtClean="0"/>
              <a:t>for</a:t>
            </a:r>
            <a:r>
              <a:rPr lang="de-DE" dirty="0" smtClean="0"/>
              <a:t>?</a:t>
            </a:r>
            <a:endParaRPr lang="de-DE" dirty="0"/>
          </a:p>
          <a:p>
            <a:pPr marL="1028700" lvl="1" indent="-342900"/>
            <a:r>
              <a:rPr lang="de-DE" dirty="0" err="1" smtClean="0"/>
              <a:t>Which</a:t>
            </a:r>
            <a:r>
              <a:rPr lang="de-DE" dirty="0" smtClean="0"/>
              <a:t> </a:t>
            </a:r>
            <a:r>
              <a:rPr lang="de-DE" dirty="0" err="1" smtClean="0"/>
              <a:t>of</a:t>
            </a:r>
            <a:r>
              <a:rPr lang="de-DE" dirty="0" smtClean="0"/>
              <a:t> </a:t>
            </a:r>
            <a:r>
              <a:rPr lang="de-DE" dirty="0" err="1" smtClean="0"/>
              <a:t>them</a:t>
            </a:r>
            <a:r>
              <a:rPr lang="de-DE" dirty="0" smtClean="0"/>
              <a:t> </a:t>
            </a:r>
            <a:r>
              <a:rPr lang="de-DE" dirty="0" err="1" smtClean="0"/>
              <a:t>is</a:t>
            </a:r>
            <a:r>
              <a:rPr lang="de-DE" dirty="0" smtClean="0"/>
              <a:t> </a:t>
            </a:r>
            <a:r>
              <a:rPr lang="de-DE" dirty="0" err="1" smtClean="0"/>
              <a:t>self-written</a:t>
            </a:r>
            <a:r>
              <a:rPr lang="de-DE" dirty="0" smtClean="0"/>
              <a:t>? </a:t>
            </a:r>
            <a:endParaRPr lang="de-DE" dirty="0"/>
          </a:p>
          <a:p>
            <a:pPr marL="1028700" lvl="1" indent="-342900"/>
            <a:r>
              <a:rPr lang="de-DE" dirty="0" err="1" smtClean="0"/>
              <a:t>Which</a:t>
            </a:r>
            <a:r>
              <a:rPr lang="de-DE" dirty="0" smtClean="0"/>
              <a:t> </a:t>
            </a:r>
            <a:r>
              <a:rPr lang="de-DE" dirty="0" err="1" smtClean="0"/>
              <a:t>of</a:t>
            </a:r>
            <a:r>
              <a:rPr lang="de-DE" dirty="0" smtClean="0"/>
              <a:t> </a:t>
            </a:r>
            <a:r>
              <a:rPr lang="de-DE" dirty="0" err="1" smtClean="0"/>
              <a:t>them</a:t>
            </a:r>
            <a:r>
              <a:rPr lang="de-DE" dirty="0" smtClean="0"/>
              <a:t> </a:t>
            </a:r>
            <a:r>
              <a:rPr lang="de-DE" dirty="0" err="1" smtClean="0"/>
              <a:t>is</a:t>
            </a:r>
            <a:r>
              <a:rPr lang="de-DE" dirty="0" smtClean="0"/>
              <a:t> </a:t>
            </a:r>
            <a:r>
              <a:rPr lang="de-DE" dirty="0" err="1" smtClean="0"/>
              <a:t>published</a:t>
            </a:r>
            <a:r>
              <a:rPr lang="de-DE" dirty="0" smtClean="0"/>
              <a:t>? </a:t>
            </a:r>
            <a:r>
              <a:rPr lang="de-DE" dirty="0" err="1" smtClean="0"/>
              <a:t>Which</a:t>
            </a:r>
            <a:r>
              <a:rPr lang="de-DE" dirty="0" smtClean="0"/>
              <a:t> </a:t>
            </a:r>
            <a:r>
              <a:rPr lang="de-DE" dirty="0" err="1" smtClean="0"/>
              <a:t>versioned</a:t>
            </a:r>
            <a:r>
              <a:rPr lang="de-DE" dirty="0" smtClean="0"/>
              <a:t>?</a:t>
            </a:r>
            <a:endParaRPr lang="de-DE"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p>
            <a:pPr lvl="0"/>
            <a:r>
              <a:rPr lang="de-DE" dirty="0" err="1" smtClean="0"/>
              <a:t>How</a:t>
            </a:r>
            <a:r>
              <a:rPr lang="de-DE" dirty="0" smtClean="0"/>
              <a:t> </a:t>
            </a:r>
            <a:r>
              <a:rPr lang="de-DE" dirty="0" err="1" smtClean="0"/>
              <a:t>is</a:t>
            </a:r>
            <a:r>
              <a:rPr lang="de-DE" dirty="0" smtClean="0"/>
              <a:t> </a:t>
            </a:r>
            <a:r>
              <a:rPr lang="de-DE" dirty="0" err="1" smtClean="0"/>
              <a:t>software</a:t>
            </a:r>
            <a:r>
              <a:rPr lang="de-DE" dirty="0" smtClean="0"/>
              <a:t> </a:t>
            </a:r>
            <a:r>
              <a:rPr lang="de-DE" dirty="0" err="1" smtClean="0"/>
              <a:t>identified</a:t>
            </a:r>
            <a:r>
              <a:rPr lang="de-DE" dirty="0" smtClean="0"/>
              <a:t> </a:t>
            </a:r>
            <a:r>
              <a:rPr lang="de-DE" dirty="0" err="1" smtClean="0"/>
              <a:t>and</a:t>
            </a:r>
            <a:r>
              <a:rPr lang="de-DE" dirty="0" smtClean="0"/>
              <a:t> </a:t>
            </a:r>
            <a:r>
              <a:rPr lang="de-DE" dirty="0" err="1" smtClean="0"/>
              <a:t>referenced</a:t>
            </a:r>
            <a:r>
              <a:rPr lang="de-DE" dirty="0" smtClean="0"/>
              <a:t>?</a:t>
            </a:r>
            <a:endParaRPr lang="de-DE" dirty="0"/>
          </a:p>
        </p:txBody>
      </p:sp>
      <p:sp>
        <p:nvSpPr>
          <p:cNvPr id="3" name="Inhaltsplatzhalter 2"/>
          <p:cNvSpPr txBox="1">
            <a:spLocks noGrp="1"/>
          </p:cNvSpPr>
          <p:nvPr>
            <p:ph idx="1"/>
          </p:nvPr>
        </p:nvSpPr>
        <p:spPr>
          <a:xfrm>
            <a:off x="2284125" y="1769043"/>
            <a:ext cx="7291507" cy="4989240"/>
          </a:xfrm>
        </p:spPr>
        <p:txBody>
          <a:bodyPr/>
          <a:lstStyle/>
          <a:p>
            <a:pPr lvl="1">
              <a:spcBef>
                <a:spcPts val="2270"/>
              </a:spcBef>
              <a:spcAft>
                <a:spcPts val="1415"/>
              </a:spcAft>
            </a:pPr>
            <a:r>
              <a:rPr lang="en-GB" dirty="0"/>
              <a:t>Science: </a:t>
            </a:r>
            <a:r>
              <a:rPr lang="en-GB" dirty="0" smtClean="0"/>
              <a:t>Approx. </a:t>
            </a:r>
            <a:r>
              <a:rPr lang="en-GB" dirty="0"/>
              <a:t>50% </a:t>
            </a:r>
            <a:r>
              <a:rPr lang="en-GB" dirty="0" smtClean="0"/>
              <a:t>of articles descript software-intensive projects</a:t>
            </a:r>
            <a:endParaRPr lang="en-GB" dirty="0"/>
          </a:p>
          <a:p>
            <a:pPr lvl="1">
              <a:spcBef>
                <a:spcPts val="2270"/>
              </a:spcBef>
              <a:spcAft>
                <a:spcPts val="1415"/>
              </a:spcAft>
            </a:pPr>
            <a:r>
              <a:rPr lang="en-GB" dirty="0"/>
              <a:t>Nature (Jan–Mar 2017): 32 </a:t>
            </a:r>
            <a:r>
              <a:rPr lang="en-GB" dirty="0" smtClean="0"/>
              <a:t>of 40 name software (      </a:t>
            </a:r>
            <a:r>
              <a:rPr lang="en-GB" dirty="0"/>
              <a:t>6,5 </a:t>
            </a:r>
            <a:r>
              <a:rPr lang="en-GB" dirty="0" smtClean="0"/>
              <a:t>software packages/article)</a:t>
            </a:r>
            <a:endParaRPr lang="en-GB" dirty="0"/>
          </a:p>
          <a:p>
            <a:pPr lvl="0"/>
            <a:endParaRPr lang="de-DE" dirty="0"/>
          </a:p>
        </p:txBody>
      </p:sp>
      <p:sp>
        <p:nvSpPr>
          <p:cNvPr id="4" name="Rechteck 4"/>
          <p:cNvSpPr/>
          <p:nvPr/>
        </p:nvSpPr>
        <p:spPr>
          <a:xfrm>
            <a:off x="503998" y="3653969"/>
            <a:ext cx="9211501" cy="461662"/>
          </a:xfrm>
          <a:prstGeom prst="rect">
            <a:avLst/>
          </a:prstGeom>
          <a:noFill/>
          <a:ln cap="flat">
            <a:noFill/>
            <a:prstDash val="solid"/>
          </a:ln>
        </p:spPr>
        <p:txBody>
          <a:bodyPr vert="horz" wrap="square" lIns="91440" tIns="45720" rIns="91440" bIns="45720" anchor="t" anchorCtr="0" compatLnSpc="1">
            <a:spAutoFit/>
          </a:bodyPr>
          <a:lstStyle/>
          <a:p>
            <a:pPr marL="0" marR="0" lvl="0" indent="0" algn="l" defTabSz="914400" rtl="0" fontAlgn="auto" hangingPunct="0">
              <a:lnSpc>
                <a:spcPct val="100000"/>
              </a:lnSpc>
              <a:spcBef>
                <a:spcPts val="0"/>
              </a:spcBef>
              <a:spcAft>
                <a:spcPts val="285"/>
              </a:spcAft>
              <a:buNone/>
              <a:tabLst/>
              <a:defRPr sz="1200" b="0" i="0" u="none" strike="noStrike" kern="0" cap="none" spc="0" baseline="0">
                <a:solidFill>
                  <a:srgbClr val="000000"/>
                </a:solidFill>
                <a:uFillTx/>
              </a:defRPr>
            </a:pPr>
            <a:r>
              <a:rPr lang="de-DE" sz="1200" b="0" i="0" u="none" strike="noStrike" kern="1200" cap="none" spc="0" baseline="0" dirty="0">
                <a:solidFill>
                  <a:srgbClr val="000000"/>
                </a:solidFill>
                <a:uFillTx/>
                <a:ea typeface="Microsoft YaHei" pitchFamily="2"/>
                <a:cs typeface="Mangal" pitchFamily="2"/>
              </a:rPr>
              <a:t>U. </a:t>
            </a:r>
            <a:r>
              <a:rPr lang="de-DE" sz="1200" b="0" i="0" u="none" strike="noStrike" kern="1200" cap="none" spc="0" baseline="0" dirty="0" err="1">
                <a:solidFill>
                  <a:srgbClr val="000000"/>
                </a:solidFill>
                <a:uFillTx/>
                <a:ea typeface="Microsoft YaHei" pitchFamily="2"/>
                <a:cs typeface="Mangal" pitchFamily="2"/>
              </a:rPr>
              <a:t>Nangia</a:t>
            </a:r>
            <a:r>
              <a:rPr lang="de-DE" sz="1200" b="0" i="0" u="none" strike="noStrike" kern="1200" cap="none" spc="0" baseline="0" dirty="0">
                <a:solidFill>
                  <a:srgbClr val="000000"/>
                </a:solidFill>
                <a:uFillTx/>
                <a:ea typeface="Microsoft YaHei" pitchFamily="2"/>
                <a:cs typeface="Mangal" pitchFamily="2"/>
              </a:rPr>
              <a:t> </a:t>
            </a:r>
            <a:r>
              <a:rPr lang="de-DE" sz="1200" b="0" i="0" u="none" strike="noStrike" kern="1200" cap="none" spc="0" baseline="0" dirty="0" err="1">
                <a:solidFill>
                  <a:srgbClr val="000000"/>
                </a:solidFill>
                <a:uFillTx/>
                <a:ea typeface="Microsoft YaHei" pitchFamily="2"/>
                <a:cs typeface="Mangal" pitchFamily="2"/>
              </a:rPr>
              <a:t>and</a:t>
            </a:r>
            <a:r>
              <a:rPr lang="de-DE" sz="1200" b="0" i="0" u="none" strike="noStrike" kern="1200" cap="none" spc="0" baseline="0" dirty="0">
                <a:solidFill>
                  <a:srgbClr val="000000"/>
                </a:solidFill>
                <a:uFillTx/>
                <a:ea typeface="Microsoft YaHei" pitchFamily="2"/>
                <a:cs typeface="Mangal" pitchFamily="2"/>
              </a:rPr>
              <a:t> D. S. Katz, "Understanding Software in Research: Initial </a:t>
            </a:r>
            <a:r>
              <a:rPr lang="de-DE" sz="1200" b="0" i="0" u="none" strike="noStrike" kern="1200" cap="none" spc="0" baseline="0" dirty="0" err="1">
                <a:solidFill>
                  <a:srgbClr val="000000"/>
                </a:solidFill>
                <a:uFillTx/>
                <a:ea typeface="Microsoft YaHei" pitchFamily="2"/>
                <a:cs typeface="Mangal" pitchFamily="2"/>
              </a:rPr>
              <a:t>Results</a:t>
            </a:r>
            <a:r>
              <a:rPr lang="de-DE" sz="1200" b="0" i="0" u="none" strike="noStrike" kern="1200" cap="none" spc="0" baseline="0" dirty="0">
                <a:solidFill>
                  <a:srgbClr val="000000"/>
                </a:solidFill>
                <a:uFillTx/>
                <a:ea typeface="Microsoft YaHei" pitchFamily="2"/>
                <a:cs typeface="Mangal" pitchFamily="2"/>
              </a:rPr>
              <a:t> </a:t>
            </a:r>
            <a:r>
              <a:rPr lang="de-DE" sz="1200" b="0" i="0" u="none" strike="noStrike" kern="1200" cap="none" spc="0" baseline="0" dirty="0" err="1">
                <a:solidFill>
                  <a:srgbClr val="000000"/>
                </a:solidFill>
                <a:uFillTx/>
                <a:ea typeface="Microsoft YaHei" pitchFamily="2"/>
                <a:cs typeface="Mangal" pitchFamily="2"/>
              </a:rPr>
              <a:t>from</a:t>
            </a:r>
            <a:r>
              <a:rPr lang="de-DE" sz="1200" b="0" i="0" u="none" strike="noStrike" kern="1200" cap="none" spc="0" baseline="0" dirty="0">
                <a:solidFill>
                  <a:srgbClr val="000000"/>
                </a:solidFill>
                <a:uFillTx/>
                <a:ea typeface="Microsoft YaHei" pitchFamily="2"/>
                <a:cs typeface="Mangal" pitchFamily="2"/>
              </a:rPr>
              <a:t> </a:t>
            </a:r>
            <a:r>
              <a:rPr lang="de-DE" sz="1200" b="0" i="0" u="none" strike="noStrike" kern="1200" cap="none" spc="0" baseline="0" dirty="0" err="1">
                <a:solidFill>
                  <a:srgbClr val="000000"/>
                </a:solidFill>
                <a:uFillTx/>
                <a:ea typeface="Microsoft YaHei" pitchFamily="2"/>
                <a:cs typeface="Mangal" pitchFamily="2"/>
              </a:rPr>
              <a:t>Examining</a:t>
            </a:r>
            <a:r>
              <a:rPr lang="de-DE" sz="1200" b="0" i="0" u="none" strike="noStrike" kern="1200" cap="none" spc="0" baseline="0" dirty="0">
                <a:solidFill>
                  <a:srgbClr val="000000"/>
                </a:solidFill>
                <a:uFillTx/>
                <a:ea typeface="Microsoft YaHei" pitchFamily="2"/>
                <a:cs typeface="Mangal" pitchFamily="2"/>
              </a:rPr>
              <a:t> Nature </a:t>
            </a:r>
            <a:r>
              <a:rPr lang="de-DE" sz="1200" b="0" i="0" u="none" strike="noStrike" kern="1200" cap="none" spc="0" baseline="0" dirty="0" err="1">
                <a:solidFill>
                  <a:srgbClr val="000000"/>
                </a:solidFill>
                <a:uFillTx/>
                <a:ea typeface="Microsoft YaHei" pitchFamily="2"/>
                <a:cs typeface="Mangal" pitchFamily="2"/>
              </a:rPr>
              <a:t>and</a:t>
            </a:r>
            <a:r>
              <a:rPr lang="de-DE" sz="1200" b="0" i="0" u="none" strike="noStrike" kern="1200" cap="none" spc="0" baseline="0" dirty="0">
                <a:solidFill>
                  <a:srgbClr val="000000"/>
                </a:solidFill>
                <a:uFillTx/>
                <a:ea typeface="Microsoft YaHei" pitchFamily="2"/>
                <a:cs typeface="Mangal" pitchFamily="2"/>
              </a:rPr>
              <a:t> a Call </a:t>
            </a:r>
            <a:r>
              <a:rPr lang="de-DE" sz="1200" b="0" i="0" u="none" strike="noStrike" kern="1200" cap="none" spc="0" baseline="0" dirty="0" err="1">
                <a:solidFill>
                  <a:srgbClr val="000000"/>
                </a:solidFill>
                <a:uFillTx/>
                <a:ea typeface="Microsoft YaHei" pitchFamily="2"/>
                <a:cs typeface="Mangal" pitchFamily="2"/>
              </a:rPr>
              <a:t>for</a:t>
            </a:r>
            <a:r>
              <a:rPr lang="de-DE" sz="1200" b="0" i="0" u="none" strike="noStrike" kern="1200" cap="none" spc="0" baseline="0" dirty="0">
                <a:solidFill>
                  <a:srgbClr val="000000"/>
                </a:solidFill>
                <a:uFillTx/>
                <a:ea typeface="Microsoft YaHei" pitchFamily="2"/>
                <a:cs typeface="Mangal" pitchFamily="2"/>
              </a:rPr>
              <a:t> </a:t>
            </a:r>
            <a:r>
              <a:rPr lang="de-DE" sz="1200" b="0" i="0" u="none" strike="noStrike" kern="1200" cap="none" spc="0" baseline="0" dirty="0" err="1">
                <a:solidFill>
                  <a:srgbClr val="000000"/>
                </a:solidFill>
                <a:uFillTx/>
                <a:ea typeface="Microsoft YaHei" pitchFamily="2"/>
                <a:cs typeface="Mangal" pitchFamily="2"/>
              </a:rPr>
              <a:t>Collaboration</a:t>
            </a:r>
            <a:r>
              <a:rPr lang="de-DE" sz="1200" b="0" i="0" u="none" strike="noStrike" kern="1200" cap="none" spc="0" baseline="0" dirty="0">
                <a:solidFill>
                  <a:srgbClr val="000000"/>
                </a:solidFill>
                <a:uFillTx/>
                <a:ea typeface="Microsoft YaHei" pitchFamily="2"/>
                <a:cs typeface="Mangal" pitchFamily="2"/>
              </a:rPr>
              <a:t>," </a:t>
            </a:r>
            <a:r>
              <a:rPr lang="de-DE" sz="1200" b="0" i="0" u="none" strike="noStrike" kern="1200" cap="none" spc="0" baseline="0" dirty="0" err="1">
                <a:solidFill>
                  <a:srgbClr val="000000"/>
                </a:solidFill>
                <a:uFillTx/>
                <a:ea typeface="Microsoft YaHei" pitchFamily="2"/>
                <a:cs typeface="Mangal" pitchFamily="2"/>
              </a:rPr>
              <a:t>arXiv</a:t>
            </a:r>
            <a:r>
              <a:rPr lang="de-DE" sz="1200" b="0" i="0" u="none" strike="noStrike" kern="1200" cap="none" spc="0" baseline="0" dirty="0">
                <a:solidFill>
                  <a:srgbClr val="000000"/>
                </a:solidFill>
                <a:uFillTx/>
                <a:ea typeface="Microsoft YaHei" pitchFamily="2"/>
                <a:cs typeface="Mangal" pitchFamily="2"/>
              </a:rPr>
              <a:t>, 2017. https://arxiv.org/abs/1706.06527</a:t>
            </a:r>
          </a:p>
        </p:txBody>
      </p:sp>
      <p:pic>
        <p:nvPicPr>
          <p:cNvPr id="5" name="Grafik 5"/>
          <p:cNvPicPr>
            <a:picLocks noChangeAspect="1"/>
          </p:cNvPicPr>
          <p:nvPr/>
        </p:nvPicPr>
        <p:blipFill>
          <a:blip r:embed="rId3">
            <a:lum bright="-50000"/>
            <a:alphaModFix/>
          </a:blip>
          <a:srcRect/>
          <a:stretch>
            <a:fillRect/>
          </a:stretch>
        </p:blipFill>
        <p:spPr>
          <a:xfrm>
            <a:off x="503998" y="1680072"/>
            <a:ext cx="1010476" cy="1285006"/>
          </a:xfrm>
          <a:prstGeom prst="rect">
            <a:avLst/>
          </a:prstGeom>
          <a:noFill/>
          <a:ln cap="flat">
            <a:noFill/>
          </a:ln>
        </p:spPr>
      </p:pic>
      <p:pic>
        <p:nvPicPr>
          <p:cNvPr id="6" name="Grafik 6"/>
          <p:cNvPicPr>
            <a:picLocks noChangeAspect="1"/>
          </p:cNvPicPr>
          <p:nvPr/>
        </p:nvPicPr>
        <p:blipFill>
          <a:blip r:embed="rId4">
            <a:lum bright="-50000"/>
            <a:alphaModFix/>
          </a:blip>
          <a:srcRect/>
          <a:stretch>
            <a:fillRect/>
          </a:stretch>
        </p:blipFill>
        <p:spPr>
          <a:xfrm>
            <a:off x="1153817" y="2129500"/>
            <a:ext cx="1116025" cy="1465627"/>
          </a:xfrm>
          <a:prstGeom prst="rect">
            <a:avLst/>
          </a:prstGeom>
          <a:noFill/>
          <a:ln cap="flat">
            <a:noFill/>
          </a:ln>
        </p:spPr>
      </p:pic>
      <p:grpSp>
        <p:nvGrpSpPr>
          <p:cNvPr id="7" name="Gruppieren 10"/>
          <p:cNvGrpSpPr/>
          <p:nvPr/>
        </p:nvGrpSpPr>
        <p:grpSpPr>
          <a:xfrm>
            <a:off x="8013013" y="2815194"/>
            <a:ext cx="266693" cy="299768"/>
            <a:chOff x="4295778" y="3248021"/>
            <a:chExt cx="266693" cy="299768"/>
          </a:xfrm>
        </p:grpSpPr>
        <p:sp>
          <p:nvSpPr>
            <p:cNvPr id="8" name="Ellipse 7"/>
            <p:cNvSpPr/>
            <p:nvPr/>
          </p:nvSpPr>
          <p:spPr>
            <a:xfrm>
              <a:off x="4324353" y="3267078"/>
              <a:ext cx="228600" cy="252136"/>
            </a:xfrm>
            <a:custGeom>
              <a:avLst/>
              <a:gdLst>
                <a:gd name="f0" fmla="val 21600000"/>
                <a:gd name="f1" fmla="val 10800000"/>
                <a:gd name="f2" fmla="val 5400000"/>
                <a:gd name="f3" fmla="val 180"/>
                <a:gd name="f4" fmla="val w"/>
                <a:gd name="f5" fmla="val h"/>
                <a:gd name="f6" fmla="val ss"/>
                <a:gd name="f7" fmla="val 0"/>
                <a:gd name="f8" fmla="*/ 5419351 1 1725033"/>
                <a:gd name="f9" fmla="+- 0 0 -360"/>
                <a:gd name="f10" fmla="+- 0 0 -180"/>
                <a:gd name="f11" fmla="abs f4"/>
                <a:gd name="f12" fmla="abs f5"/>
                <a:gd name="f13" fmla="abs f6"/>
                <a:gd name="f14" fmla="+- 2700000 f2 0"/>
                <a:gd name="f15" fmla="*/ f9 f1 1"/>
                <a:gd name="f16" fmla="*/ f10 f1 1"/>
                <a:gd name="f17" fmla="?: f11 f4 1"/>
                <a:gd name="f18" fmla="?: f12 f5 1"/>
                <a:gd name="f19" fmla="?: f13 f6 1"/>
                <a:gd name="f20" fmla="+- f14 0 f2"/>
                <a:gd name="f21" fmla="*/ f15 1 f3"/>
                <a:gd name="f22" fmla="*/ f16 1 f3"/>
                <a:gd name="f23" fmla="*/ f17 1 21600"/>
                <a:gd name="f24" fmla="*/ f18 1 21600"/>
                <a:gd name="f25" fmla="*/ 21600 f17 1"/>
                <a:gd name="f26" fmla="*/ 21600 f18 1"/>
                <a:gd name="f27" fmla="+- f20 f2 0"/>
                <a:gd name="f28" fmla="+- f21 0 f2"/>
                <a:gd name="f29" fmla="+- f22 0 f2"/>
                <a:gd name="f30" fmla="min f24 f23"/>
                <a:gd name="f31" fmla="*/ f25 1 f19"/>
                <a:gd name="f32" fmla="*/ f26 1 f19"/>
                <a:gd name="f33" fmla="*/ f27 f8 1"/>
                <a:gd name="f34" fmla="val f31"/>
                <a:gd name="f35" fmla="val f32"/>
                <a:gd name="f36" fmla="*/ f33 1 f1"/>
                <a:gd name="f37" fmla="*/ f7 f30 1"/>
                <a:gd name="f38" fmla="+- f35 0 f7"/>
                <a:gd name="f39" fmla="+- f34 0 f7"/>
                <a:gd name="f40" fmla="+- 0 0 f36"/>
                <a:gd name="f41" fmla="*/ f38 1 2"/>
                <a:gd name="f42" fmla="*/ f39 1 2"/>
                <a:gd name="f43" fmla="+- 0 0 f40"/>
                <a:gd name="f44" fmla="+- f7 f41 0"/>
                <a:gd name="f45" fmla="+- f7 f42 0"/>
                <a:gd name="f46" fmla="*/ f43 f1 1"/>
                <a:gd name="f47" fmla="*/ f42 f30 1"/>
                <a:gd name="f48" fmla="*/ f41 f30 1"/>
                <a:gd name="f49" fmla="*/ f46 1 f8"/>
                <a:gd name="f50" fmla="*/ f44 f30 1"/>
                <a:gd name="f51" fmla="+- f49 0 f2"/>
                <a:gd name="f52" fmla="cos 1 f51"/>
                <a:gd name="f53" fmla="sin 1 f51"/>
                <a:gd name="f54" fmla="+- 0 0 f52"/>
                <a:gd name="f55" fmla="+- 0 0 f53"/>
                <a:gd name="f56" fmla="+- 0 0 f54"/>
                <a:gd name="f57" fmla="+- 0 0 f55"/>
                <a:gd name="f58" fmla="val f56"/>
                <a:gd name="f59" fmla="val f57"/>
                <a:gd name="f60" fmla="*/ f58 f42 1"/>
                <a:gd name="f61" fmla="*/ f59 f41 1"/>
                <a:gd name="f62" fmla="+- f45 0 f60"/>
                <a:gd name="f63" fmla="+- f45 f60 0"/>
                <a:gd name="f64" fmla="+- f44 0 f61"/>
                <a:gd name="f65" fmla="+- f44 f61 0"/>
                <a:gd name="f66" fmla="*/ f62 f30 1"/>
                <a:gd name="f67" fmla="*/ f64 f30 1"/>
                <a:gd name="f68" fmla="*/ f63 f30 1"/>
                <a:gd name="f69" fmla="*/ f65 f30 1"/>
              </a:gdLst>
              <a:ahLst/>
              <a:cxnLst>
                <a:cxn ang="3cd4">
                  <a:pos x="hc" y="t"/>
                </a:cxn>
                <a:cxn ang="0">
                  <a:pos x="r" y="vc"/>
                </a:cxn>
                <a:cxn ang="cd4">
                  <a:pos x="hc" y="b"/>
                </a:cxn>
                <a:cxn ang="cd2">
                  <a:pos x="l" y="vc"/>
                </a:cxn>
                <a:cxn ang="f28">
                  <a:pos x="f66" y="f67"/>
                </a:cxn>
                <a:cxn ang="f29">
                  <a:pos x="f66" y="f69"/>
                </a:cxn>
                <a:cxn ang="f29">
                  <a:pos x="f68" y="f69"/>
                </a:cxn>
                <a:cxn ang="f28">
                  <a:pos x="f68" y="f67"/>
                </a:cxn>
              </a:cxnLst>
              <a:rect l="f66" t="f67" r="f68" b="f69"/>
              <a:pathLst>
                <a:path>
                  <a:moveTo>
                    <a:pt x="f37" y="f50"/>
                  </a:moveTo>
                  <a:arcTo wR="f47" hR="f48" stAng="f1" swAng="f0"/>
                  <a:close/>
                </a:path>
              </a:pathLst>
            </a:custGeom>
            <a:solidFill>
              <a:srgbClr val="FFFFFF"/>
            </a:solidFill>
            <a:ln w="12701" cap="flat">
              <a:solidFill>
                <a:srgbClr val="000000"/>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de-DE" sz="1800" b="0" i="0" u="none" strike="noStrike" kern="1200" cap="none" spc="0" baseline="0">
                <a:solidFill>
                  <a:srgbClr val="000000"/>
                </a:solidFill>
                <a:uFillTx/>
                <a:latin typeface="Calibri"/>
              </a:endParaRPr>
            </a:p>
          </p:txBody>
        </p:sp>
        <p:cxnSp>
          <p:nvCxnSpPr>
            <p:cNvPr id="9" name="Gerader Verbinder 9"/>
            <p:cNvCxnSpPr/>
            <p:nvPr/>
          </p:nvCxnSpPr>
          <p:spPr>
            <a:xfrm flipV="1">
              <a:off x="4295778" y="3248021"/>
              <a:ext cx="266693" cy="299768"/>
            </a:xfrm>
            <a:prstGeom prst="straightConnector1">
              <a:avLst/>
            </a:prstGeom>
            <a:noFill/>
            <a:ln w="12701" cap="flat">
              <a:solidFill>
                <a:srgbClr val="000000"/>
              </a:solidFill>
              <a:prstDash val="solid"/>
              <a:miter/>
            </a:ln>
          </p:spPr>
        </p:cxnSp>
      </p:grpSp>
      <p:sp>
        <p:nvSpPr>
          <p:cNvPr id="10" name="Inhaltsplatzhalter 2"/>
          <p:cNvSpPr txBox="1"/>
          <p:nvPr/>
        </p:nvSpPr>
        <p:spPr>
          <a:xfrm>
            <a:off x="4933535" y="4321189"/>
            <a:ext cx="4032915" cy="1868082"/>
          </a:xfrm>
          <a:prstGeom prst="rect">
            <a:avLst/>
          </a:prstGeom>
          <a:noFill/>
          <a:ln cap="flat">
            <a:noFill/>
          </a:ln>
        </p:spPr>
        <p:txBody>
          <a:bodyPr vert="horz" wrap="square" lIns="0" tIns="0" rIns="0" bIns="0" anchor="t" anchorCtr="0" compatLnSpc="1">
            <a:noAutofit/>
          </a:bodyPr>
          <a:lstStyle/>
          <a:p>
            <a:pPr marL="0" marR="0" lvl="0" indent="0" algn="l" defTabSz="914400" rtl="0" fontAlgn="auto" hangingPunct="0">
              <a:lnSpc>
                <a:spcPct val="100000"/>
              </a:lnSpc>
              <a:spcBef>
                <a:spcPts val="0"/>
              </a:spcBef>
              <a:spcAft>
                <a:spcPts val="1415"/>
              </a:spcAft>
              <a:buNone/>
              <a:tabLst/>
              <a:defRPr sz="1800" b="0" i="0" u="none" strike="noStrike" kern="0" cap="none" spc="0" baseline="0">
                <a:solidFill>
                  <a:srgbClr val="000000"/>
                </a:solidFill>
                <a:uFillTx/>
              </a:defRPr>
            </a:pPr>
            <a:r>
              <a:rPr lang="de-DE" sz="2400" b="0" i="0" u="none" strike="noStrike" kern="1200" cap="none" spc="0" baseline="0" dirty="0" smtClean="0">
                <a:solidFill>
                  <a:srgbClr val="000000"/>
                </a:solidFill>
                <a:uFillTx/>
                <a:latin typeface="Calibri"/>
              </a:rPr>
              <a:t>Random </a:t>
            </a:r>
            <a:r>
              <a:rPr lang="de-DE" sz="2400" b="0" i="0" u="none" strike="noStrike" kern="1200" cap="none" spc="0" baseline="0" dirty="0" err="1" smtClean="0">
                <a:solidFill>
                  <a:srgbClr val="000000"/>
                </a:solidFill>
                <a:uFillTx/>
                <a:latin typeface="Calibri"/>
              </a:rPr>
              <a:t>selection</a:t>
            </a:r>
            <a:r>
              <a:rPr lang="de-DE" sz="2400" b="0" i="0" u="none" strike="noStrike" kern="1200" cap="none" spc="0" baseline="0" dirty="0" smtClean="0">
                <a:solidFill>
                  <a:srgbClr val="000000"/>
                </a:solidFill>
                <a:uFillTx/>
                <a:latin typeface="Calibri"/>
              </a:rPr>
              <a:t> </a:t>
            </a:r>
            <a:r>
              <a:rPr lang="de-DE" sz="2400" b="0" i="0" u="none" strike="noStrike" kern="1200" cap="none" spc="0" baseline="0" dirty="0" err="1" smtClean="0">
                <a:solidFill>
                  <a:srgbClr val="000000"/>
                </a:solidFill>
                <a:uFillTx/>
                <a:latin typeface="Calibri"/>
              </a:rPr>
              <a:t>of</a:t>
            </a:r>
            <a:r>
              <a:rPr lang="de-DE" sz="2400" b="0" i="0" u="none" strike="noStrike" kern="1200" cap="none" spc="0" baseline="0" dirty="0" smtClean="0">
                <a:solidFill>
                  <a:srgbClr val="000000"/>
                </a:solidFill>
                <a:uFillTx/>
                <a:latin typeface="Calibri"/>
              </a:rPr>
              <a:t> </a:t>
            </a:r>
            <a:r>
              <a:rPr lang="de-DE" sz="2400" b="0" i="0" u="none" strike="noStrike" kern="1200" cap="none" spc="0" baseline="0" dirty="0">
                <a:solidFill>
                  <a:srgbClr val="000000"/>
                </a:solidFill>
                <a:uFillTx/>
                <a:latin typeface="Calibri"/>
              </a:rPr>
              <a:t>90 </a:t>
            </a:r>
            <a:r>
              <a:rPr lang="de-DE" sz="2400" b="0" i="0" u="none" strike="noStrike" kern="1200" cap="none" spc="0" baseline="0" dirty="0" err="1" smtClean="0">
                <a:solidFill>
                  <a:srgbClr val="000000"/>
                </a:solidFill>
                <a:uFillTx/>
                <a:latin typeface="Calibri"/>
              </a:rPr>
              <a:t>articles</a:t>
            </a:r>
            <a:r>
              <a:rPr lang="de-DE" sz="2400" b="0" i="0" u="none" strike="noStrike" kern="1200" cap="none" spc="0" baseline="0" dirty="0" smtClean="0">
                <a:solidFill>
                  <a:srgbClr val="000000"/>
                </a:solidFill>
                <a:uFillTx/>
                <a:latin typeface="Calibri"/>
              </a:rPr>
              <a:t> </a:t>
            </a:r>
            <a:r>
              <a:rPr lang="de-DE" sz="2400" b="0" i="0" u="none" strike="noStrike" kern="1200" cap="none" spc="0" baseline="0" dirty="0" err="1" smtClean="0">
                <a:solidFill>
                  <a:srgbClr val="000000"/>
                </a:solidFill>
                <a:uFillTx/>
                <a:latin typeface="Calibri"/>
              </a:rPr>
              <a:t>from</a:t>
            </a:r>
            <a:r>
              <a:rPr lang="de-DE" sz="2400" b="0" i="0" u="none" strike="noStrike" kern="1200" cap="none" spc="0" baseline="0" dirty="0" smtClean="0">
                <a:solidFill>
                  <a:srgbClr val="000000"/>
                </a:solidFill>
                <a:uFillTx/>
                <a:latin typeface="Calibri"/>
              </a:rPr>
              <a:t> </a:t>
            </a:r>
            <a:r>
              <a:rPr lang="de-DE" sz="2400" dirty="0" err="1" smtClean="0">
                <a:solidFill>
                  <a:srgbClr val="000000"/>
                </a:solidFill>
                <a:latin typeface="Calibri"/>
              </a:rPr>
              <a:t>biological</a:t>
            </a:r>
            <a:r>
              <a:rPr lang="de-DE" sz="2400" dirty="0" smtClean="0">
                <a:solidFill>
                  <a:srgbClr val="000000"/>
                </a:solidFill>
                <a:latin typeface="Calibri"/>
              </a:rPr>
              <a:t> </a:t>
            </a:r>
            <a:r>
              <a:rPr lang="de-DE" sz="2400" dirty="0" err="1" smtClean="0">
                <a:solidFill>
                  <a:srgbClr val="000000"/>
                </a:solidFill>
                <a:latin typeface="Calibri"/>
              </a:rPr>
              <a:t>literature</a:t>
            </a:r>
            <a:r>
              <a:rPr lang="de-DE" sz="2400" b="0" i="0" u="none" strike="noStrike" kern="1200" cap="none" spc="0" baseline="0" dirty="0" smtClean="0">
                <a:solidFill>
                  <a:srgbClr val="000000"/>
                </a:solidFill>
                <a:uFillTx/>
                <a:latin typeface="Calibri"/>
              </a:rPr>
              <a:t>, </a:t>
            </a:r>
            <a:r>
              <a:rPr lang="de-DE" sz="2400" b="0" i="0" u="none" strike="noStrike" kern="1200" cap="none" spc="0" baseline="0" dirty="0" err="1" smtClean="0">
                <a:solidFill>
                  <a:srgbClr val="000000"/>
                </a:solidFill>
                <a:uFillTx/>
                <a:latin typeface="Calibri"/>
              </a:rPr>
              <a:t>including</a:t>
            </a:r>
            <a:r>
              <a:rPr lang="de-DE" sz="2400" b="0" i="0" u="none" strike="noStrike" kern="1200" cap="none" spc="0" baseline="0" dirty="0" smtClean="0">
                <a:solidFill>
                  <a:srgbClr val="000000"/>
                </a:solidFill>
                <a:uFillTx/>
                <a:latin typeface="Calibri"/>
              </a:rPr>
              <a:t> 286 </a:t>
            </a:r>
            <a:r>
              <a:rPr lang="de-DE" sz="2400" b="0" i="0" u="none" strike="noStrike" kern="1200" cap="none" spc="0" baseline="0" dirty="0" err="1" smtClean="0">
                <a:solidFill>
                  <a:srgbClr val="000000"/>
                </a:solidFill>
                <a:uFillTx/>
                <a:latin typeface="Calibri"/>
              </a:rPr>
              <a:t>software</a:t>
            </a:r>
            <a:r>
              <a:rPr lang="de-DE" sz="2400" b="0" i="0" u="none" strike="noStrike" kern="1200" cap="none" spc="0" baseline="0" dirty="0" smtClean="0">
                <a:solidFill>
                  <a:srgbClr val="000000"/>
                </a:solidFill>
                <a:uFillTx/>
                <a:latin typeface="Calibri"/>
              </a:rPr>
              <a:t> </a:t>
            </a:r>
            <a:r>
              <a:rPr lang="de-DE" sz="2400" b="0" i="0" u="none" strike="noStrike" kern="1200" cap="none" spc="0" baseline="0" dirty="0" err="1" smtClean="0">
                <a:solidFill>
                  <a:srgbClr val="000000"/>
                </a:solidFill>
                <a:uFillTx/>
                <a:latin typeface="Calibri"/>
              </a:rPr>
              <a:t>mentions</a:t>
            </a:r>
            <a:endParaRPr lang="de-DE" sz="2400" b="0" i="0" u="none" strike="noStrike" kern="1200" cap="none" spc="0" baseline="0" dirty="0">
              <a:solidFill>
                <a:srgbClr val="000000"/>
              </a:solidFill>
              <a:uFillTx/>
              <a:latin typeface="Calibri"/>
            </a:endParaRPr>
          </a:p>
        </p:txBody>
      </p:sp>
      <p:pic>
        <p:nvPicPr>
          <p:cNvPr id="11" name="Grafik 12"/>
          <p:cNvPicPr>
            <a:picLocks noChangeAspect="1"/>
          </p:cNvPicPr>
          <p:nvPr/>
        </p:nvPicPr>
        <p:blipFill>
          <a:blip r:embed="rId5"/>
          <a:stretch>
            <a:fillRect/>
          </a:stretch>
        </p:blipFill>
        <p:spPr>
          <a:xfrm>
            <a:off x="446848" y="4161160"/>
            <a:ext cx="3877504" cy="3147492"/>
          </a:xfrm>
          <a:prstGeom prst="rect">
            <a:avLst/>
          </a:prstGeom>
          <a:noFill/>
          <a:ln cap="flat">
            <a:noFill/>
          </a:ln>
        </p:spPr>
      </p:pic>
      <p:sp>
        <p:nvSpPr>
          <p:cNvPr id="12" name="Rechteck 13"/>
          <p:cNvSpPr/>
          <p:nvPr/>
        </p:nvSpPr>
        <p:spPr>
          <a:xfrm>
            <a:off x="4887339" y="5985653"/>
            <a:ext cx="4702585" cy="830997"/>
          </a:xfrm>
          <a:prstGeom prst="rect">
            <a:avLst/>
          </a:prstGeom>
          <a:noFill/>
          <a:ln cap="flat">
            <a:noFill/>
            <a:prstDash val="solid"/>
          </a:ln>
        </p:spPr>
        <p:txBody>
          <a:bodyPr vert="horz" wrap="square" lIns="91440" tIns="45720" rIns="91440" bIns="45720" anchor="t" anchorCtr="0" compatLnSpc="1">
            <a:spAutoFit/>
          </a:bodyPr>
          <a:lstStyle/>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1200" b="0" i="0" u="none" strike="noStrike" kern="1200" cap="none" spc="0" baseline="0">
                <a:solidFill>
                  <a:srgbClr val="000000"/>
                </a:solidFill>
                <a:uFillTx/>
                <a:latin typeface="Calibri"/>
              </a:rPr>
              <a:t>Howison, J. &amp; Bullard, J. (2016). Software in the scientific literature: Problems with seeing, finding, and using software mentioned in the biology literature. </a:t>
            </a:r>
            <a:r>
              <a:rPr lang="en-US" sz="1200" b="0" i="1" u="none" strike="noStrike" kern="1200" cap="none" spc="0" baseline="0">
                <a:solidFill>
                  <a:srgbClr val="000000"/>
                </a:solidFill>
                <a:uFillTx/>
                <a:latin typeface="Calibri"/>
              </a:rPr>
              <a:t>Journal of the Association for Information Science and Technology</a:t>
            </a:r>
            <a:r>
              <a:rPr lang="en-US" sz="1200" b="0" i="0" u="none" strike="noStrike" kern="1200" cap="none" spc="0" baseline="0">
                <a:solidFill>
                  <a:srgbClr val="000000"/>
                </a:solidFill>
                <a:uFillTx/>
                <a:latin typeface="Calibri"/>
              </a:rPr>
              <a:t>, 67, 2137--2155. doi: 10.1002/asi.23538 </a:t>
            </a:r>
            <a:endParaRPr lang="de-DE" sz="1200" b="0" i="0" u="none" strike="noStrike" kern="1200" cap="none" spc="0" baseline="0">
              <a:solidFill>
                <a:srgbClr val="000000"/>
              </a:solidFill>
              <a:uFillTx/>
              <a:latin typeface="Times New Roman" pitchFamily="18"/>
              <a:ea typeface="Microsoft YaHei" pitchFamily="2"/>
              <a:cs typeface="Mangal" pitchFamily="2"/>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evt="onBegin" delay="0">
                          <p:tn val="2"/>
                        </p:cond>
                      </p:stCondLst>
                      <p:childTnLst>
                        <p:par>
                          <p:cTn id="4" fill="hold">
                            <p:stCondLst>
                              <p:cond delay="0"/>
                            </p:stCondLst>
                            <p:childTnLst>
                              <p:par>
                                <p:cTn id="5" presetClass="entr" fill="hold"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Class="entr"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659</Words>
  <Application>Microsoft Office PowerPoint</Application>
  <PresentationFormat>Benutzerdefiniert</PresentationFormat>
  <Paragraphs>110</Paragraphs>
  <Slides>10</Slides>
  <Notes>4</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10</vt:i4>
      </vt:variant>
    </vt:vector>
  </HeadingPairs>
  <TitlesOfParts>
    <vt:vector size="19" baseType="lpstr">
      <vt:lpstr>Arial Unicode MS</vt:lpstr>
      <vt:lpstr>Microsoft YaHei</vt:lpstr>
      <vt:lpstr>Arial</vt:lpstr>
      <vt:lpstr>Calibri</vt:lpstr>
      <vt:lpstr>Calibri Light</vt:lpstr>
      <vt:lpstr>Mangal</vt:lpstr>
      <vt:lpstr>Tahoma</vt:lpstr>
      <vt:lpstr>Times New Roman</vt:lpstr>
      <vt:lpstr>Office Theme</vt:lpstr>
      <vt:lpstr>Software as Research Data</vt:lpstr>
      <vt:lpstr>Software vs. data in research</vt:lpstr>
      <vt:lpstr>Software in Research</vt:lpstr>
      <vt:lpstr>Query</vt:lpstr>
      <vt:lpstr>What is software used for?</vt:lpstr>
      <vt:lpstr>Software types</vt:lpstr>
      <vt:lpstr>Example</vt:lpstr>
      <vt:lpstr>Assignment</vt:lpstr>
      <vt:lpstr>How is software identified and referenced?</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Dorothea Iglezakis</dc:creator>
  <cp:lastModifiedBy>Dorothea Iglezakis</cp:lastModifiedBy>
  <cp:revision>32</cp:revision>
  <cp:lastPrinted>2019-02-12T07:54:32Z</cp:lastPrinted>
  <dcterms:created xsi:type="dcterms:W3CDTF">2018-04-12T13:26:42Z</dcterms:created>
  <dcterms:modified xsi:type="dcterms:W3CDTF">2019-03-27T13:26:20Z</dcterms:modified>
</cp:coreProperties>
</file>