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53" r:id="rId3"/>
  </p:sldMasterIdLst>
  <p:sldIdLst>
    <p:sldId id="256" r:id="rId4"/>
    <p:sldId id="261" r:id="rId5"/>
    <p:sldId id="304" r:id="rId6"/>
    <p:sldId id="265" r:id="rId7"/>
    <p:sldId id="276" r:id="rId8"/>
    <p:sldId id="273" r:id="rId9"/>
    <p:sldId id="272" r:id="rId10"/>
    <p:sldId id="300" r:id="rId11"/>
    <p:sldId id="305" r:id="rId12"/>
    <p:sldId id="266" r:id="rId13"/>
    <p:sldId id="301" r:id="rId14"/>
    <p:sldId id="282" r:id="rId15"/>
    <p:sldId id="306" r:id="rId16"/>
    <p:sldId id="307" r:id="rId17"/>
    <p:sldId id="309" r:id="rId18"/>
    <p:sldId id="310" r:id="rId19"/>
    <p:sldId id="312" r:id="rId20"/>
    <p:sldId id="313" r:id="rId21"/>
    <p:sldId id="314" r:id="rId22"/>
    <p:sldId id="315" r:id="rId23"/>
    <p:sldId id="262" r:id="rId24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93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2A40D"/>
    <a:srgbClr val="32AE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26" autoAdjust="0"/>
    <p:restoredTop sz="94628" autoAdjust="0"/>
  </p:normalViewPr>
  <p:slideViewPr>
    <p:cSldViewPr>
      <p:cViewPr varScale="1">
        <p:scale>
          <a:sx n="98" d="100"/>
          <a:sy n="98" d="100"/>
        </p:scale>
        <p:origin x="642" y="84"/>
      </p:cViewPr>
      <p:guideLst>
        <p:guide orient="horz" pos="139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851920" y="1794902"/>
            <a:ext cx="5292080" cy="1080121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buNone/>
              <a:defRPr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>
                <a:ea typeface="맑은 고딕" pitchFamily="50" charset="-127"/>
              </a:rPr>
              <a:t>FREE </a:t>
            </a:r>
          </a:p>
          <a:p>
            <a:r>
              <a:rPr lang="en-US" altLang="ko-KR" dirty="0">
                <a:ea typeface="맑은 고딕" pitchFamily="50" charset="-127"/>
              </a:rPr>
              <a:t>PPT TEMPLATES</a:t>
            </a:r>
            <a:endParaRPr lang="en-US" altLang="ko-KR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851772" y="2947030"/>
            <a:ext cx="5292080" cy="48881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en-US" altLang="ko-KR" b="1" dirty="0"/>
              <a:t>INSERT THE TITLE </a:t>
            </a:r>
          </a:p>
          <a:p>
            <a:pPr>
              <a:spcBef>
                <a:spcPts val="0"/>
              </a:spcBef>
              <a:defRPr/>
            </a:pPr>
            <a:r>
              <a:rPr lang="en-US" altLang="ko-KR" b="1" dirty="0"/>
              <a:t>OF YOUR PRESENTATION HERE</a:t>
            </a:r>
            <a:endParaRPr lang="en-US" altLang="ko-KR" dirty="0"/>
          </a:p>
        </p:txBody>
      </p:sp>
      <p:pic>
        <p:nvPicPr>
          <p:cNvPr id="1026" name="Picture 2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640" y="657349"/>
            <a:ext cx="1765300" cy="391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273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2932113"/>
            <a:ext cx="9144000" cy="22113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1632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75769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5" name="Picture 3" descr="D:\Fullppt\005-PNG이미지\노트북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131590"/>
            <a:ext cx="7230270" cy="3677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513480" y="1626257"/>
            <a:ext cx="3465217" cy="256260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467544" y="3363838"/>
            <a:ext cx="3024336" cy="1008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6058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1632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75769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1759754"/>
            <a:ext cx="9144000" cy="22113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pic>
        <p:nvPicPr>
          <p:cNvPr id="6" name="Picture 2" descr="D:\Fullppt\PNG이미지\핸드폰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3208" y="1042230"/>
            <a:ext cx="2869272" cy="3474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380312" y="1175233"/>
            <a:ext cx="1008112" cy="25561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5643269" y="1261134"/>
            <a:ext cx="1654766" cy="25561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001373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3059832" cy="51435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4860032" y="0"/>
            <a:ext cx="36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4896032" y="1311750"/>
            <a:ext cx="180000" cy="252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4402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9144000" cy="30765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950635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131840" y="181632"/>
            <a:ext cx="6012160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131840" y="757696"/>
            <a:ext cx="6012160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3059832" cy="51435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3146470" y="1131590"/>
            <a:ext cx="3059832" cy="40119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888771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411510"/>
            <a:ext cx="6444208" cy="43204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35622" y="195487"/>
            <a:ext cx="1944216" cy="47525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2223854" y="195487"/>
            <a:ext cx="1944216" cy="47525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312086" y="195487"/>
            <a:ext cx="1944216" cy="47525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421378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444208" y="267494"/>
            <a:ext cx="216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6444208" y="2715766"/>
            <a:ext cx="216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3986213" y="267494"/>
            <a:ext cx="216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3986213" y="2715766"/>
            <a:ext cx="216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093977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95536" y="3291830"/>
            <a:ext cx="8748464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95536" y="3867894"/>
            <a:ext cx="8748464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4963500"/>
            <a:ext cx="9144000" cy="1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467544" y="339502"/>
            <a:ext cx="3312128" cy="280807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3995936" y="339502"/>
            <a:ext cx="4680520" cy="133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3995936" y="1815574"/>
            <a:ext cx="1440000" cy="133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5616196" y="1815574"/>
            <a:ext cx="1440000" cy="133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7236456" y="1815574"/>
            <a:ext cx="1440000" cy="133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524261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s se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42646" y="92609"/>
            <a:ext cx="8679898" cy="5431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5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Fully Editable Shapes</a:t>
            </a:r>
          </a:p>
        </p:txBody>
      </p:sp>
    </p:spTree>
    <p:extLst>
      <p:ext uri="{BB962C8B-B14F-4D97-AF65-F5344CB8AC3E}">
        <p14:creationId xmlns:p14="http://schemas.microsoft.com/office/powerpoint/2010/main" val="31069092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11" name="Rounded Rectangle 10"/>
          <p:cNvSpPr/>
          <p:nvPr userDrawn="1"/>
        </p:nvSpPr>
        <p:spPr>
          <a:xfrm>
            <a:off x="354008" y="1131589"/>
            <a:ext cx="2849840" cy="3649171"/>
          </a:xfrm>
          <a:prstGeom prst="roundRect">
            <a:avLst>
              <a:gd name="adj" fmla="val 396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" name="Rounded Rectangle 16"/>
          <p:cNvSpPr/>
          <p:nvPr userDrawn="1"/>
        </p:nvSpPr>
        <p:spPr>
          <a:xfrm>
            <a:off x="531932" y="1347500"/>
            <a:ext cx="108520" cy="3240473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18" name="Half Frame 17"/>
          <p:cNvSpPr/>
          <p:nvPr userDrawn="1"/>
        </p:nvSpPr>
        <p:spPr>
          <a:xfrm rot="5400000">
            <a:off x="2592642" y="1238201"/>
            <a:ext cx="502331" cy="502331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182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572242"/>
            <a:ext cx="9144000" cy="5760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Thank you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-148" y="414830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Oval 3"/>
          <p:cNvSpPr/>
          <p:nvPr userDrawn="1"/>
        </p:nvSpPr>
        <p:spPr>
          <a:xfrm>
            <a:off x="3311860" y="737642"/>
            <a:ext cx="2520280" cy="252028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Picture 2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2351" y="1139211"/>
            <a:ext cx="819298" cy="1818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24771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2571750"/>
            <a:ext cx="9144000" cy="25717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Rectangle 1"/>
          <p:cNvSpPr/>
          <p:nvPr userDrawn="1"/>
        </p:nvSpPr>
        <p:spPr>
          <a:xfrm>
            <a:off x="2116108" y="843558"/>
            <a:ext cx="4896544" cy="34563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2116108" y="0"/>
            <a:ext cx="4896544" cy="1954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2116108" y="4948014"/>
            <a:ext cx="4896544" cy="1954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116108" y="3049518"/>
            <a:ext cx="4896544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SECTION BREAK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116108" y="3625582"/>
            <a:ext cx="4896544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2050" name="Picture 2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155985" y="1156325"/>
            <a:ext cx="816788" cy="1812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8235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Brea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2571750"/>
            <a:ext cx="9144000" cy="25717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Rectangle 1"/>
          <p:cNvSpPr/>
          <p:nvPr userDrawn="1"/>
        </p:nvSpPr>
        <p:spPr>
          <a:xfrm>
            <a:off x="2116108" y="843558"/>
            <a:ext cx="4896544" cy="34563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2116108" y="0"/>
            <a:ext cx="4896544" cy="1954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2116108" y="4948014"/>
            <a:ext cx="4896544" cy="1954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116108" y="3049518"/>
            <a:ext cx="4896544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SECTION BREAK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116108" y="3625582"/>
            <a:ext cx="4896544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2050" name="Picture 2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155985" y="1156325"/>
            <a:ext cx="816788" cy="1812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8235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2604" y="0"/>
            <a:ext cx="1584176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074" name="Picture 2" descr="E:\002-KIMS BUSINESS\007-02-Fullslidesppt-Contents\20161228\02-edu\bulb-item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84" y="938231"/>
            <a:ext cx="1584176" cy="3515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789484" y="938231"/>
            <a:ext cx="792088" cy="3515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5712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2604" y="0"/>
            <a:ext cx="1584176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074" name="Picture 2" descr="E:\002-KIMS BUSINESS\007-02-Fullslidesppt-Contents\20161228\02-edu\bulb-item2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735" y="2931790"/>
            <a:ext cx="945499" cy="2098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5998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3399842"/>
            <a:ext cx="9144000" cy="17436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Oval 3"/>
          <p:cNvSpPr/>
          <p:nvPr userDrawn="1"/>
        </p:nvSpPr>
        <p:spPr>
          <a:xfrm>
            <a:off x="4043561" y="2859782"/>
            <a:ext cx="1080120" cy="1080120"/>
          </a:xfrm>
          <a:prstGeom prst="ellipse">
            <a:avLst/>
          </a:prstGeom>
          <a:solidFill>
            <a:schemeClr val="accent1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Picture 2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8057" y="3010192"/>
            <a:ext cx="351128" cy="779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6867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4963500"/>
            <a:ext cx="9144000" cy="1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904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960850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 and Contents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43508" y="92609"/>
            <a:ext cx="8856984" cy="495828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1632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75769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0" y="1347774"/>
            <a:ext cx="2160240" cy="18720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2327920" y="1347774"/>
            <a:ext cx="2160240" cy="18720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4655840" y="1347774"/>
            <a:ext cx="2160240" cy="18720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6983760" y="1347774"/>
            <a:ext cx="2160240" cy="18720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3219822"/>
            <a:ext cx="2160000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328000" y="3219822"/>
            <a:ext cx="2160000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4656000" y="3219822"/>
            <a:ext cx="2160000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6984000" y="3219822"/>
            <a:ext cx="2160000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5967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6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6" Type="http://schemas.openxmlformats.org/officeDocument/2006/relationships/slideLayout" Target="../slideLayouts/slideLayout19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6683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4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755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72" r:id="rId2"/>
    <p:sldLayoutId id="2147483670" r:id="rId3"/>
    <p:sldLayoutId id="2147483652" r:id="rId4"/>
    <p:sldLayoutId id="2147483671" r:id="rId5"/>
    <p:sldLayoutId id="2147483655" r:id="rId6"/>
    <p:sldLayoutId id="2147483662" r:id="rId7"/>
    <p:sldLayoutId id="2147483663" r:id="rId8"/>
    <p:sldLayoutId id="2147483665" r:id="rId9"/>
    <p:sldLayoutId id="2147483666" r:id="rId10"/>
    <p:sldLayoutId id="2147483667" r:id="rId11"/>
    <p:sldLayoutId id="2147483664" r:id="rId12"/>
    <p:sldLayoutId id="2147483668" r:id="rId13"/>
    <p:sldLayoutId id="2147483669" r:id="rId14"/>
    <p:sldLayoutId id="2147483673" r:id="rId15"/>
    <p:sldLayoutId id="2147483656" r:id="rId16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4710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276600" y="824447"/>
            <a:ext cx="5410200" cy="2292484"/>
          </a:xfrm>
        </p:spPr>
        <p:txBody>
          <a:bodyPr/>
          <a:lstStyle/>
          <a:p>
            <a:r>
              <a:rPr lang="en-US" i="1" dirty="0"/>
              <a:t>Design of Coal Handling </a:t>
            </a:r>
          </a:p>
          <a:p>
            <a:r>
              <a:rPr lang="en-US" i="1" dirty="0"/>
              <a:t>System Control for Filling </a:t>
            </a:r>
          </a:p>
          <a:p>
            <a:r>
              <a:rPr lang="en-US" i="1" dirty="0"/>
              <a:t>Bunkers using PID Method </a:t>
            </a:r>
          </a:p>
          <a:p>
            <a:r>
              <a:rPr lang="en-US" i="1" dirty="0"/>
              <a:t>in Coal PLTU</a:t>
            </a:r>
            <a:endParaRPr lang="en-ID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133350"/>
            <a:ext cx="821887" cy="914400"/>
          </a:xfrm>
          <a:prstGeom prst="rect">
            <a:avLst/>
          </a:prstGeom>
        </p:spPr>
      </p:pic>
      <p:sp>
        <p:nvSpPr>
          <p:cNvPr id="11" name="Oval 10"/>
          <p:cNvSpPr/>
          <p:nvPr/>
        </p:nvSpPr>
        <p:spPr>
          <a:xfrm>
            <a:off x="228600" y="4705350"/>
            <a:ext cx="343272" cy="3432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Oval 11"/>
          <p:cNvSpPr/>
          <p:nvPr/>
        </p:nvSpPr>
        <p:spPr>
          <a:xfrm>
            <a:off x="697712" y="4705350"/>
            <a:ext cx="343272" cy="3432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Rectangle 9"/>
          <p:cNvSpPr/>
          <p:nvPr/>
        </p:nvSpPr>
        <p:spPr>
          <a:xfrm flipH="1">
            <a:off x="3439308" y="537123"/>
            <a:ext cx="322655" cy="302034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Rectangle 16"/>
          <p:cNvSpPr/>
          <p:nvPr/>
        </p:nvSpPr>
        <p:spPr>
          <a:xfrm rot="18900000" flipH="1">
            <a:off x="335496" y="4765228"/>
            <a:ext cx="129480" cy="232132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Oval 21"/>
          <p:cNvSpPr>
            <a:spLocks noChangeAspect="1"/>
          </p:cNvSpPr>
          <p:nvPr/>
        </p:nvSpPr>
        <p:spPr>
          <a:xfrm>
            <a:off x="762000" y="4771641"/>
            <a:ext cx="214696" cy="216488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1841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ame 16"/>
          <p:cNvSpPr/>
          <p:nvPr/>
        </p:nvSpPr>
        <p:spPr>
          <a:xfrm>
            <a:off x="215516" y="177378"/>
            <a:ext cx="8712968" cy="4788744"/>
          </a:xfrm>
          <a:prstGeom prst="frame">
            <a:avLst>
              <a:gd name="adj1" fmla="val 89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651775" y="0"/>
            <a:ext cx="2016224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 Placeholder 1"/>
          <p:cNvSpPr txBox="1">
            <a:spLocks/>
          </p:cNvSpPr>
          <p:nvPr/>
        </p:nvSpPr>
        <p:spPr>
          <a:xfrm>
            <a:off x="6763892" y="771302"/>
            <a:ext cx="1800200" cy="144040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ko-KR" sz="24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Flowchart  </a:t>
            </a:r>
            <a:r>
              <a:rPr lang="en-US" altLang="ko-KR" sz="2400" b="1" dirty="0" err="1">
                <a:solidFill>
                  <a:schemeClr val="bg1"/>
                </a:solidFill>
                <a:latin typeface="+mj-lt"/>
                <a:cs typeface="Arial" pitchFamily="34" charset="0"/>
              </a:rPr>
              <a:t>sistem</a:t>
            </a:r>
            <a:endParaRPr lang="ko-KR" altLang="en-US" sz="24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3790950"/>
            <a:ext cx="821887" cy="914400"/>
          </a:xfrm>
          <a:prstGeom prst="rect">
            <a:avLst/>
          </a:prstGeom>
        </p:spPr>
      </p:pic>
      <p:sp>
        <p:nvSpPr>
          <p:cNvPr id="11" name="Oval 10"/>
          <p:cNvSpPr/>
          <p:nvPr/>
        </p:nvSpPr>
        <p:spPr>
          <a:xfrm>
            <a:off x="228600" y="4705350"/>
            <a:ext cx="343272" cy="3432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Oval 11"/>
          <p:cNvSpPr/>
          <p:nvPr/>
        </p:nvSpPr>
        <p:spPr>
          <a:xfrm>
            <a:off x="697712" y="4705350"/>
            <a:ext cx="343272" cy="3432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Rectangle 16"/>
          <p:cNvSpPr/>
          <p:nvPr/>
        </p:nvSpPr>
        <p:spPr>
          <a:xfrm rot="18900000" flipH="1">
            <a:off x="335496" y="4765228"/>
            <a:ext cx="129480" cy="232132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Oval 21"/>
          <p:cNvSpPr>
            <a:spLocks noChangeAspect="1"/>
          </p:cNvSpPr>
          <p:nvPr/>
        </p:nvSpPr>
        <p:spPr>
          <a:xfrm>
            <a:off x="762000" y="4771641"/>
            <a:ext cx="214696" cy="216488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9B7C6915-413A-40A4-A188-492DE767A6A1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94697" y="306509"/>
            <a:ext cx="3358303" cy="4551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875947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ame 16"/>
          <p:cNvSpPr/>
          <p:nvPr/>
        </p:nvSpPr>
        <p:spPr>
          <a:xfrm>
            <a:off x="215516" y="177378"/>
            <a:ext cx="8712968" cy="4788744"/>
          </a:xfrm>
          <a:prstGeom prst="frame">
            <a:avLst>
              <a:gd name="adj1" fmla="val 89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651775" y="0"/>
            <a:ext cx="2016224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 Placeholder 1"/>
          <p:cNvSpPr txBox="1">
            <a:spLocks/>
          </p:cNvSpPr>
          <p:nvPr/>
        </p:nvSpPr>
        <p:spPr>
          <a:xfrm>
            <a:off x="6763892" y="771302"/>
            <a:ext cx="1800200" cy="144040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ko-KR" sz="24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Flowchart  emergency</a:t>
            </a:r>
            <a:endParaRPr lang="ko-KR" altLang="en-US" sz="24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pic>
        <p:nvPicPr>
          <p:cNvPr id="63490" name="Picture 2" descr="F:\TUGAS AKHIR\Coal Handling System\alur sistem proteksi.jpg"/>
          <p:cNvPicPr>
            <a:picLocks noChangeAspect="1" noChangeArrowheads="1"/>
          </p:cNvPicPr>
          <p:nvPr/>
        </p:nvPicPr>
        <p:blipFill>
          <a:blip r:embed="rId2"/>
          <a:srcRect t="13983"/>
          <a:stretch>
            <a:fillRect/>
          </a:stretch>
        </p:blipFill>
        <p:spPr bwMode="auto">
          <a:xfrm>
            <a:off x="2667000" y="288808"/>
            <a:ext cx="1525190" cy="4568942"/>
          </a:xfrm>
          <a:prstGeom prst="rect">
            <a:avLst/>
          </a:prstGeom>
          <a:noFill/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3790950"/>
            <a:ext cx="821887" cy="914400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228600" y="4705350"/>
            <a:ext cx="343272" cy="3432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Oval 8"/>
          <p:cNvSpPr/>
          <p:nvPr/>
        </p:nvSpPr>
        <p:spPr>
          <a:xfrm>
            <a:off x="697712" y="4705350"/>
            <a:ext cx="343272" cy="3432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Rectangle 16"/>
          <p:cNvSpPr/>
          <p:nvPr/>
        </p:nvSpPr>
        <p:spPr>
          <a:xfrm rot="18900000" flipH="1">
            <a:off x="335496" y="4765228"/>
            <a:ext cx="129480" cy="232132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Oval 21"/>
          <p:cNvSpPr>
            <a:spLocks noChangeAspect="1"/>
          </p:cNvSpPr>
          <p:nvPr/>
        </p:nvSpPr>
        <p:spPr>
          <a:xfrm>
            <a:off x="762000" y="4771641"/>
            <a:ext cx="214696" cy="216488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75947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 descr="desain.PN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0198" b="10198"/>
          <a:stretch>
            <a:fillRect/>
          </a:stretch>
        </p:blipFill>
        <p:spPr>
          <a:xfrm>
            <a:off x="152400" y="133350"/>
            <a:ext cx="8839200" cy="307657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" name="Text Placeholder 1"/>
          <p:cNvSpPr txBox="1">
            <a:spLocks/>
          </p:cNvSpPr>
          <p:nvPr/>
        </p:nvSpPr>
        <p:spPr>
          <a:xfrm>
            <a:off x="5980814" y="3409950"/>
            <a:ext cx="2808312" cy="12954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ko-KR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Mechanic</a:t>
            </a:r>
            <a:endParaRPr lang="ko-KR" altLang="en-US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" y="3486150"/>
            <a:ext cx="5029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/>
            <a:r>
              <a:rPr lang="en-US" altLang="ko-KR" sz="1200" dirty="0" err="1">
                <a:solidFill>
                  <a:schemeClr val="bg1"/>
                </a:solidFill>
                <a:cs typeface="Arial" pitchFamily="34" charset="0"/>
              </a:rPr>
              <a:t>Keterangan</a:t>
            </a: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 :</a:t>
            </a:r>
          </a:p>
          <a:p>
            <a:pPr marL="228600" indent="-228600"/>
            <a:endParaRPr lang="en-US" altLang="ko-KR" sz="1200" dirty="0">
              <a:solidFill>
                <a:schemeClr val="bg1"/>
              </a:solidFill>
              <a:cs typeface="Arial" pitchFamily="34" charset="0"/>
            </a:endParaRPr>
          </a:p>
          <a:p>
            <a:pPr marL="228600" indent="-228600">
              <a:buAutoNum type="arabicPeriod"/>
            </a:pP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Servo 			4. </a:t>
            </a:r>
            <a:r>
              <a:rPr lang="en-US" altLang="ko-KR" sz="1200" dirty="0" err="1">
                <a:solidFill>
                  <a:schemeClr val="bg1"/>
                </a:solidFill>
                <a:cs typeface="Arial" pitchFamily="34" charset="0"/>
              </a:rPr>
              <a:t>Temperatur</a:t>
            </a:r>
            <a:r>
              <a:rPr lang="en-US" altLang="ko-KR" sz="1200">
                <a:solidFill>
                  <a:schemeClr val="bg1"/>
                </a:solidFill>
                <a:cs typeface="Arial" pitchFamily="34" charset="0"/>
              </a:rPr>
              <a:t> Sensor</a:t>
            </a:r>
            <a:endParaRPr lang="en-US" altLang="ko-KR" sz="1200" dirty="0">
              <a:solidFill>
                <a:schemeClr val="bg1"/>
              </a:solidFill>
              <a:cs typeface="Arial" pitchFamily="34" charset="0"/>
            </a:endParaRPr>
          </a:p>
          <a:p>
            <a:pPr marL="228600" indent="-228600">
              <a:buAutoNum type="arabicPeriod"/>
            </a:pP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Motor DC			5. Coal Plough</a:t>
            </a:r>
          </a:p>
          <a:p>
            <a:pPr marL="228600" indent="-228600">
              <a:buAutoNum type="arabicPeriod"/>
            </a:pP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Ultrasonic Sensor 		6. Conveyor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362200" y="285750"/>
            <a:ext cx="381000" cy="1588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038600" y="285750"/>
            <a:ext cx="381000" cy="1588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943600" y="285750"/>
            <a:ext cx="381000" cy="1588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1981200" y="742950"/>
            <a:ext cx="381000" cy="1588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657600" y="742950"/>
            <a:ext cx="381000" cy="1588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5562600" y="742950"/>
            <a:ext cx="381000" cy="1588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10800000">
            <a:off x="2362200" y="1581150"/>
            <a:ext cx="609600" cy="152400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10800000">
            <a:off x="4114800" y="1581150"/>
            <a:ext cx="609600" cy="152400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0800000">
            <a:off x="5943600" y="1581150"/>
            <a:ext cx="609600" cy="152400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59" idx="1"/>
          </p:cNvCxnSpPr>
          <p:nvPr/>
        </p:nvCxnSpPr>
        <p:spPr>
          <a:xfrm rot="10800000">
            <a:off x="2286000" y="1962155"/>
            <a:ext cx="685800" cy="318697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53" idx="3"/>
          </p:cNvCxnSpPr>
          <p:nvPr/>
        </p:nvCxnSpPr>
        <p:spPr>
          <a:xfrm flipV="1">
            <a:off x="803026" y="1125541"/>
            <a:ext cx="644774" cy="12309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5400000" flipH="1" flipV="1">
            <a:off x="8193088" y="1693862"/>
            <a:ext cx="379412" cy="1588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2092574" y="133350"/>
            <a:ext cx="269626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1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3768974" y="161151"/>
            <a:ext cx="269626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1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5673974" y="161151"/>
            <a:ext cx="269626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1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1711574" y="618351"/>
            <a:ext cx="269626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5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3387974" y="618350"/>
            <a:ext cx="269626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5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5292974" y="618350"/>
            <a:ext cx="269626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5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533400" y="999350"/>
            <a:ext cx="269626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6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8264774" y="1885950"/>
            <a:ext cx="269626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2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2971800" y="1608951"/>
            <a:ext cx="269626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3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4724400" y="1608951"/>
            <a:ext cx="269626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3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6477000" y="1608951"/>
            <a:ext cx="26962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3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2971800" y="2142351"/>
            <a:ext cx="269626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4</a:t>
            </a:r>
            <a:endParaRPr lang="en-US" dirty="0"/>
          </a:p>
        </p:txBody>
      </p:sp>
      <p:cxnSp>
        <p:nvCxnSpPr>
          <p:cNvPr id="61" name="Straight Arrow Connector 60"/>
          <p:cNvCxnSpPr>
            <a:stCxn id="62" idx="1"/>
          </p:cNvCxnSpPr>
          <p:nvPr/>
        </p:nvCxnSpPr>
        <p:spPr>
          <a:xfrm rot="10800000">
            <a:off x="4114800" y="1962150"/>
            <a:ext cx="685800" cy="318697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4800600" y="2142346"/>
            <a:ext cx="269626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4</a:t>
            </a:r>
            <a:endParaRPr lang="en-US" dirty="0"/>
          </a:p>
        </p:txBody>
      </p:sp>
      <p:cxnSp>
        <p:nvCxnSpPr>
          <p:cNvPr id="64" name="Straight Arrow Connector 63"/>
          <p:cNvCxnSpPr>
            <a:stCxn id="65" idx="1"/>
          </p:cNvCxnSpPr>
          <p:nvPr/>
        </p:nvCxnSpPr>
        <p:spPr>
          <a:xfrm rot="10800000">
            <a:off x="5943600" y="1962150"/>
            <a:ext cx="685800" cy="318697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6629400" y="2142346"/>
            <a:ext cx="26962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4</a:t>
            </a:r>
            <a:endParaRPr lang="en-US" dirty="0"/>
          </a:p>
        </p:txBody>
      </p:sp>
      <p:sp>
        <p:nvSpPr>
          <p:cNvPr id="66" name="Oval 65"/>
          <p:cNvSpPr/>
          <p:nvPr/>
        </p:nvSpPr>
        <p:spPr>
          <a:xfrm>
            <a:off x="228600" y="4705350"/>
            <a:ext cx="343272" cy="3432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7" name="Oval 66"/>
          <p:cNvSpPr/>
          <p:nvPr/>
        </p:nvSpPr>
        <p:spPr>
          <a:xfrm>
            <a:off x="697712" y="4705350"/>
            <a:ext cx="343272" cy="3432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8" name="Rectangle 16"/>
          <p:cNvSpPr/>
          <p:nvPr/>
        </p:nvSpPr>
        <p:spPr>
          <a:xfrm rot="18900000" flipH="1">
            <a:off x="335496" y="4765228"/>
            <a:ext cx="129480" cy="232132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9" name="Oval 21"/>
          <p:cNvSpPr>
            <a:spLocks noChangeAspect="1"/>
          </p:cNvSpPr>
          <p:nvPr/>
        </p:nvSpPr>
        <p:spPr>
          <a:xfrm>
            <a:off x="762000" y="4771641"/>
            <a:ext cx="214696" cy="216488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91352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ame 16"/>
          <p:cNvSpPr/>
          <p:nvPr/>
        </p:nvSpPr>
        <p:spPr>
          <a:xfrm>
            <a:off x="215516" y="177378"/>
            <a:ext cx="8712968" cy="4788744"/>
          </a:xfrm>
          <a:prstGeom prst="frame">
            <a:avLst>
              <a:gd name="adj1" fmla="val 89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651775" y="0"/>
            <a:ext cx="2016224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 Placeholder 1"/>
          <p:cNvSpPr txBox="1">
            <a:spLocks/>
          </p:cNvSpPr>
          <p:nvPr/>
        </p:nvSpPr>
        <p:spPr>
          <a:xfrm>
            <a:off x="6432466" y="771302"/>
            <a:ext cx="2254334" cy="144040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ko-KR" sz="2400" b="1" dirty="0" err="1">
                <a:solidFill>
                  <a:schemeClr val="bg1"/>
                </a:solidFill>
                <a:latin typeface="+mj-lt"/>
                <a:cs typeface="Arial" pitchFamily="34" charset="0"/>
              </a:rPr>
              <a:t>Spesification</a:t>
            </a:r>
            <a:r>
              <a:rPr lang="en-US" altLang="ko-KR" sz="24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 of Conveyor</a:t>
            </a:r>
            <a:endParaRPr lang="ko-KR" altLang="en-US" sz="24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3790950"/>
            <a:ext cx="821887" cy="914400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228600" y="4705350"/>
            <a:ext cx="343272" cy="3432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Oval 8"/>
          <p:cNvSpPr/>
          <p:nvPr/>
        </p:nvSpPr>
        <p:spPr>
          <a:xfrm>
            <a:off x="697712" y="4705350"/>
            <a:ext cx="343272" cy="3432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Rectangle 16"/>
          <p:cNvSpPr/>
          <p:nvPr/>
        </p:nvSpPr>
        <p:spPr>
          <a:xfrm rot="18900000" flipH="1">
            <a:off x="335496" y="4765228"/>
            <a:ext cx="129480" cy="232132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Oval 21"/>
          <p:cNvSpPr>
            <a:spLocks noChangeAspect="1"/>
          </p:cNvSpPr>
          <p:nvPr/>
        </p:nvSpPr>
        <p:spPr>
          <a:xfrm>
            <a:off x="762000" y="4771641"/>
            <a:ext cx="214696" cy="216488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88E5ECA-3A20-4E48-AE4C-81D0AF05B7CC}"/>
                  </a:ext>
                </a:extLst>
              </p:cNvPr>
              <p:cNvSpPr txBox="1"/>
              <p:nvPr/>
            </p:nvSpPr>
            <p:spPr>
              <a:xfrm>
                <a:off x="515813" y="570147"/>
                <a:ext cx="6079903" cy="37424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dirty="0" smtClean="0"/>
                  <a:t>The length of the conveyor is 1000mm, so the length of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/>
                  <a:t>the conveyor belt is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/>
                  <a:t>L = 2 x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D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𝑎𝑟𝑜𝑢𝑛𝑑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𝑝𝑢𝑙𝑖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 )</m:t>
                    </m:r>
                  </m:oMath>
                </a14:m>
                <a:r>
                  <a:rPr lang="en-US" dirty="0"/>
                  <a:t> + 2 x distance between </a:t>
                </a:r>
                <a:r>
                  <a:rPr lang="en-US" dirty="0" err="1"/>
                  <a:t>puli</a:t>
                </a:r>
                <a:endParaRPr lang="en-ID" dirty="0"/>
              </a:p>
              <a:p>
                <a:pPr>
                  <a:lnSpc>
                    <a:spcPct val="150000"/>
                  </a:lnSpc>
                </a:pPr>
                <a:r>
                  <a:rPr lang="en-US" dirty="0"/>
                  <a:t>	= 2 x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D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𝑝𝑢𝑙𝑖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) + 2 x </a:t>
                </a:r>
                <a:r>
                  <a:rPr lang="en-US" dirty="0" err="1"/>
                  <a:t>X</a:t>
                </a:r>
                <a:endParaRPr lang="en-ID" dirty="0"/>
              </a:p>
              <a:p>
                <a:pPr>
                  <a:lnSpc>
                    <a:spcPct val="150000"/>
                  </a:lnSpc>
                </a:pPr>
                <a:r>
                  <a:rPr lang="en-US" dirty="0"/>
                  <a:t>	= 2 x (3.14 x 8mm) + 2 x 1000mm</a:t>
                </a:r>
                <a:endParaRPr lang="en-ID" dirty="0"/>
              </a:p>
              <a:p>
                <a:pPr>
                  <a:lnSpc>
                    <a:spcPct val="150000"/>
                  </a:lnSpc>
                </a:pPr>
                <a:r>
                  <a:rPr lang="en-US" dirty="0"/>
                  <a:t>	 = 50.24mm + 2000mm</a:t>
                </a:r>
                <a:endParaRPr lang="en-ID" dirty="0"/>
              </a:p>
              <a:p>
                <a:pPr>
                  <a:lnSpc>
                    <a:spcPct val="150000"/>
                  </a:lnSpc>
                </a:pPr>
                <a:r>
                  <a:rPr lang="en-US" dirty="0"/>
                  <a:t>	 = 2050.24mm =125.025cm</a:t>
                </a:r>
                <a:endParaRPr lang="en-ID" dirty="0"/>
              </a:p>
              <a:p>
                <a:pPr>
                  <a:lnSpc>
                    <a:spcPct val="150000"/>
                  </a:lnSpc>
                </a:pPr>
                <a:r>
                  <a:rPr lang="en-US" dirty="0"/>
                  <a:t>The maximum mass in the conveyor belt is 1kg = 1000g</a:t>
                </a:r>
                <a:endParaRPr lang="en-ID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88E5ECA-3A20-4E48-AE4C-81D0AF05B7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813" y="570147"/>
                <a:ext cx="6079903" cy="3742435"/>
              </a:xfrm>
              <a:prstGeom prst="rect">
                <a:avLst/>
              </a:prstGeom>
              <a:blipFill>
                <a:blip r:embed="rId3"/>
                <a:stretch>
                  <a:fillRect l="-903" b="-17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2039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ame 16"/>
          <p:cNvSpPr/>
          <p:nvPr/>
        </p:nvSpPr>
        <p:spPr>
          <a:xfrm>
            <a:off x="215516" y="177378"/>
            <a:ext cx="8712968" cy="4788744"/>
          </a:xfrm>
          <a:prstGeom prst="frame">
            <a:avLst>
              <a:gd name="adj1" fmla="val 89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651775" y="0"/>
            <a:ext cx="2016224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 Placeholder 1"/>
          <p:cNvSpPr txBox="1">
            <a:spLocks/>
          </p:cNvSpPr>
          <p:nvPr/>
        </p:nvSpPr>
        <p:spPr>
          <a:xfrm>
            <a:off x="6516595" y="771302"/>
            <a:ext cx="2170205" cy="144040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ko-KR" sz="2400" b="1" dirty="0" err="1">
                <a:solidFill>
                  <a:schemeClr val="bg1"/>
                </a:solidFill>
                <a:latin typeface="+mj-lt"/>
                <a:cs typeface="Arial" pitchFamily="34" charset="0"/>
              </a:rPr>
              <a:t>Spesification</a:t>
            </a:r>
            <a:r>
              <a:rPr lang="en-US" altLang="ko-KR" sz="24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 of Motor</a:t>
            </a:r>
            <a:endParaRPr lang="ko-KR" altLang="en-US" sz="24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3790950"/>
            <a:ext cx="821887" cy="914400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228600" y="4705350"/>
            <a:ext cx="343272" cy="3432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Oval 8"/>
          <p:cNvSpPr/>
          <p:nvPr/>
        </p:nvSpPr>
        <p:spPr>
          <a:xfrm>
            <a:off x="697712" y="4705350"/>
            <a:ext cx="343272" cy="3432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Rectangle 16"/>
          <p:cNvSpPr/>
          <p:nvPr/>
        </p:nvSpPr>
        <p:spPr>
          <a:xfrm rot="18900000" flipH="1">
            <a:off x="335496" y="4765228"/>
            <a:ext cx="129480" cy="232132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Oval 21"/>
          <p:cNvSpPr>
            <a:spLocks noChangeAspect="1"/>
          </p:cNvSpPr>
          <p:nvPr/>
        </p:nvSpPr>
        <p:spPr>
          <a:xfrm>
            <a:off x="762000" y="4771641"/>
            <a:ext cx="214696" cy="216488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88E5ECA-3A20-4E48-AE4C-81D0AF05B7CC}"/>
                  </a:ext>
                </a:extLst>
              </p:cNvPr>
              <p:cNvSpPr txBox="1"/>
              <p:nvPr/>
            </p:nvSpPr>
            <p:spPr>
              <a:xfrm>
                <a:off x="322020" y="166697"/>
                <a:ext cx="6079903" cy="49058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dirty="0"/>
                  <a:t>Motors that can be used on conveyors in the final project are permanent magnet motors with the following </a:t>
                </a:r>
              </a:p>
              <a:p>
                <a:pPr algn="just"/>
                <a:r>
                  <a:rPr lang="en-US" dirty="0"/>
                  <a:t>specifications </a:t>
                </a:r>
              </a:p>
              <a:p>
                <a:pPr algn="just"/>
                <a:r>
                  <a:rPr lang="en-US" dirty="0"/>
                  <a:t>Supply voltage rating = 24VDC</a:t>
                </a:r>
              </a:p>
              <a:p>
                <a:pPr algn="just"/>
                <a:r>
                  <a:rPr lang="en-US" dirty="0"/>
                  <a:t>Current = 3 A</a:t>
                </a:r>
              </a:p>
              <a:p>
                <a:pPr algn="just"/>
                <a:r>
                  <a:rPr lang="en-US" dirty="0"/>
                  <a:t>Maximum RPM = 600 rpm</a:t>
                </a:r>
              </a:p>
              <a:p>
                <a:pPr algn="just"/>
                <a:r>
                  <a:rPr lang="en-US" dirty="0"/>
                  <a:t>Motor power constant in HP = 5252</a:t>
                </a:r>
              </a:p>
              <a:p>
                <a:pPr algn="just"/>
                <a:r>
                  <a:rPr lang="en-US" dirty="0"/>
                  <a:t>So :</a:t>
                </a:r>
              </a:p>
              <a:p>
                <a:r>
                  <a:rPr lang="en-US" dirty="0" err="1"/>
                  <a:t>Daya</a:t>
                </a:r>
                <a:r>
                  <a:rPr lang="en-US" dirty="0"/>
                  <a:t> = V x I = 24V x 3A</a:t>
                </a:r>
                <a:endParaRPr lang="en-ID" dirty="0"/>
              </a:p>
              <a:p>
                <a:r>
                  <a:rPr lang="en-US" dirty="0"/>
                  <a:t>	 = 72 W</a:t>
                </a:r>
                <a:endParaRPr lang="en-ID" dirty="0"/>
              </a:p>
              <a:p>
                <a:r>
                  <a:rPr lang="en-US" dirty="0"/>
                  <a:t>	= 0.0965 HP</a:t>
                </a:r>
                <a:endParaRPr lang="en-ID" dirty="0"/>
              </a:p>
              <a:p>
                <a:r>
                  <a:rPr lang="en-US" dirty="0"/>
                  <a:t>Torsi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D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5252 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en-ID" dirty="0"/>
              </a:p>
              <a:p>
                <a:r>
                  <a:rPr lang="en-US" dirty="0"/>
                  <a:t>	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D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5252 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0.0965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600</m:t>
                        </m:r>
                      </m:den>
                    </m:f>
                  </m:oMath>
                </a14:m>
                <a:endParaRPr lang="en-ID" dirty="0"/>
              </a:p>
              <a:p>
                <a:r>
                  <a:rPr lang="en-US" dirty="0"/>
                  <a:t>	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D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506.818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600</m:t>
                        </m:r>
                      </m:den>
                    </m:f>
                  </m:oMath>
                </a14:m>
                <a:endParaRPr lang="en-ID" dirty="0"/>
              </a:p>
              <a:p>
                <a:r>
                  <a:rPr lang="en-US" dirty="0"/>
                  <a:t>	= 0.845 Nm</a:t>
                </a:r>
                <a:endParaRPr lang="en-ID" dirty="0"/>
              </a:p>
              <a:p>
                <a:pPr algn="just"/>
                <a:endParaRPr lang="en-US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88E5ECA-3A20-4E48-AE4C-81D0AF05B7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020" y="166697"/>
                <a:ext cx="6079903" cy="4905895"/>
              </a:xfrm>
              <a:prstGeom prst="rect">
                <a:avLst/>
              </a:prstGeom>
              <a:blipFill>
                <a:blip r:embed="rId3"/>
                <a:stretch>
                  <a:fillRect l="-903" t="-621" r="-802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903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116108" y="2876550"/>
            <a:ext cx="4896544" cy="576064"/>
          </a:xfrm>
        </p:spPr>
        <p:txBody>
          <a:bodyPr/>
          <a:lstStyle/>
          <a:p>
            <a:r>
              <a:rPr lang="en-US" altLang="ko-KR" sz="2400" b="1" dirty="0"/>
              <a:t>TEST RESULT</a:t>
            </a:r>
            <a:endParaRPr lang="ko-KR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38132744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ame 16"/>
          <p:cNvSpPr/>
          <p:nvPr/>
        </p:nvSpPr>
        <p:spPr>
          <a:xfrm>
            <a:off x="215516" y="177378"/>
            <a:ext cx="8712968" cy="4788744"/>
          </a:xfrm>
          <a:prstGeom prst="frame">
            <a:avLst>
              <a:gd name="adj1" fmla="val 89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651775" y="0"/>
            <a:ext cx="2016224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 Placeholder 1"/>
          <p:cNvSpPr txBox="1">
            <a:spLocks/>
          </p:cNvSpPr>
          <p:nvPr/>
        </p:nvSpPr>
        <p:spPr>
          <a:xfrm>
            <a:off x="6763892" y="771302"/>
            <a:ext cx="1800200" cy="144040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ko-KR" sz="24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Ultrasonic Sensor Testing</a:t>
            </a:r>
            <a:endParaRPr lang="ko-KR" altLang="en-US" sz="24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3790950"/>
            <a:ext cx="821887" cy="914400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228600" y="4705350"/>
            <a:ext cx="343272" cy="3432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Oval 8"/>
          <p:cNvSpPr/>
          <p:nvPr/>
        </p:nvSpPr>
        <p:spPr>
          <a:xfrm>
            <a:off x="697712" y="4705350"/>
            <a:ext cx="343272" cy="3432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Rectangle 16"/>
          <p:cNvSpPr/>
          <p:nvPr/>
        </p:nvSpPr>
        <p:spPr>
          <a:xfrm rot="18900000" flipH="1">
            <a:off x="335496" y="4765228"/>
            <a:ext cx="129480" cy="232132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Oval 21"/>
          <p:cNvSpPr>
            <a:spLocks noChangeAspect="1"/>
          </p:cNvSpPr>
          <p:nvPr/>
        </p:nvSpPr>
        <p:spPr>
          <a:xfrm>
            <a:off x="762000" y="4771641"/>
            <a:ext cx="214696" cy="216488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F1E1F03-C56C-423C-9D90-6018F2D203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4551639"/>
              </p:ext>
            </p:extLst>
          </p:nvPr>
        </p:nvGraphicFramePr>
        <p:xfrm>
          <a:off x="1090201" y="1162052"/>
          <a:ext cx="4324164" cy="28193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2098">
                  <a:extLst>
                    <a:ext uri="{9D8B030D-6E8A-4147-A177-3AD203B41FA5}">
                      <a16:colId xmlns:a16="http://schemas.microsoft.com/office/drawing/2014/main" val="1724444755"/>
                    </a:ext>
                  </a:extLst>
                </a:gridCol>
                <a:gridCol w="894701">
                  <a:extLst>
                    <a:ext uri="{9D8B030D-6E8A-4147-A177-3AD203B41FA5}">
                      <a16:colId xmlns:a16="http://schemas.microsoft.com/office/drawing/2014/main" val="777394147"/>
                    </a:ext>
                  </a:extLst>
                </a:gridCol>
                <a:gridCol w="953227">
                  <a:extLst>
                    <a:ext uri="{9D8B030D-6E8A-4147-A177-3AD203B41FA5}">
                      <a16:colId xmlns:a16="http://schemas.microsoft.com/office/drawing/2014/main" val="4107555419"/>
                    </a:ext>
                  </a:extLst>
                </a:gridCol>
                <a:gridCol w="1140239">
                  <a:extLst>
                    <a:ext uri="{9D8B030D-6E8A-4147-A177-3AD203B41FA5}">
                      <a16:colId xmlns:a16="http://schemas.microsoft.com/office/drawing/2014/main" val="3040518324"/>
                    </a:ext>
                  </a:extLst>
                </a:gridCol>
                <a:gridCol w="953899">
                  <a:extLst>
                    <a:ext uri="{9D8B030D-6E8A-4147-A177-3AD203B41FA5}">
                      <a16:colId xmlns:a16="http://schemas.microsoft.com/office/drawing/2014/main" val="1073332630"/>
                    </a:ext>
                  </a:extLst>
                </a:gridCol>
              </a:tblGrid>
              <a:tr h="4463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No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testing</a:t>
                      </a:r>
                      <a:endParaRPr lang="en-ID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r>
                        <a:rPr lang="en-US" sz="1200">
                          <a:effectLst/>
                        </a:rPr>
                        <a:t>Sensor</a:t>
                      </a:r>
                      <a:endParaRPr lang="en-ID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(Cm)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ruler </a:t>
                      </a:r>
                      <a:endParaRPr lang="en-ID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(Cm)</a:t>
                      </a:r>
                      <a:endParaRPr lang="en-ID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Error</a:t>
                      </a:r>
                      <a:endParaRPr lang="en-ID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%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65444703"/>
                  </a:ext>
                </a:extLst>
              </a:tr>
              <a:tr h="215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r>
                        <a:rPr lang="en-US" sz="1200">
                          <a:effectLst/>
                        </a:rPr>
                        <a:t>3.05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1.63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15764982"/>
                  </a:ext>
                </a:extLst>
              </a:tr>
              <a:tr h="215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91690206"/>
                  </a:ext>
                </a:extLst>
              </a:tr>
              <a:tr h="215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r>
                        <a:rPr lang="en-US" sz="1200">
                          <a:effectLst/>
                        </a:rPr>
                        <a:t>5.12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2.34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33804575"/>
                  </a:ext>
                </a:extLst>
              </a:tr>
              <a:tr h="215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r>
                        <a:rPr lang="en-US" sz="1200">
                          <a:effectLst/>
                        </a:rPr>
                        <a:t>6.03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r>
                        <a:rPr lang="en-US" sz="1200">
                          <a:effectLst/>
                        </a:rPr>
                        <a:t>6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0.49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09223684"/>
                  </a:ext>
                </a:extLst>
              </a:tr>
              <a:tr h="215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r>
                        <a:rPr lang="en-US" sz="1200" dirty="0">
                          <a:effectLst/>
                        </a:rPr>
                        <a:t>7.01</a:t>
                      </a:r>
                      <a:endParaRPr lang="en-ID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r>
                        <a:rPr lang="en-US" sz="1200">
                          <a:effectLst/>
                        </a:rPr>
                        <a:t>7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0.14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97370259"/>
                  </a:ext>
                </a:extLst>
              </a:tr>
              <a:tr h="215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01968019"/>
                  </a:ext>
                </a:extLst>
              </a:tr>
              <a:tr h="215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9.07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0.77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51334911"/>
                  </a:ext>
                </a:extLst>
              </a:tr>
              <a:tr h="215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10.01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0.1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83953711"/>
                  </a:ext>
                </a:extLst>
              </a:tr>
              <a:tr h="215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18118464"/>
                  </a:ext>
                </a:extLst>
              </a:tr>
              <a:tr h="215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12.05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0.41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66796652"/>
                  </a:ext>
                </a:extLst>
              </a:tr>
              <a:tr h="215736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A. Error</a:t>
                      </a:r>
                      <a:endParaRPr lang="en-ID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0.588</a:t>
                      </a:r>
                      <a:endParaRPr lang="en-ID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874233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872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ame 16"/>
          <p:cNvSpPr/>
          <p:nvPr/>
        </p:nvSpPr>
        <p:spPr>
          <a:xfrm>
            <a:off x="215516" y="177378"/>
            <a:ext cx="8712968" cy="4788744"/>
          </a:xfrm>
          <a:prstGeom prst="frame">
            <a:avLst>
              <a:gd name="adj1" fmla="val 89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651775" y="0"/>
            <a:ext cx="2016224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 Placeholder 1"/>
          <p:cNvSpPr txBox="1">
            <a:spLocks/>
          </p:cNvSpPr>
          <p:nvPr/>
        </p:nvSpPr>
        <p:spPr>
          <a:xfrm>
            <a:off x="6763892" y="771302"/>
            <a:ext cx="1800200" cy="144040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ko-KR" sz="24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DS18B20 Sensor Testing</a:t>
            </a:r>
            <a:endParaRPr lang="ko-KR" altLang="en-US" sz="24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3790950"/>
            <a:ext cx="821887" cy="914400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228600" y="4705350"/>
            <a:ext cx="343272" cy="3432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Oval 8"/>
          <p:cNvSpPr/>
          <p:nvPr/>
        </p:nvSpPr>
        <p:spPr>
          <a:xfrm>
            <a:off x="697712" y="4705350"/>
            <a:ext cx="343272" cy="3432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Rectangle 16"/>
          <p:cNvSpPr/>
          <p:nvPr/>
        </p:nvSpPr>
        <p:spPr>
          <a:xfrm rot="18900000" flipH="1">
            <a:off x="335496" y="4765228"/>
            <a:ext cx="129480" cy="232132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Oval 21"/>
          <p:cNvSpPr>
            <a:spLocks noChangeAspect="1"/>
          </p:cNvSpPr>
          <p:nvPr/>
        </p:nvSpPr>
        <p:spPr>
          <a:xfrm>
            <a:off x="762000" y="4771641"/>
            <a:ext cx="214696" cy="216488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416ED45-4DA6-4E26-9B21-CADACB8F6D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566999"/>
              </p:ext>
            </p:extLst>
          </p:nvPr>
        </p:nvGraphicFramePr>
        <p:xfrm>
          <a:off x="1064021" y="845346"/>
          <a:ext cx="4346179" cy="29176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8240">
                  <a:extLst>
                    <a:ext uri="{9D8B030D-6E8A-4147-A177-3AD203B41FA5}">
                      <a16:colId xmlns:a16="http://schemas.microsoft.com/office/drawing/2014/main" val="806354738"/>
                    </a:ext>
                  </a:extLst>
                </a:gridCol>
                <a:gridCol w="955915">
                  <a:extLst>
                    <a:ext uri="{9D8B030D-6E8A-4147-A177-3AD203B41FA5}">
                      <a16:colId xmlns:a16="http://schemas.microsoft.com/office/drawing/2014/main" val="142349457"/>
                    </a:ext>
                  </a:extLst>
                </a:gridCol>
                <a:gridCol w="1018445">
                  <a:extLst>
                    <a:ext uri="{9D8B030D-6E8A-4147-A177-3AD203B41FA5}">
                      <a16:colId xmlns:a16="http://schemas.microsoft.com/office/drawing/2014/main" val="1155516167"/>
                    </a:ext>
                  </a:extLst>
                </a:gridCol>
                <a:gridCol w="1218253">
                  <a:extLst>
                    <a:ext uri="{9D8B030D-6E8A-4147-A177-3AD203B41FA5}">
                      <a16:colId xmlns:a16="http://schemas.microsoft.com/office/drawing/2014/main" val="3749520966"/>
                    </a:ext>
                  </a:extLst>
                </a:gridCol>
                <a:gridCol w="745326">
                  <a:extLst>
                    <a:ext uri="{9D8B030D-6E8A-4147-A177-3AD203B41FA5}">
                      <a16:colId xmlns:a16="http://schemas.microsoft.com/office/drawing/2014/main" val="3391932787"/>
                    </a:ext>
                  </a:extLst>
                </a:gridCol>
              </a:tblGrid>
              <a:tr h="5072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No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Testing</a:t>
                      </a:r>
                      <a:endParaRPr lang="en-ID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r>
                        <a:rPr lang="en-US" sz="1200">
                          <a:effectLst/>
                        </a:rPr>
                        <a:t>Sensor</a:t>
                      </a:r>
                      <a:endParaRPr lang="en-ID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(Celcius)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Thermometer</a:t>
                      </a:r>
                      <a:endParaRPr lang="en-ID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(Celcius)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Error</a:t>
                      </a:r>
                      <a:endParaRPr lang="en-ID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%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48092999"/>
                  </a:ext>
                </a:extLst>
              </a:tr>
              <a:tr h="2191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r>
                        <a:rPr lang="en-US" sz="1200">
                          <a:effectLst/>
                        </a:rPr>
                        <a:t>31,5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r>
                        <a:rPr lang="en-US" sz="1200">
                          <a:effectLst/>
                        </a:rPr>
                        <a:t>31,5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47095553"/>
                  </a:ext>
                </a:extLst>
              </a:tr>
              <a:tr h="2191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r>
                        <a:rPr lang="en-US" sz="1200">
                          <a:effectLst/>
                        </a:rPr>
                        <a:t>33,2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r>
                        <a:rPr lang="en-US" sz="1200">
                          <a:effectLst/>
                        </a:rPr>
                        <a:t>33,2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69931863"/>
                  </a:ext>
                </a:extLst>
              </a:tr>
              <a:tr h="2191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r>
                        <a:rPr lang="en-US" sz="1200">
                          <a:effectLst/>
                        </a:rPr>
                        <a:t>34,6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r>
                        <a:rPr lang="en-US" sz="1200">
                          <a:effectLst/>
                        </a:rPr>
                        <a:t>34,0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1,76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3063296"/>
                  </a:ext>
                </a:extLst>
              </a:tr>
              <a:tr h="2191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r>
                        <a:rPr lang="en-US" sz="1200">
                          <a:effectLst/>
                        </a:rPr>
                        <a:t>37,5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r>
                        <a:rPr lang="en-US" sz="1200">
                          <a:effectLst/>
                        </a:rPr>
                        <a:t>37,2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0,8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9802780"/>
                  </a:ext>
                </a:extLst>
              </a:tr>
              <a:tr h="2191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r>
                        <a:rPr lang="en-US" sz="1200">
                          <a:effectLst/>
                        </a:rPr>
                        <a:t>58,2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r>
                        <a:rPr lang="en-US" sz="1200">
                          <a:effectLst/>
                        </a:rPr>
                        <a:t>58,0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0,34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6313766"/>
                  </a:ext>
                </a:extLst>
              </a:tr>
              <a:tr h="2191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62,5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62,2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0,48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98057240"/>
                  </a:ext>
                </a:extLst>
              </a:tr>
              <a:tr h="2191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78,2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78,0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0,25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40240890"/>
                  </a:ext>
                </a:extLst>
              </a:tr>
              <a:tr h="2191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81,6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81,5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0,12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46236398"/>
                  </a:ext>
                </a:extLst>
              </a:tr>
              <a:tr h="2191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90,5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90,0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0,56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60787867"/>
                  </a:ext>
                </a:extLst>
              </a:tr>
              <a:tr h="2191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98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98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</a:t>
                      </a:r>
                      <a:endParaRPr lang="en-ID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7979211"/>
                  </a:ext>
                </a:extLst>
              </a:tr>
              <a:tr h="219134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A. Error </a:t>
                      </a:r>
                      <a:endParaRPr lang="en-ID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0,43</a:t>
                      </a:r>
                      <a:endParaRPr lang="en-ID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49505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860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ame 16"/>
          <p:cNvSpPr/>
          <p:nvPr/>
        </p:nvSpPr>
        <p:spPr>
          <a:xfrm>
            <a:off x="215516" y="177378"/>
            <a:ext cx="8712968" cy="4788744"/>
          </a:xfrm>
          <a:prstGeom prst="frame">
            <a:avLst>
              <a:gd name="adj1" fmla="val 89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651775" y="0"/>
            <a:ext cx="2016224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 Placeholder 1"/>
          <p:cNvSpPr txBox="1">
            <a:spLocks/>
          </p:cNvSpPr>
          <p:nvPr/>
        </p:nvSpPr>
        <p:spPr>
          <a:xfrm>
            <a:off x="6763892" y="771302"/>
            <a:ext cx="1800200" cy="144040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ko-KR" sz="24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Servo Sensor Testing</a:t>
            </a:r>
            <a:endParaRPr lang="ko-KR" altLang="en-US" sz="24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3790950"/>
            <a:ext cx="821887" cy="914400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228600" y="4705350"/>
            <a:ext cx="343272" cy="3432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Oval 8"/>
          <p:cNvSpPr/>
          <p:nvPr/>
        </p:nvSpPr>
        <p:spPr>
          <a:xfrm>
            <a:off x="697712" y="4705350"/>
            <a:ext cx="343272" cy="3432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Rectangle 16"/>
          <p:cNvSpPr/>
          <p:nvPr/>
        </p:nvSpPr>
        <p:spPr>
          <a:xfrm rot="18900000" flipH="1">
            <a:off x="335496" y="4765228"/>
            <a:ext cx="129480" cy="232132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Oval 21"/>
          <p:cNvSpPr>
            <a:spLocks noChangeAspect="1"/>
          </p:cNvSpPr>
          <p:nvPr/>
        </p:nvSpPr>
        <p:spPr>
          <a:xfrm>
            <a:off x="762000" y="4771641"/>
            <a:ext cx="214696" cy="216488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C595BDE-28BD-49AA-BD9C-9451F76C05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4200929"/>
              </p:ext>
            </p:extLst>
          </p:nvPr>
        </p:nvGraphicFramePr>
        <p:xfrm>
          <a:off x="1064021" y="1151399"/>
          <a:ext cx="4572000" cy="28407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7484">
                  <a:extLst>
                    <a:ext uri="{9D8B030D-6E8A-4147-A177-3AD203B41FA5}">
                      <a16:colId xmlns:a16="http://schemas.microsoft.com/office/drawing/2014/main" val="759180985"/>
                    </a:ext>
                  </a:extLst>
                </a:gridCol>
                <a:gridCol w="954144">
                  <a:extLst>
                    <a:ext uri="{9D8B030D-6E8A-4147-A177-3AD203B41FA5}">
                      <a16:colId xmlns:a16="http://schemas.microsoft.com/office/drawing/2014/main" val="2698884510"/>
                    </a:ext>
                  </a:extLst>
                </a:gridCol>
                <a:gridCol w="1016558">
                  <a:extLst>
                    <a:ext uri="{9D8B030D-6E8A-4147-A177-3AD203B41FA5}">
                      <a16:colId xmlns:a16="http://schemas.microsoft.com/office/drawing/2014/main" val="4050159705"/>
                    </a:ext>
                  </a:extLst>
                </a:gridCol>
                <a:gridCol w="1215996">
                  <a:extLst>
                    <a:ext uri="{9D8B030D-6E8A-4147-A177-3AD203B41FA5}">
                      <a16:colId xmlns:a16="http://schemas.microsoft.com/office/drawing/2014/main" val="3843673690"/>
                    </a:ext>
                  </a:extLst>
                </a:gridCol>
                <a:gridCol w="977818">
                  <a:extLst>
                    <a:ext uri="{9D8B030D-6E8A-4147-A177-3AD203B41FA5}">
                      <a16:colId xmlns:a16="http://schemas.microsoft.com/office/drawing/2014/main" val="3510176129"/>
                    </a:ext>
                  </a:extLst>
                </a:gridCol>
              </a:tblGrid>
              <a:tr h="2887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No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Testing</a:t>
                      </a:r>
                      <a:endParaRPr lang="en-ID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r>
                        <a:rPr lang="en-US" sz="1200">
                          <a:effectLst/>
                        </a:rPr>
                        <a:t>Servo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arc</a:t>
                      </a:r>
                      <a:endParaRPr lang="en-ID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Error (%)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07711604"/>
                  </a:ext>
                </a:extLst>
              </a:tr>
              <a:tr h="2319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r>
                        <a:rPr lang="en-US" sz="1200">
                          <a:effectLst/>
                        </a:rPr>
                        <a:t>16°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r>
                        <a:rPr lang="en-US" sz="1200">
                          <a:effectLst/>
                        </a:rPr>
                        <a:t>15°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6.25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19595504"/>
                  </a:ext>
                </a:extLst>
              </a:tr>
              <a:tr h="2319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r>
                        <a:rPr lang="en-US" sz="1200">
                          <a:effectLst/>
                        </a:rPr>
                        <a:t>20°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r>
                        <a:rPr lang="en-US" sz="1200">
                          <a:effectLst/>
                        </a:rPr>
                        <a:t>20°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31239625"/>
                  </a:ext>
                </a:extLst>
              </a:tr>
              <a:tr h="2319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r>
                        <a:rPr lang="en-US" sz="1200">
                          <a:effectLst/>
                        </a:rPr>
                        <a:t>31°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r>
                        <a:rPr lang="en-US" sz="1200">
                          <a:effectLst/>
                        </a:rPr>
                        <a:t>30°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3.22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31632316"/>
                  </a:ext>
                </a:extLst>
              </a:tr>
              <a:tr h="2319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r>
                        <a:rPr lang="en-US" sz="1200">
                          <a:effectLst/>
                        </a:rPr>
                        <a:t>45°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r>
                        <a:rPr lang="en-US" sz="1200">
                          <a:effectLst/>
                        </a:rPr>
                        <a:t>45°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03484047"/>
                  </a:ext>
                </a:extLst>
              </a:tr>
              <a:tr h="2319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r>
                        <a:rPr lang="en-US" sz="1200">
                          <a:effectLst/>
                        </a:rPr>
                        <a:t>50°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r>
                        <a:rPr lang="en-US" sz="1200">
                          <a:effectLst/>
                        </a:rPr>
                        <a:t>50°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94826405"/>
                  </a:ext>
                </a:extLst>
              </a:tr>
              <a:tr h="2319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75°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75°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47566455"/>
                  </a:ext>
                </a:extLst>
              </a:tr>
              <a:tr h="2319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90°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90°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44292422"/>
                  </a:ext>
                </a:extLst>
              </a:tr>
              <a:tr h="2319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132°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130°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1.51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52909795"/>
                  </a:ext>
                </a:extLst>
              </a:tr>
              <a:tr h="2319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151°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150°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0.6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07553417"/>
                  </a:ext>
                </a:extLst>
              </a:tr>
              <a:tr h="2319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180°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180°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</a:t>
                      </a:r>
                      <a:endParaRPr lang="en-ID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7021708"/>
                  </a:ext>
                </a:extLst>
              </a:tr>
              <a:tr h="231998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A. Error</a:t>
                      </a:r>
                      <a:endParaRPr lang="en-ID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1.15</a:t>
                      </a:r>
                      <a:endParaRPr lang="en-ID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443808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01049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ame 16"/>
          <p:cNvSpPr/>
          <p:nvPr/>
        </p:nvSpPr>
        <p:spPr>
          <a:xfrm>
            <a:off x="215516" y="177378"/>
            <a:ext cx="8712968" cy="4788744"/>
          </a:xfrm>
          <a:prstGeom prst="frame">
            <a:avLst>
              <a:gd name="adj1" fmla="val 89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651775" y="0"/>
            <a:ext cx="2016224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 Placeholder 1"/>
          <p:cNvSpPr txBox="1">
            <a:spLocks/>
          </p:cNvSpPr>
          <p:nvPr/>
        </p:nvSpPr>
        <p:spPr>
          <a:xfrm>
            <a:off x="6705599" y="771302"/>
            <a:ext cx="1962399" cy="144040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ko-KR" sz="20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Coal Handling </a:t>
            </a:r>
            <a:r>
              <a:rPr lang="en-US" altLang="ko-KR" sz="24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System Testing</a:t>
            </a:r>
            <a:endParaRPr lang="ko-KR" altLang="en-US" sz="24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3790950"/>
            <a:ext cx="821887" cy="914400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228600" y="4705350"/>
            <a:ext cx="343272" cy="3432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Oval 8"/>
          <p:cNvSpPr/>
          <p:nvPr/>
        </p:nvSpPr>
        <p:spPr>
          <a:xfrm>
            <a:off x="697712" y="4705350"/>
            <a:ext cx="343272" cy="3432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Rectangle 16"/>
          <p:cNvSpPr/>
          <p:nvPr/>
        </p:nvSpPr>
        <p:spPr>
          <a:xfrm rot="18900000" flipH="1">
            <a:off x="335496" y="4765228"/>
            <a:ext cx="129480" cy="232132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Oval 21"/>
          <p:cNvSpPr>
            <a:spLocks noChangeAspect="1"/>
          </p:cNvSpPr>
          <p:nvPr/>
        </p:nvSpPr>
        <p:spPr>
          <a:xfrm>
            <a:off x="762000" y="4771641"/>
            <a:ext cx="214696" cy="216488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78AB9DF-0D9C-4B53-B0EA-D6942DDBDD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827249"/>
              </p:ext>
            </p:extLst>
          </p:nvPr>
        </p:nvGraphicFramePr>
        <p:xfrm>
          <a:off x="476001" y="285750"/>
          <a:ext cx="6096000" cy="329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2799">
                  <a:extLst>
                    <a:ext uri="{9D8B030D-6E8A-4147-A177-3AD203B41FA5}">
                      <a16:colId xmlns:a16="http://schemas.microsoft.com/office/drawing/2014/main" val="67351773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43702700"/>
                    </a:ext>
                  </a:extLst>
                </a:gridCol>
                <a:gridCol w="3066801">
                  <a:extLst>
                    <a:ext uri="{9D8B030D-6E8A-4147-A177-3AD203B41FA5}">
                      <a16:colId xmlns:a16="http://schemas.microsoft.com/office/drawing/2014/main" val="17238032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Distance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PWM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Figure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1268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11.32 cm</a:t>
                      </a:r>
                      <a:endParaRPr lang="en-ID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771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ID" dirty="0"/>
                    </a:p>
                    <a:p>
                      <a:endParaRPr lang="en-ID" dirty="0"/>
                    </a:p>
                    <a:p>
                      <a:endParaRPr lang="en-ID" dirty="0"/>
                    </a:p>
                    <a:p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52607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10.06 cm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658</a:t>
                      </a:r>
                      <a:endParaRPr lang="en-ID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ID" dirty="0"/>
                    </a:p>
                    <a:p>
                      <a:endParaRPr lang="en-ID" dirty="0"/>
                    </a:p>
                    <a:p>
                      <a:endParaRPr lang="en-ID" dirty="0"/>
                    </a:p>
                    <a:p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2713180"/>
                  </a:ext>
                </a:extLst>
              </a:tr>
            </a:tbl>
          </a:graphicData>
        </a:graphic>
      </p:graphicFrame>
      <p:pic>
        <p:nvPicPr>
          <p:cNvPr id="12" name="Picture 11">
            <a:extLst>
              <a:ext uri="{FF2B5EF4-FFF2-40B4-BE49-F238E27FC236}">
                <a16:creationId xmlns:a16="http://schemas.microsoft.com/office/drawing/2014/main" id="{38B683E4-1FD2-4DFA-8DBC-E8F0FDC3BBB7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761112"/>
            <a:ext cx="1870250" cy="1279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B77DA83-626F-4835-B231-ED1FBE3405DD}"/>
              </a:ext>
            </a:extLst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38600" y="2148494"/>
            <a:ext cx="1870250" cy="143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05005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1600200" y="339502"/>
            <a:ext cx="6588224" cy="576064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>
                <a:cs typeface="Arial" pitchFamily="34" charset="0"/>
              </a:rPr>
              <a:t>FINAL PROJECT MEETING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131840" y="1200393"/>
            <a:ext cx="5256584" cy="720000"/>
            <a:chOff x="3131840" y="1491630"/>
            <a:chExt cx="5256584" cy="576064"/>
          </a:xfrm>
        </p:grpSpPr>
        <p:sp>
          <p:nvSpPr>
            <p:cNvPr id="2" name="Rectangle 1"/>
            <p:cNvSpPr/>
            <p:nvPr/>
          </p:nvSpPr>
          <p:spPr>
            <a:xfrm>
              <a:off x="3131840" y="1491630"/>
              <a:ext cx="5256584" cy="5760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5" name="Right Triangle 4"/>
            <p:cNvSpPr/>
            <p:nvPr/>
          </p:nvSpPr>
          <p:spPr>
            <a:xfrm rot="5400000">
              <a:off x="3203840" y="1419630"/>
              <a:ext cx="576000" cy="7200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126085" y="2038350"/>
            <a:ext cx="5256584" cy="720000"/>
            <a:chOff x="3131840" y="1491630"/>
            <a:chExt cx="5256584" cy="576064"/>
          </a:xfrm>
        </p:grpSpPr>
        <p:sp>
          <p:nvSpPr>
            <p:cNvPr id="18" name="Rectangle 17"/>
            <p:cNvSpPr/>
            <p:nvPr/>
          </p:nvSpPr>
          <p:spPr>
            <a:xfrm>
              <a:off x="3131840" y="1491630"/>
              <a:ext cx="5256584" cy="5760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9" name="Right Triangle 18"/>
            <p:cNvSpPr/>
            <p:nvPr/>
          </p:nvSpPr>
          <p:spPr>
            <a:xfrm rot="5400000">
              <a:off x="3203840" y="1419630"/>
              <a:ext cx="576000" cy="7200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120330" y="2926449"/>
            <a:ext cx="5256584" cy="720000"/>
            <a:chOff x="3131840" y="1491630"/>
            <a:chExt cx="5256584" cy="576064"/>
          </a:xfrm>
        </p:grpSpPr>
        <p:sp>
          <p:nvSpPr>
            <p:cNvPr id="21" name="Rectangle 20"/>
            <p:cNvSpPr/>
            <p:nvPr/>
          </p:nvSpPr>
          <p:spPr>
            <a:xfrm>
              <a:off x="3131840" y="1491630"/>
              <a:ext cx="5256584" cy="5760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2" name="Right Triangle 21"/>
            <p:cNvSpPr/>
            <p:nvPr/>
          </p:nvSpPr>
          <p:spPr>
            <a:xfrm rot="5400000">
              <a:off x="3203840" y="1419630"/>
              <a:ext cx="576000" cy="7200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3131840" y="1203500"/>
            <a:ext cx="5331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01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120330" y="2038350"/>
            <a:ext cx="5331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02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108820" y="2926449"/>
            <a:ext cx="5331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03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097310" y="3585204"/>
            <a:ext cx="5331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04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914988" y="1396222"/>
            <a:ext cx="43925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INTRODUCTION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851840" y="2125198"/>
            <a:ext cx="43925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RESEARCH METHODOLOGY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851840" y="3019503"/>
            <a:ext cx="43925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TEST RESULT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133350"/>
            <a:ext cx="821887" cy="914400"/>
          </a:xfrm>
          <a:prstGeom prst="rect">
            <a:avLst/>
          </a:prstGeom>
        </p:spPr>
      </p:pic>
      <p:sp>
        <p:nvSpPr>
          <p:cNvPr id="33" name="Oval 32"/>
          <p:cNvSpPr/>
          <p:nvPr/>
        </p:nvSpPr>
        <p:spPr>
          <a:xfrm>
            <a:off x="228600" y="4705350"/>
            <a:ext cx="343272" cy="3432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Oval 33"/>
          <p:cNvSpPr/>
          <p:nvPr/>
        </p:nvSpPr>
        <p:spPr>
          <a:xfrm>
            <a:off x="697712" y="4705350"/>
            <a:ext cx="343272" cy="3432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Rectangle 16"/>
          <p:cNvSpPr/>
          <p:nvPr/>
        </p:nvSpPr>
        <p:spPr>
          <a:xfrm rot="18900000" flipH="1">
            <a:off x="335496" y="4765228"/>
            <a:ext cx="129480" cy="232132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Oval 21"/>
          <p:cNvSpPr>
            <a:spLocks noChangeAspect="1"/>
          </p:cNvSpPr>
          <p:nvPr/>
        </p:nvSpPr>
        <p:spPr>
          <a:xfrm>
            <a:off x="762000" y="4771641"/>
            <a:ext cx="214696" cy="216488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7A1C995-1910-4D34-A42E-05BC7DCC93FE}"/>
              </a:ext>
            </a:extLst>
          </p:cNvPr>
          <p:cNvGrpSpPr/>
          <p:nvPr/>
        </p:nvGrpSpPr>
        <p:grpSpPr>
          <a:xfrm>
            <a:off x="3097310" y="3750227"/>
            <a:ext cx="5256584" cy="720000"/>
            <a:chOff x="3131840" y="1491630"/>
            <a:chExt cx="5256584" cy="576064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57FAF7F6-BBB8-40F2-9CCD-B2A78B4EA4CA}"/>
                </a:ext>
              </a:extLst>
            </p:cNvPr>
            <p:cNvSpPr/>
            <p:nvPr/>
          </p:nvSpPr>
          <p:spPr>
            <a:xfrm>
              <a:off x="3131840" y="1491630"/>
              <a:ext cx="5256584" cy="5760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31" name="Right Triangle 30">
              <a:extLst>
                <a:ext uri="{FF2B5EF4-FFF2-40B4-BE49-F238E27FC236}">
                  <a16:creationId xmlns:a16="http://schemas.microsoft.com/office/drawing/2014/main" id="{1DFCBEDB-6A5F-4E05-8237-80F21444CDF2}"/>
                </a:ext>
              </a:extLst>
            </p:cNvPr>
            <p:cNvSpPr/>
            <p:nvPr/>
          </p:nvSpPr>
          <p:spPr>
            <a:xfrm rot="5400000">
              <a:off x="3203840" y="1419630"/>
              <a:ext cx="576000" cy="7200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5ED9C82E-FF4C-4631-8705-97361C56927C}"/>
              </a:ext>
            </a:extLst>
          </p:cNvPr>
          <p:cNvSpPr txBox="1"/>
          <p:nvPr/>
        </p:nvSpPr>
        <p:spPr>
          <a:xfrm>
            <a:off x="3085800" y="3750227"/>
            <a:ext cx="5331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03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CD97B83-7BB1-49BB-982F-95144D5C69D6}"/>
              </a:ext>
            </a:extLst>
          </p:cNvPr>
          <p:cNvSpPr txBox="1"/>
          <p:nvPr/>
        </p:nvSpPr>
        <p:spPr>
          <a:xfrm>
            <a:off x="3828820" y="3843281"/>
            <a:ext cx="43925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CONCLUSION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0559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ame 16"/>
          <p:cNvSpPr/>
          <p:nvPr/>
        </p:nvSpPr>
        <p:spPr>
          <a:xfrm>
            <a:off x="215516" y="177378"/>
            <a:ext cx="8712968" cy="4788744"/>
          </a:xfrm>
          <a:prstGeom prst="frame">
            <a:avLst>
              <a:gd name="adj1" fmla="val 89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651775" y="0"/>
            <a:ext cx="2016224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 Placeholder 1"/>
          <p:cNvSpPr txBox="1">
            <a:spLocks/>
          </p:cNvSpPr>
          <p:nvPr/>
        </p:nvSpPr>
        <p:spPr>
          <a:xfrm>
            <a:off x="6763892" y="771302"/>
            <a:ext cx="1800200" cy="144040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ko-KR" sz="24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Protection System Testing</a:t>
            </a:r>
            <a:endParaRPr lang="ko-KR" altLang="en-US" sz="24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3790950"/>
            <a:ext cx="821887" cy="914400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228600" y="4705350"/>
            <a:ext cx="343272" cy="3432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Oval 8"/>
          <p:cNvSpPr/>
          <p:nvPr/>
        </p:nvSpPr>
        <p:spPr>
          <a:xfrm>
            <a:off x="697712" y="4705350"/>
            <a:ext cx="343272" cy="3432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Rectangle 16"/>
          <p:cNvSpPr/>
          <p:nvPr/>
        </p:nvSpPr>
        <p:spPr>
          <a:xfrm rot="18900000" flipH="1">
            <a:off x="335496" y="4765228"/>
            <a:ext cx="129480" cy="232132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Oval 21"/>
          <p:cNvSpPr>
            <a:spLocks noChangeAspect="1"/>
          </p:cNvSpPr>
          <p:nvPr/>
        </p:nvSpPr>
        <p:spPr>
          <a:xfrm>
            <a:off x="762000" y="4771641"/>
            <a:ext cx="214696" cy="216488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9A19FF6-8C13-4DF5-9E22-4B39BC4910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5841963"/>
              </p:ext>
            </p:extLst>
          </p:nvPr>
        </p:nvGraphicFramePr>
        <p:xfrm>
          <a:off x="905920" y="1730502"/>
          <a:ext cx="4984115" cy="14586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5930">
                  <a:extLst>
                    <a:ext uri="{9D8B030D-6E8A-4147-A177-3AD203B41FA5}">
                      <a16:colId xmlns:a16="http://schemas.microsoft.com/office/drawing/2014/main" val="4271703962"/>
                    </a:ext>
                  </a:extLst>
                </a:gridCol>
                <a:gridCol w="1725930">
                  <a:extLst>
                    <a:ext uri="{9D8B030D-6E8A-4147-A177-3AD203B41FA5}">
                      <a16:colId xmlns:a16="http://schemas.microsoft.com/office/drawing/2014/main" val="3045531926"/>
                    </a:ext>
                  </a:extLst>
                </a:gridCol>
                <a:gridCol w="1532255">
                  <a:extLst>
                    <a:ext uri="{9D8B030D-6E8A-4147-A177-3AD203B41FA5}">
                      <a16:colId xmlns:a16="http://schemas.microsoft.com/office/drawing/2014/main" val="22533050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Tank</a:t>
                      </a:r>
                      <a:r>
                        <a:rPr lang="en-US" sz="1200" baseline="0" dirty="0" smtClean="0">
                          <a:effectLst/>
                        </a:rPr>
                        <a:t> Sensor</a:t>
                      </a:r>
                      <a:endParaRPr lang="en-ID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Temperature </a:t>
                      </a:r>
                      <a:r>
                        <a:rPr lang="en-US" sz="1200" dirty="0">
                          <a:effectLst/>
                        </a:rPr>
                        <a:t>(°C)</a:t>
                      </a:r>
                      <a:endParaRPr lang="en-ID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Condition System</a:t>
                      </a:r>
                      <a:endParaRPr lang="en-ID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865453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30.25°C 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On</a:t>
                      </a:r>
                      <a:endParaRPr lang="en-ID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9090510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&gt;60°C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Off</a:t>
                      </a:r>
                      <a:endParaRPr lang="en-ID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87110052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29.31°C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On</a:t>
                      </a:r>
                      <a:endParaRPr lang="en-ID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3904908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&gt;60°C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Off</a:t>
                      </a:r>
                      <a:endParaRPr lang="en-ID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04150886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29.81°C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On</a:t>
                      </a:r>
                      <a:endParaRPr lang="en-ID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1104506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&gt;60°C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Off</a:t>
                      </a:r>
                      <a:endParaRPr lang="en-ID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167084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14442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3561194"/>
            <a:ext cx="9144000" cy="576063"/>
          </a:xfrm>
        </p:spPr>
        <p:txBody>
          <a:bodyPr/>
          <a:lstStyle/>
          <a:p>
            <a:r>
              <a:rPr lang="en-US" altLang="ko-KR" sz="3600" dirty="0"/>
              <a:t>Thank you</a:t>
            </a:r>
            <a:endParaRPr lang="ko-KR" altLang="en-US" sz="3600" dirty="0"/>
          </a:p>
        </p:txBody>
      </p:sp>
    </p:spTree>
    <p:extLst>
      <p:ext uri="{BB962C8B-B14F-4D97-AF65-F5344CB8AC3E}">
        <p14:creationId xmlns:p14="http://schemas.microsoft.com/office/powerpoint/2010/main" val="61455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116108" y="2876550"/>
            <a:ext cx="4896544" cy="576064"/>
          </a:xfrm>
        </p:spPr>
        <p:txBody>
          <a:bodyPr/>
          <a:lstStyle/>
          <a:p>
            <a:r>
              <a:rPr lang="en-US" altLang="ko-KR" dirty="0"/>
              <a:t>INTRODUCTION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873603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395486"/>
            <a:ext cx="9144000" cy="576064"/>
          </a:xfrm>
        </p:spPr>
        <p:txBody>
          <a:bodyPr/>
          <a:lstStyle/>
          <a:p>
            <a:pPr lvl="0"/>
            <a:r>
              <a:rPr lang="en-US" altLang="ko-KR" b="1" dirty="0"/>
              <a:t>BACKGROUND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1275606"/>
            <a:ext cx="9144000" cy="34563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7" name="Oval 6"/>
          <p:cNvSpPr/>
          <p:nvPr/>
        </p:nvSpPr>
        <p:spPr>
          <a:xfrm>
            <a:off x="652611" y="1707654"/>
            <a:ext cx="576064" cy="57606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" name="Oval 8"/>
          <p:cNvSpPr/>
          <p:nvPr/>
        </p:nvSpPr>
        <p:spPr>
          <a:xfrm>
            <a:off x="634752" y="2715766"/>
            <a:ext cx="576064" cy="57606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Oval 9"/>
          <p:cNvSpPr/>
          <p:nvPr/>
        </p:nvSpPr>
        <p:spPr>
          <a:xfrm>
            <a:off x="616893" y="3723878"/>
            <a:ext cx="576064" cy="57606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300683" y="1530872"/>
            <a:ext cx="2664296" cy="929628"/>
            <a:chOff x="803640" y="3362835"/>
            <a:chExt cx="2059657" cy="929628"/>
          </a:xfrm>
        </p:grpSpPr>
        <p:sp>
          <p:nvSpPr>
            <p:cNvPr id="12" name="TextBox 11"/>
            <p:cNvSpPr txBox="1"/>
            <p:nvPr/>
          </p:nvSpPr>
          <p:spPr>
            <a:xfrm>
              <a:off x="803640" y="364613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Coal supply failures and errors have a fateful impact on the generating unit.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03640" y="3362835"/>
              <a:ext cx="2059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Part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300683" y="2538984"/>
            <a:ext cx="2664296" cy="929628"/>
            <a:chOff x="803640" y="3362835"/>
            <a:chExt cx="2059657" cy="929628"/>
          </a:xfrm>
        </p:grpSpPr>
        <p:sp>
          <p:nvSpPr>
            <p:cNvPr id="15" name="TextBox 14"/>
            <p:cNvSpPr txBox="1"/>
            <p:nvPr/>
          </p:nvSpPr>
          <p:spPr>
            <a:xfrm>
              <a:off x="803640" y="364613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Operate manually by the operator from the control room so that it is prone to human error.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03640" y="3362835"/>
              <a:ext cx="2059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Operation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300683" y="3547096"/>
            <a:ext cx="2664296" cy="929628"/>
            <a:chOff x="803640" y="3362835"/>
            <a:chExt cx="2059657" cy="929628"/>
          </a:xfrm>
        </p:grpSpPr>
        <p:sp>
          <p:nvSpPr>
            <p:cNvPr id="18" name="TextBox 17"/>
            <p:cNvSpPr txBox="1"/>
            <p:nvPr/>
          </p:nvSpPr>
          <p:spPr>
            <a:xfrm>
              <a:off x="803640" y="364613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The availability of coal in the bunker must be maintained for the combustion process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03640" y="3362835"/>
              <a:ext cx="2059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Condition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4554000" y="1653798"/>
            <a:ext cx="36000" cy="270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3" name="TextBox 32"/>
          <p:cNvSpPr txBox="1"/>
          <p:nvPr/>
        </p:nvSpPr>
        <p:spPr>
          <a:xfrm>
            <a:off x="619207" y="1773236"/>
            <a:ext cx="642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01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83489" y="2772965"/>
            <a:ext cx="642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02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83489" y="3781077"/>
            <a:ext cx="642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03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17690" y="1779662"/>
            <a:ext cx="642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04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181972" y="2779391"/>
            <a:ext cx="642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05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pic>
        <p:nvPicPr>
          <p:cNvPr id="35847" name="Picture 7" descr="C:\Users\ASUS\Downloads\WhatsApp Image 2019-02-06 at 18.20.33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1581150"/>
            <a:ext cx="3098800" cy="23241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40" name="Text Placeholder 2"/>
          <p:cNvSpPr txBox="1">
            <a:spLocks/>
          </p:cNvSpPr>
          <p:nvPr/>
        </p:nvSpPr>
        <p:spPr>
          <a:xfrm>
            <a:off x="5715000" y="4171950"/>
            <a:ext cx="2514600" cy="304800"/>
          </a:xfrm>
          <a:prstGeom prst="rect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spcBef>
                <a:spcPct val="20000"/>
              </a:spcBef>
              <a:defRPr/>
            </a:pP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Field Conditions</a:t>
            </a:r>
            <a:endParaRPr kumimoji="0" lang="en-US" altLang="ko-KR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133350"/>
            <a:ext cx="821887" cy="914400"/>
          </a:xfrm>
          <a:prstGeom prst="rect">
            <a:avLst/>
          </a:prstGeom>
        </p:spPr>
      </p:pic>
      <p:sp>
        <p:nvSpPr>
          <p:cNvPr id="42" name="Oval 41"/>
          <p:cNvSpPr/>
          <p:nvPr/>
        </p:nvSpPr>
        <p:spPr>
          <a:xfrm>
            <a:off x="228600" y="4705350"/>
            <a:ext cx="343272" cy="34327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Oval 42"/>
          <p:cNvSpPr/>
          <p:nvPr/>
        </p:nvSpPr>
        <p:spPr>
          <a:xfrm>
            <a:off x="697712" y="4705350"/>
            <a:ext cx="343272" cy="34327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4" name="Rectangle 16"/>
          <p:cNvSpPr/>
          <p:nvPr/>
        </p:nvSpPr>
        <p:spPr>
          <a:xfrm rot="18900000" flipH="1">
            <a:off x="335496" y="4765228"/>
            <a:ext cx="129480" cy="232132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Oval 21"/>
          <p:cNvSpPr>
            <a:spLocks noChangeAspect="1"/>
          </p:cNvSpPr>
          <p:nvPr/>
        </p:nvSpPr>
        <p:spPr>
          <a:xfrm>
            <a:off x="762000" y="4771641"/>
            <a:ext cx="214696" cy="216488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9406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361950"/>
            <a:ext cx="9144000" cy="576064"/>
          </a:xfrm>
        </p:spPr>
        <p:txBody>
          <a:bodyPr/>
          <a:lstStyle/>
          <a:p>
            <a:r>
              <a:rPr lang="en-US" altLang="ko-KR" dirty="0"/>
              <a:t>Formulation of the Problem</a:t>
            </a:r>
            <a:endParaRPr lang="ko-KR" alt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737740" y="1573354"/>
            <a:ext cx="5642572" cy="2726588"/>
            <a:chOff x="1521716" y="1275606"/>
            <a:chExt cx="5642572" cy="2726588"/>
          </a:xfrm>
          <a:solidFill>
            <a:schemeClr val="accent1"/>
          </a:solidFill>
        </p:grpSpPr>
        <p:grpSp>
          <p:nvGrpSpPr>
            <p:cNvPr id="6" name="Group 5"/>
            <p:cNvGrpSpPr/>
            <p:nvPr/>
          </p:nvGrpSpPr>
          <p:grpSpPr>
            <a:xfrm>
              <a:off x="1521716" y="1596158"/>
              <a:ext cx="3168352" cy="2406036"/>
              <a:chOff x="1521716" y="1596158"/>
              <a:chExt cx="3168352" cy="2406036"/>
            </a:xfrm>
            <a:grpFill/>
          </p:grpSpPr>
          <p:grpSp>
            <p:nvGrpSpPr>
              <p:cNvPr id="12" name="Group 11"/>
              <p:cNvGrpSpPr/>
              <p:nvPr/>
            </p:nvGrpSpPr>
            <p:grpSpPr>
              <a:xfrm>
                <a:off x="1521716" y="1596158"/>
                <a:ext cx="3168352" cy="2406036"/>
                <a:chOff x="1691680" y="-1532706"/>
                <a:chExt cx="7101775" cy="5393065"/>
              </a:xfrm>
              <a:grpFill/>
            </p:grpSpPr>
            <p:sp>
              <p:nvSpPr>
                <p:cNvPr id="14" name="Donut 13"/>
                <p:cNvSpPr/>
                <p:nvPr/>
              </p:nvSpPr>
              <p:spPr>
                <a:xfrm>
                  <a:off x="1691680" y="-1532706"/>
                  <a:ext cx="4896544" cy="4896544"/>
                </a:xfrm>
                <a:prstGeom prst="donut">
                  <a:avLst>
                    <a:gd name="adj" fmla="val 17523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" name="Right Arrow 14"/>
                <p:cNvSpPr/>
                <p:nvPr/>
              </p:nvSpPr>
              <p:spPr>
                <a:xfrm>
                  <a:off x="4355976" y="2009174"/>
                  <a:ext cx="4437479" cy="1851185"/>
                </a:xfrm>
                <a:prstGeom prst="rightArrow">
                  <a:avLst>
                    <a:gd name="adj1" fmla="val 45464"/>
                    <a:gd name="adj2" fmla="val 5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3" name="Oval 12"/>
              <p:cNvSpPr/>
              <p:nvPr/>
            </p:nvSpPr>
            <p:spPr>
              <a:xfrm>
                <a:off x="2263185" y="2337627"/>
                <a:ext cx="701581" cy="701581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3995936" y="1275606"/>
              <a:ext cx="3168352" cy="2406036"/>
              <a:chOff x="3851920" y="1401130"/>
              <a:chExt cx="3168352" cy="2406036"/>
            </a:xfrm>
            <a:grpFill/>
          </p:grpSpPr>
          <p:grpSp>
            <p:nvGrpSpPr>
              <p:cNvPr id="8" name="Group 7"/>
              <p:cNvGrpSpPr/>
              <p:nvPr/>
            </p:nvGrpSpPr>
            <p:grpSpPr>
              <a:xfrm rot="10800000">
                <a:off x="3851920" y="1401130"/>
                <a:ext cx="3168352" cy="2406036"/>
                <a:chOff x="1691680" y="-1532706"/>
                <a:chExt cx="7101775" cy="5393065"/>
              </a:xfrm>
              <a:grpFill/>
            </p:grpSpPr>
            <p:sp>
              <p:nvSpPr>
                <p:cNvPr id="10" name="Donut 9"/>
                <p:cNvSpPr/>
                <p:nvPr/>
              </p:nvSpPr>
              <p:spPr>
                <a:xfrm>
                  <a:off x="1691680" y="-1532706"/>
                  <a:ext cx="4896544" cy="4896544"/>
                </a:xfrm>
                <a:prstGeom prst="donut">
                  <a:avLst>
                    <a:gd name="adj" fmla="val 17523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" name="Right Arrow 10"/>
                <p:cNvSpPr/>
                <p:nvPr/>
              </p:nvSpPr>
              <p:spPr>
                <a:xfrm>
                  <a:off x="4355976" y="2009174"/>
                  <a:ext cx="4437479" cy="1851185"/>
                </a:xfrm>
                <a:prstGeom prst="rightArrow">
                  <a:avLst>
                    <a:gd name="adj1" fmla="val 45464"/>
                    <a:gd name="adj2" fmla="val 5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9" name="Oval 8"/>
              <p:cNvSpPr/>
              <p:nvPr/>
            </p:nvSpPr>
            <p:spPr>
              <a:xfrm>
                <a:off x="5577220" y="2364114"/>
                <a:ext cx="701581" cy="701581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6" name="Isosceles Triangle 15"/>
          <p:cNvSpPr/>
          <p:nvPr/>
        </p:nvSpPr>
        <p:spPr>
          <a:xfrm>
            <a:off x="4051070" y="2498755"/>
            <a:ext cx="1015912" cy="875786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7" name="Round Same Side Corner Rectangle 8"/>
          <p:cNvSpPr/>
          <p:nvPr/>
        </p:nvSpPr>
        <p:spPr>
          <a:xfrm>
            <a:off x="4393111" y="2894798"/>
            <a:ext cx="331830" cy="332339"/>
          </a:xfrm>
          <a:custGeom>
            <a:avLst/>
            <a:gdLst/>
            <a:ahLst/>
            <a:cxnLst/>
            <a:rect l="l" t="t" r="r" b="b"/>
            <a:pathLst>
              <a:path w="3197597" h="3202496">
                <a:moveTo>
                  <a:pt x="601421" y="1611393"/>
                </a:moveTo>
                <a:lnTo>
                  <a:pt x="2596176" y="1611393"/>
                </a:lnTo>
                <a:cubicBezTo>
                  <a:pt x="2928331" y="1611393"/>
                  <a:pt x="3197594" y="1880656"/>
                  <a:pt x="3197594" y="2212811"/>
                </a:cubicBezTo>
                <a:lnTo>
                  <a:pt x="3197594" y="2776360"/>
                </a:lnTo>
                <a:lnTo>
                  <a:pt x="3197597" y="2776360"/>
                </a:lnTo>
                <a:lnTo>
                  <a:pt x="3197597" y="2914824"/>
                </a:lnTo>
                <a:lnTo>
                  <a:pt x="3197198" y="2914824"/>
                </a:lnTo>
                <a:lnTo>
                  <a:pt x="3197198" y="3202496"/>
                </a:lnTo>
                <a:lnTo>
                  <a:pt x="398" y="3202496"/>
                </a:lnTo>
                <a:lnTo>
                  <a:pt x="398" y="2914824"/>
                </a:lnTo>
                <a:lnTo>
                  <a:pt x="0" y="2914824"/>
                </a:lnTo>
                <a:lnTo>
                  <a:pt x="0" y="2212811"/>
                </a:lnTo>
                <a:cubicBezTo>
                  <a:pt x="0" y="1880656"/>
                  <a:pt x="269266" y="1611393"/>
                  <a:pt x="601421" y="1611393"/>
                </a:cubicBezTo>
                <a:close/>
                <a:moveTo>
                  <a:pt x="1598801" y="0"/>
                </a:moveTo>
                <a:cubicBezTo>
                  <a:pt x="1998649" y="0"/>
                  <a:pt x="2322791" y="324142"/>
                  <a:pt x="2322791" y="723993"/>
                </a:cubicBezTo>
                <a:cubicBezTo>
                  <a:pt x="2322791" y="1123843"/>
                  <a:pt x="1998649" y="1447985"/>
                  <a:pt x="1598801" y="1447985"/>
                </a:cubicBezTo>
                <a:cubicBezTo>
                  <a:pt x="1198951" y="1447985"/>
                  <a:pt x="874809" y="1123843"/>
                  <a:pt x="874809" y="723993"/>
                </a:cubicBezTo>
                <a:cubicBezTo>
                  <a:pt x="874809" y="324142"/>
                  <a:pt x="1198951" y="0"/>
                  <a:pt x="159880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Donut 18"/>
          <p:cNvSpPr/>
          <p:nvPr/>
        </p:nvSpPr>
        <p:spPr>
          <a:xfrm>
            <a:off x="838200" y="2876550"/>
            <a:ext cx="290009" cy="290009"/>
          </a:xfrm>
          <a:prstGeom prst="donut">
            <a:avLst>
              <a:gd name="adj" fmla="val 1575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622893" y="1275606"/>
            <a:ext cx="40318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How is the PID method applied in the coal handling system design?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143000" y="4059019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How is the performance of the coal handling control system from the device made?</a:t>
            </a:r>
          </a:p>
        </p:txBody>
      </p:sp>
      <p:sp>
        <p:nvSpPr>
          <p:cNvPr id="30" name="Freeform 108">
            <a:extLst>
              <a:ext uri="{FF2B5EF4-FFF2-40B4-BE49-F238E27FC236}">
                <a16:creationId xmlns:a16="http://schemas.microsoft.com/office/drawing/2014/main" id="{FA8FDE70-0B3F-41A1-AD35-5F67C9750B0D}"/>
              </a:ext>
            </a:extLst>
          </p:cNvPr>
          <p:cNvSpPr/>
          <p:nvPr/>
        </p:nvSpPr>
        <p:spPr>
          <a:xfrm>
            <a:off x="6096000" y="2724150"/>
            <a:ext cx="341005" cy="376812"/>
          </a:xfrm>
          <a:custGeom>
            <a:avLst/>
            <a:gdLst/>
            <a:ahLst/>
            <a:cxnLst/>
            <a:rect l="l" t="t" r="r" b="b"/>
            <a:pathLst>
              <a:path w="341005" h="376812">
                <a:moveTo>
                  <a:pt x="179590" y="105941"/>
                </a:moveTo>
                <a:cubicBezTo>
                  <a:pt x="189466" y="103284"/>
                  <a:pt x="200229" y="106383"/>
                  <a:pt x="207502" y="113978"/>
                </a:cubicBezTo>
                <a:lnTo>
                  <a:pt x="205155" y="116193"/>
                </a:lnTo>
                <a:cubicBezTo>
                  <a:pt x="198727" y="109493"/>
                  <a:pt x="189244" y="106732"/>
                  <a:pt x="180543" y="109027"/>
                </a:cubicBezTo>
                <a:cubicBezTo>
                  <a:pt x="171284" y="111470"/>
                  <a:pt x="164597" y="119184"/>
                  <a:pt x="163491" y="128699"/>
                </a:cubicBezTo>
                <a:lnTo>
                  <a:pt x="160301" y="128192"/>
                </a:lnTo>
                <a:cubicBezTo>
                  <a:pt x="160626" y="125509"/>
                  <a:pt x="161343" y="122953"/>
                  <a:pt x="162397" y="120583"/>
                </a:cubicBezTo>
                <a:cubicBezTo>
                  <a:pt x="163188" y="118806"/>
                  <a:pt x="164168" y="117134"/>
                  <a:pt x="165317" y="115593"/>
                </a:cubicBezTo>
                <a:close/>
                <a:moveTo>
                  <a:pt x="184774" y="76800"/>
                </a:moveTo>
                <a:cubicBezTo>
                  <a:pt x="189722" y="75892"/>
                  <a:pt x="194950" y="76276"/>
                  <a:pt x="199898" y="78055"/>
                </a:cubicBezTo>
                <a:lnTo>
                  <a:pt x="198784" y="81085"/>
                </a:lnTo>
                <a:cubicBezTo>
                  <a:pt x="190044" y="77951"/>
                  <a:pt x="180324" y="79705"/>
                  <a:pt x="173557" y="85636"/>
                </a:cubicBezTo>
                <a:cubicBezTo>
                  <a:pt x="166357" y="91948"/>
                  <a:pt x="163808" y="101834"/>
                  <a:pt x="167057" y="110845"/>
                </a:cubicBezTo>
                <a:lnTo>
                  <a:pt x="163976" y="111813"/>
                </a:lnTo>
                <a:cubicBezTo>
                  <a:pt x="161264" y="104174"/>
                  <a:pt x="162206" y="95982"/>
                  <a:pt x="166259" y="89343"/>
                </a:cubicBezTo>
                <a:lnTo>
                  <a:pt x="171329" y="83298"/>
                </a:lnTo>
                <a:cubicBezTo>
                  <a:pt x="175158" y="79908"/>
                  <a:pt x="179826" y="77708"/>
                  <a:pt x="184774" y="76800"/>
                </a:cubicBezTo>
                <a:close/>
                <a:moveTo>
                  <a:pt x="179076" y="24908"/>
                </a:moveTo>
                <a:cubicBezTo>
                  <a:pt x="173882" y="25821"/>
                  <a:pt x="169065" y="28595"/>
                  <a:pt x="165693" y="33023"/>
                </a:cubicBezTo>
                <a:lnTo>
                  <a:pt x="165081" y="32645"/>
                </a:lnTo>
                <a:lnTo>
                  <a:pt x="164343" y="33841"/>
                </a:lnTo>
                <a:lnTo>
                  <a:pt x="159156" y="28989"/>
                </a:lnTo>
                <a:cubicBezTo>
                  <a:pt x="147650" y="21890"/>
                  <a:pt x="132568" y="25462"/>
                  <a:pt x="125468" y="36968"/>
                </a:cubicBezTo>
                <a:cubicBezTo>
                  <a:pt x="125028" y="37682"/>
                  <a:pt x="124628" y="38410"/>
                  <a:pt x="124607" y="39302"/>
                </a:cubicBezTo>
                <a:cubicBezTo>
                  <a:pt x="121192" y="53871"/>
                  <a:pt x="126621" y="67918"/>
                  <a:pt x="137512" y="72288"/>
                </a:cubicBezTo>
                <a:lnTo>
                  <a:pt x="136408" y="75373"/>
                </a:lnTo>
                <a:cubicBezTo>
                  <a:pt x="125065" y="70889"/>
                  <a:pt x="118824" y="57470"/>
                  <a:pt x="120792" y="42874"/>
                </a:cubicBezTo>
                <a:cubicBezTo>
                  <a:pt x="110219" y="38045"/>
                  <a:pt x="97555" y="41998"/>
                  <a:pt x="91229" y="52250"/>
                </a:cubicBezTo>
                <a:cubicBezTo>
                  <a:pt x="86215" y="60377"/>
                  <a:pt x="87164" y="68019"/>
                  <a:pt x="90995" y="75559"/>
                </a:cubicBezTo>
                <a:cubicBezTo>
                  <a:pt x="88405" y="77546"/>
                  <a:pt x="86197" y="80074"/>
                  <a:pt x="84391" y="83001"/>
                </a:cubicBezTo>
                <a:cubicBezTo>
                  <a:pt x="75261" y="97799"/>
                  <a:pt x="79855" y="117197"/>
                  <a:pt x="94653" y="126328"/>
                </a:cubicBezTo>
                <a:cubicBezTo>
                  <a:pt x="99603" y="129383"/>
                  <a:pt x="105068" y="130901"/>
                  <a:pt x="110449" y="130283"/>
                </a:cubicBezTo>
                <a:cubicBezTo>
                  <a:pt x="111461" y="121556"/>
                  <a:pt x="114239" y="112980"/>
                  <a:pt x="118788" y="105103"/>
                </a:cubicBezTo>
                <a:lnTo>
                  <a:pt x="122060" y="106993"/>
                </a:lnTo>
                <a:cubicBezTo>
                  <a:pt x="117549" y="114804"/>
                  <a:pt x="114885" y="123345"/>
                  <a:pt x="114602" y="132066"/>
                </a:cubicBezTo>
                <a:cubicBezTo>
                  <a:pt x="118189" y="142541"/>
                  <a:pt x="127538" y="149533"/>
                  <a:pt x="138054" y="150704"/>
                </a:cubicBezTo>
                <a:lnTo>
                  <a:pt x="138622" y="157584"/>
                </a:lnTo>
                <a:cubicBezTo>
                  <a:pt x="141809" y="168599"/>
                  <a:pt x="152592" y="175355"/>
                  <a:pt x="163536" y="173320"/>
                </a:cubicBezTo>
                <a:lnTo>
                  <a:pt x="163736" y="174011"/>
                </a:lnTo>
                <a:lnTo>
                  <a:pt x="165086" y="173621"/>
                </a:lnTo>
                <a:lnTo>
                  <a:pt x="165671" y="180699"/>
                </a:lnTo>
                <a:cubicBezTo>
                  <a:pt x="169429" y="193686"/>
                  <a:pt x="183003" y="201168"/>
                  <a:pt x="195990" y="197411"/>
                </a:cubicBezTo>
                <a:cubicBezTo>
                  <a:pt x="196796" y="197178"/>
                  <a:pt x="197581" y="196907"/>
                  <a:pt x="198196" y="196260"/>
                </a:cubicBezTo>
                <a:cubicBezTo>
                  <a:pt x="209934" y="188156"/>
                  <a:pt x="215400" y="175007"/>
                  <a:pt x="211155" y="164763"/>
                </a:cubicBezTo>
                <a:cubicBezTo>
                  <a:pt x="205121" y="170199"/>
                  <a:pt x="196738" y="172687"/>
                  <a:pt x="188343" y="171472"/>
                </a:cubicBezTo>
                <a:lnTo>
                  <a:pt x="188829" y="168281"/>
                </a:lnTo>
                <a:cubicBezTo>
                  <a:pt x="198020" y="169602"/>
                  <a:pt x="207192" y="165939"/>
                  <a:pt x="212635" y="158774"/>
                </a:cubicBezTo>
                <a:cubicBezTo>
                  <a:pt x="218427" y="151149"/>
                  <a:pt x="218946" y="140953"/>
                  <a:pt x="213960" y="132774"/>
                </a:cubicBezTo>
                <a:lnTo>
                  <a:pt x="216785" y="131210"/>
                </a:lnTo>
                <a:cubicBezTo>
                  <a:pt x="222366" y="140465"/>
                  <a:pt x="221779" y="151983"/>
                  <a:pt x="215286" y="160619"/>
                </a:cubicBezTo>
                <a:lnTo>
                  <a:pt x="213805" y="162105"/>
                </a:lnTo>
                <a:cubicBezTo>
                  <a:pt x="218946" y="172938"/>
                  <a:pt x="214526" y="186813"/>
                  <a:pt x="203421" y="196175"/>
                </a:cubicBezTo>
                <a:cubicBezTo>
                  <a:pt x="208012" y="206854"/>
                  <a:pt x="220050" y="212429"/>
                  <a:pt x="231622" y="209082"/>
                </a:cubicBezTo>
                <a:cubicBezTo>
                  <a:pt x="239377" y="206838"/>
                  <a:pt x="243741" y="201989"/>
                  <a:pt x="246092" y="195539"/>
                </a:cubicBezTo>
                <a:cubicBezTo>
                  <a:pt x="255042" y="199507"/>
                  <a:pt x="265290" y="198199"/>
                  <a:pt x="272958" y="192601"/>
                </a:cubicBezTo>
                <a:lnTo>
                  <a:pt x="276795" y="193971"/>
                </a:lnTo>
                <a:cubicBezTo>
                  <a:pt x="289009" y="194016"/>
                  <a:pt x="298363" y="193248"/>
                  <a:pt x="304258" y="183694"/>
                </a:cubicBezTo>
                <a:cubicBezTo>
                  <a:pt x="309343" y="175453"/>
                  <a:pt x="308953" y="165378"/>
                  <a:pt x="303795" y="157923"/>
                </a:cubicBezTo>
                <a:cubicBezTo>
                  <a:pt x="298315" y="164420"/>
                  <a:pt x="291041" y="168177"/>
                  <a:pt x="283702" y="168174"/>
                </a:cubicBezTo>
                <a:lnTo>
                  <a:pt x="283555" y="164527"/>
                </a:lnTo>
                <a:cubicBezTo>
                  <a:pt x="293404" y="164978"/>
                  <a:pt x="303289" y="157339"/>
                  <a:pt x="308110" y="145450"/>
                </a:cubicBezTo>
                <a:cubicBezTo>
                  <a:pt x="311022" y="136198"/>
                  <a:pt x="308752" y="126109"/>
                  <a:pt x="302169" y="119023"/>
                </a:cubicBezTo>
                <a:cubicBezTo>
                  <a:pt x="296249" y="127191"/>
                  <a:pt x="286098" y="131525"/>
                  <a:pt x="275782" y="130309"/>
                </a:cubicBezTo>
                <a:lnTo>
                  <a:pt x="276183" y="127106"/>
                </a:lnTo>
                <a:cubicBezTo>
                  <a:pt x="285405" y="128184"/>
                  <a:pt x="294478" y="124281"/>
                  <a:pt x="299730" y="116974"/>
                </a:cubicBezTo>
                <a:lnTo>
                  <a:pt x="300207" y="116045"/>
                </a:lnTo>
                <a:cubicBezTo>
                  <a:pt x="300079" y="107222"/>
                  <a:pt x="295342" y="98867"/>
                  <a:pt x="287259" y="93880"/>
                </a:cubicBezTo>
                <a:cubicBezTo>
                  <a:pt x="284295" y="92051"/>
                  <a:pt x="281129" y="90828"/>
                  <a:pt x="277855" y="90561"/>
                </a:cubicBezTo>
                <a:cubicBezTo>
                  <a:pt x="271916" y="104194"/>
                  <a:pt x="259881" y="112708"/>
                  <a:pt x="248172" y="111695"/>
                </a:cubicBezTo>
                <a:cubicBezTo>
                  <a:pt x="248002" y="114741"/>
                  <a:pt x="246936" y="117719"/>
                  <a:pt x="245089" y="120348"/>
                </a:cubicBezTo>
                <a:cubicBezTo>
                  <a:pt x="241307" y="125729"/>
                  <a:pt x="234825" y="128827"/>
                  <a:pt x="228007" y="128511"/>
                </a:cubicBezTo>
                <a:lnTo>
                  <a:pt x="228158" y="125380"/>
                </a:lnTo>
                <a:cubicBezTo>
                  <a:pt x="233848" y="125642"/>
                  <a:pt x="239262" y="123097"/>
                  <a:pt x="242439" y="118667"/>
                </a:cubicBezTo>
                <a:cubicBezTo>
                  <a:pt x="244071" y="116391"/>
                  <a:pt x="244987" y="113796"/>
                  <a:pt x="245116" y="111152"/>
                </a:cubicBezTo>
                <a:lnTo>
                  <a:pt x="243716" y="110904"/>
                </a:lnTo>
                <a:lnTo>
                  <a:pt x="244539" y="108155"/>
                </a:lnTo>
                <a:cubicBezTo>
                  <a:pt x="244792" y="106166"/>
                  <a:pt x="244131" y="104285"/>
                  <a:pt x="243078" y="102544"/>
                </a:cubicBezTo>
                <a:cubicBezTo>
                  <a:pt x="240257" y="97875"/>
                  <a:pt x="235048" y="94922"/>
                  <a:pt x="229344" y="94755"/>
                </a:cubicBezTo>
                <a:lnTo>
                  <a:pt x="229436" y="91621"/>
                </a:lnTo>
                <a:cubicBezTo>
                  <a:pt x="236268" y="91821"/>
                  <a:pt x="242499" y="95409"/>
                  <a:pt x="245850" y="101072"/>
                </a:cubicBezTo>
                <a:cubicBezTo>
                  <a:pt x="247129" y="103235"/>
                  <a:pt x="247915" y="105575"/>
                  <a:pt x="248037" y="107973"/>
                </a:cubicBezTo>
                <a:cubicBezTo>
                  <a:pt x="258268" y="109553"/>
                  <a:pt x="268981" y="102051"/>
                  <a:pt x="274232" y="89778"/>
                </a:cubicBezTo>
                <a:cubicBezTo>
                  <a:pt x="278708" y="77339"/>
                  <a:pt x="274020" y="63056"/>
                  <a:pt x="262316" y="55834"/>
                </a:cubicBezTo>
                <a:cubicBezTo>
                  <a:pt x="257734" y="53007"/>
                  <a:pt x="252666" y="51626"/>
                  <a:pt x="247691" y="52231"/>
                </a:cubicBezTo>
                <a:cubicBezTo>
                  <a:pt x="248705" y="60913"/>
                  <a:pt x="245967" y="69020"/>
                  <a:pt x="239739" y="74185"/>
                </a:cubicBezTo>
                <a:lnTo>
                  <a:pt x="237649" y="71664"/>
                </a:lnTo>
                <a:cubicBezTo>
                  <a:pt x="244579" y="65918"/>
                  <a:pt x="246481" y="55888"/>
                  <a:pt x="243151" y="45920"/>
                </a:cubicBezTo>
                <a:cubicBezTo>
                  <a:pt x="241194" y="40124"/>
                  <a:pt x="237183" y="35004"/>
                  <a:pt x="231542" y="31523"/>
                </a:cubicBezTo>
                <a:cubicBezTo>
                  <a:pt x="221392" y="25261"/>
                  <a:pt x="208864" y="26095"/>
                  <a:pt x="199763" y="32668"/>
                </a:cubicBezTo>
                <a:lnTo>
                  <a:pt x="194721" y="27952"/>
                </a:lnTo>
                <a:cubicBezTo>
                  <a:pt x="189842" y="24941"/>
                  <a:pt x="184271" y="23995"/>
                  <a:pt x="179076" y="24908"/>
                </a:cubicBezTo>
                <a:close/>
                <a:moveTo>
                  <a:pt x="190632" y="62"/>
                </a:moveTo>
                <a:cubicBezTo>
                  <a:pt x="300121" y="2329"/>
                  <a:pt x="391248" y="125645"/>
                  <a:pt x="309641" y="225160"/>
                </a:cubicBezTo>
                <a:cubicBezTo>
                  <a:pt x="282892" y="251229"/>
                  <a:pt x="279266" y="288859"/>
                  <a:pt x="302841" y="374772"/>
                </a:cubicBezTo>
                <a:lnTo>
                  <a:pt x="121266" y="376812"/>
                </a:lnTo>
                <a:lnTo>
                  <a:pt x="109025" y="322355"/>
                </a:lnTo>
                <a:cubicBezTo>
                  <a:pt x="76580" y="333165"/>
                  <a:pt x="40716" y="329924"/>
                  <a:pt x="28778" y="318327"/>
                </a:cubicBezTo>
                <a:cubicBezTo>
                  <a:pt x="22923" y="311868"/>
                  <a:pt x="25422" y="291738"/>
                  <a:pt x="32859" y="276164"/>
                </a:cubicBezTo>
                <a:cubicBezTo>
                  <a:pt x="35235" y="270344"/>
                  <a:pt x="23179" y="268321"/>
                  <a:pt x="20618" y="259843"/>
                </a:cubicBezTo>
                <a:cubicBezTo>
                  <a:pt x="19440" y="251965"/>
                  <a:pt x="27377" y="251682"/>
                  <a:pt x="30757" y="247602"/>
                </a:cubicBezTo>
                <a:lnTo>
                  <a:pt x="18516" y="238938"/>
                </a:lnTo>
                <a:cubicBezTo>
                  <a:pt x="12669" y="232923"/>
                  <a:pt x="25811" y="221592"/>
                  <a:pt x="29458" y="212919"/>
                </a:cubicBezTo>
                <a:cubicBezTo>
                  <a:pt x="16679" y="208924"/>
                  <a:pt x="7006" y="203466"/>
                  <a:pt x="307" y="196983"/>
                </a:cubicBezTo>
                <a:cubicBezTo>
                  <a:pt x="-2572" y="186228"/>
                  <a:pt x="15339" y="171234"/>
                  <a:pt x="31089" y="151672"/>
                </a:cubicBezTo>
                <a:cubicBezTo>
                  <a:pt x="47602" y="132201"/>
                  <a:pt x="33821" y="117353"/>
                  <a:pt x="46470" y="75544"/>
                </a:cubicBezTo>
                <a:cubicBezTo>
                  <a:pt x="66559" y="23813"/>
                  <a:pt x="114124" y="-1423"/>
                  <a:pt x="190632" y="6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1" name="Group 110">
            <a:extLst>
              <a:ext uri="{FF2B5EF4-FFF2-40B4-BE49-F238E27FC236}">
                <a16:creationId xmlns:a16="http://schemas.microsoft.com/office/drawing/2014/main" id="{F05F76C4-5E35-4001-AFBA-35069448C8FC}"/>
              </a:ext>
            </a:extLst>
          </p:cNvPr>
          <p:cNvGrpSpPr/>
          <p:nvPr/>
        </p:nvGrpSpPr>
        <p:grpSpPr>
          <a:xfrm flipH="1">
            <a:off x="2627006" y="2796162"/>
            <a:ext cx="420994" cy="385188"/>
            <a:chOff x="4835382" y="73243"/>
            <a:chExt cx="2920830" cy="3227535"/>
          </a:xfrm>
          <a:solidFill>
            <a:schemeClr val="accent4"/>
          </a:solidFill>
        </p:grpSpPr>
        <p:sp>
          <p:nvSpPr>
            <p:cNvPr id="32" name="Freeform 111">
              <a:extLst>
                <a:ext uri="{FF2B5EF4-FFF2-40B4-BE49-F238E27FC236}">
                  <a16:creationId xmlns:a16="http://schemas.microsoft.com/office/drawing/2014/main" id="{23AD0CD6-23C3-4D75-B94E-AD570CADE2CF}"/>
                </a:ext>
              </a:extLst>
            </p:cNvPr>
            <p:cNvSpPr/>
            <p:nvPr/>
          </p:nvSpPr>
          <p:spPr>
            <a:xfrm>
              <a:off x="4835382" y="73243"/>
              <a:ext cx="2920830" cy="3227535"/>
            </a:xfrm>
            <a:custGeom>
              <a:avLst/>
              <a:gdLst>
                <a:gd name="connsiteX0" fmla="*/ 3030279 w 4784651"/>
                <a:gd name="connsiteY0" fmla="*/ 0 h 5890437"/>
                <a:gd name="connsiteX1" fmla="*/ 765544 w 4784651"/>
                <a:gd name="connsiteY1" fmla="*/ 1935126 h 5890437"/>
                <a:gd name="connsiteX2" fmla="*/ 0 w 4784651"/>
                <a:gd name="connsiteY2" fmla="*/ 3051544 h 5890437"/>
                <a:gd name="connsiteX3" fmla="*/ 510363 w 4784651"/>
                <a:gd name="connsiteY3" fmla="*/ 3327991 h 5890437"/>
                <a:gd name="connsiteX4" fmla="*/ 297711 w 4784651"/>
                <a:gd name="connsiteY4" fmla="*/ 3657600 h 5890437"/>
                <a:gd name="connsiteX5" fmla="*/ 489097 w 4784651"/>
                <a:gd name="connsiteY5" fmla="*/ 3870251 h 5890437"/>
                <a:gd name="connsiteX6" fmla="*/ 372139 w 4784651"/>
                <a:gd name="connsiteY6" fmla="*/ 4061637 h 5890437"/>
                <a:gd name="connsiteX7" fmla="*/ 563525 w 4784651"/>
                <a:gd name="connsiteY7" fmla="*/ 4316819 h 5890437"/>
                <a:gd name="connsiteX8" fmla="*/ 499730 w 4784651"/>
                <a:gd name="connsiteY8" fmla="*/ 4976037 h 5890437"/>
                <a:gd name="connsiteX9" fmla="*/ 1754372 w 4784651"/>
                <a:gd name="connsiteY9" fmla="*/ 5199321 h 5890437"/>
                <a:gd name="connsiteX10" fmla="*/ 1945758 w 4784651"/>
                <a:gd name="connsiteY10" fmla="*/ 5890437 h 5890437"/>
                <a:gd name="connsiteX11" fmla="*/ 4784651 w 4784651"/>
                <a:gd name="connsiteY11" fmla="*/ 5858540 h 5890437"/>
                <a:gd name="connsiteX12" fmla="*/ 4561367 w 4784651"/>
                <a:gd name="connsiteY12" fmla="*/ 4189228 h 5890437"/>
                <a:gd name="connsiteX13" fmla="*/ 3030279 w 4784651"/>
                <a:gd name="connsiteY13" fmla="*/ 0 h 5890437"/>
                <a:gd name="connsiteX0" fmla="*/ 3030279 w 4784651"/>
                <a:gd name="connsiteY0" fmla="*/ 114 h 5890551"/>
                <a:gd name="connsiteX1" fmla="*/ 765544 w 4784651"/>
                <a:gd name="connsiteY1" fmla="*/ 1935240 h 5890551"/>
                <a:gd name="connsiteX2" fmla="*/ 0 w 4784651"/>
                <a:gd name="connsiteY2" fmla="*/ 3051658 h 5890551"/>
                <a:gd name="connsiteX3" fmla="*/ 510363 w 4784651"/>
                <a:gd name="connsiteY3" fmla="*/ 3328105 h 5890551"/>
                <a:gd name="connsiteX4" fmla="*/ 297711 w 4784651"/>
                <a:gd name="connsiteY4" fmla="*/ 3657714 h 5890551"/>
                <a:gd name="connsiteX5" fmla="*/ 489097 w 4784651"/>
                <a:gd name="connsiteY5" fmla="*/ 3870365 h 5890551"/>
                <a:gd name="connsiteX6" fmla="*/ 372139 w 4784651"/>
                <a:gd name="connsiteY6" fmla="*/ 4061751 h 5890551"/>
                <a:gd name="connsiteX7" fmla="*/ 563525 w 4784651"/>
                <a:gd name="connsiteY7" fmla="*/ 4316933 h 5890551"/>
                <a:gd name="connsiteX8" fmla="*/ 499730 w 4784651"/>
                <a:gd name="connsiteY8" fmla="*/ 4976151 h 5890551"/>
                <a:gd name="connsiteX9" fmla="*/ 1754372 w 4784651"/>
                <a:gd name="connsiteY9" fmla="*/ 5199435 h 5890551"/>
                <a:gd name="connsiteX10" fmla="*/ 1945758 w 4784651"/>
                <a:gd name="connsiteY10" fmla="*/ 5890551 h 5890551"/>
                <a:gd name="connsiteX11" fmla="*/ 4784651 w 4784651"/>
                <a:gd name="connsiteY11" fmla="*/ 5858654 h 5890551"/>
                <a:gd name="connsiteX12" fmla="*/ 4561367 w 4784651"/>
                <a:gd name="connsiteY12" fmla="*/ 4189342 h 5890551"/>
                <a:gd name="connsiteX13" fmla="*/ 3030279 w 4784651"/>
                <a:gd name="connsiteY13" fmla="*/ 114 h 5890551"/>
                <a:gd name="connsiteX0" fmla="*/ 3030279 w 4784651"/>
                <a:gd name="connsiteY0" fmla="*/ 398 h 5890835"/>
                <a:gd name="connsiteX1" fmla="*/ 765544 w 4784651"/>
                <a:gd name="connsiteY1" fmla="*/ 1935524 h 5890835"/>
                <a:gd name="connsiteX2" fmla="*/ 0 w 4784651"/>
                <a:gd name="connsiteY2" fmla="*/ 3051942 h 5890835"/>
                <a:gd name="connsiteX3" fmla="*/ 510363 w 4784651"/>
                <a:gd name="connsiteY3" fmla="*/ 3328389 h 5890835"/>
                <a:gd name="connsiteX4" fmla="*/ 297711 w 4784651"/>
                <a:gd name="connsiteY4" fmla="*/ 3657998 h 5890835"/>
                <a:gd name="connsiteX5" fmla="*/ 489097 w 4784651"/>
                <a:gd name="connsiteY5" fmla="*/ 3870649 h 5890835"/>
                <a:gd name="connsiteX6" fmla="*/ 372139 w 4784651"/>
                <a:gd name="connsiteY6" fmla="*/ 4062035 h 5890835"/>
                <a:gd name="connsiteX7" fmla="*/ 563525 w 4784651"/>
                <a:gd name="connsiteY7" fmla="*/ 4317217 h 5890835"/>
                <a:gd name="connsiteX8" fmla="*/ 499730 w 4784651"/>
                <a:gd name="connsiteY8" fmla="*/ 4976435 h 5890835"/>
                <a:gd name="connsiteX9" fmla="*/ 1754372 w 4784651"/>
                <a:gd name="connsiteY9" fmla="*/ 5199719 h 5890835"/>
                <a:gd name="connsiteX10" fmla="*/ 1945758 w 4784651"/>
                <a:gd name="connsiteY10" fmla="*/ 5890835 h 5890835"/>
                <a:gd name="connsiteX11" fmla="*/ 4784651 w 4784651"/>
                <a:gd name="connsiteY11" fmla="*/ 5858938 h 5890835"/>
                <a:gd name="connsiteX12" fmla="*/ 4561367 w 4784651"/>
                <a:gd name="connsiteY12" fmla="*/ 4189626 h 5890835"/>
                <a:gd name="connsiteX13" fmla="*/ 3030279 w 4784651"/>
                <a:gd name="connsiteY13" fmla="*/ 398 h 5890835"/>
                <a:gd name="connsiteX0" fmla="*/ 3030279 w 5042277"/>
                <a:gd name="connsiteY0" fmla="*/ 663 h 5891100"/>
                <a:gd name="connsiteX1" fmla="*/ 765544 w 5042277"/>
                <a:gd name="connsiteY1" fmla="*/ 1935789 h 5891100"/>
                <a:gd name="connsiteX2" fmla="*/ 0 w 5042277"/>
                <a:gd name="connsiteY2" fmla="*/ 3052207 h 5891100"/>
                <a:gd name="connsiteX3" fmla="*/ 510363 w 5042277"/>
                <a:gd name="connsiteY3" fmla="*/ 3328654 h 5891100"/>
                <a:gd name="connsiteX4" fmla="*/ 297711 w 5042277"/>
                <a:gd name="connsiteY4" fmla="*/ 3658263 h 5891100"/>
                <a:gd name="connsiteX5" fmla="*/ 489097 w 5042277"/>
                <a:gd name="connsiteY5" fmla="*/ 3870914 h 5891100"/>
                <a:gd name="connsiteX6" fmla="*/ 372139 w 5042277"/>
                <a:gd name="connsiteY6" fmla="*/ 4062300 h 5891100"/>
                <a:gd name="connsiteX7" fmla="*/ 563525 w 5042277"/>
                <a:gd name="connsiteY7" fmla="*/ 4317482 h 5891100"/>
                <a:gd name="connsiteX8" fmla="*/ 499730 w 5042277"/>
                <a:gd name="connsiteY8" fmla="*/ 4976700 h 5891100"/>
                <a:gd name="connsiteX9" fmla="*/ 1754372 w 5042277"/>
                <a:gd name="connsiteY9" fmla="*/ 5199984 h 5891100"/>
                <a:gd name="connsiteX10" fmla="*/ 1945758 w 5042277"/>
                <a:gd name="connsiteY10" fmla="*/ 5891100 h 5891100"/>
                <a:gd name="connsiteX11" fmla="*/ 4784651 w 5042277"/>
                <a:gd name="connsiteY11" fmla="*/ 5859203 h 5891100"/>
                <a:gd name="connsiteX12" fmla="*/ 4561367 w 5042277"/>
                <a:gd name="connsiteY12" fmla="*/ 4189891 h 5891100"/>
                <a:gd name="connsiteX13" fmla="*/ 3030279 w 5042277"/>
                <a:gd name="connsiteY13" fmla="*/ 663 h 5891100"/>
                <a:gd name="connsiteX0" fmla="*/ 3030279 w 5316637"/>
                <a:gd name="connsiteY0" fmla="*/ 1079 h 5891516"/>
                <a:gd name="connsiteX1" fmla="*/ 765544 w 5316637"/>
                <a:gd name="connsiteY1" fmla="*/ 1936205 h 5891516"/>
                <a:gd name="connsiteX2" fmla="*/ 0 w 5316637"/>
                <a:gd name="connsiteY2" fmla="*/ 3052623 h 5891516"/>
                <a:gd name="connsiteX3" fmla="*/ 510363 w 5316637"/>
                <a:gd name="connsiteY3" fmla="*/ 3329070 h 5891516"/>
                <a:gd name="connsiteX4" fmla="*/ 297711 w 5316637"/>
                <a:gd name="connsiteY4" fmla="*/ 3658679 h 5891516"/>
                <a:gd name="connsiteX5" fmla="*/ 489097 w 5316637"/>
                <a:gd name="connsiteY5" fmla="*/ 3871330 h 5891516"/>
                <a:gd name="connsiteX6" fmla="*/ 372139 w 5316637"/>
                <a:gd name="connsiteY6" fmla="*/ 4062716 h 5891516"/>
                <a:gd name="connsiteX7" fmla="*/ 563525 w 5316637"/>
                <a:gd name="connsiteY7" fmla="*/ 4317898 h 5891516"/>
                <a:gd name="connsiteX8" fmla="*/ 499730 w 5316637"/>
                <a:gd name="connsiteY8" fmla="*/ 4977116 h 5891516"/>
                <a:gd name="connsiteX9" fmla="*/ 1754372 w 5316637"/>
                <a:gd name="connsiteY9" fmla="*/ 5200400 h 5891516"/>
                <a:gd name="connsiteX10" fmla="*/ 1945758 w 5316637"/>
                <a:gd name="connsiteY10" fmla="*/ 5891516 h 5891516"/>
                <a:gd name="connsiteX11" fmla="*/ 4784651 w 5316637"/>
                <a:gd name="connsiteY11" fmla="*/ 5859619 h 5891516"/>
                <a:gd name="connsiteX12" fmla="*/ 4890977 w 5316637"/>
                <a:gd name="connsiteY12" fmla="*/ 3520456 h 5891516"/>
                <a:gd name="connsiteX13" fmla="*/ 3030279 w 5316637"/>
                <a:gd name="connsiteY13" fmla="*/ 1079 h 5891516"/>
                <a:gd name="connsiteX0" fmla="*/ 3030279 w 5338934"/>
                <a:gd name="connsiteY0" fmla="*/ 561 h 5890998"/>
                <a:gd name="connsiteX1" fmla="*/ 765544 w 5338934"/>
                <a:gd name="connsiteY1" fmla="*/ 1935687 h 5890998"/>
                <a:gd name="connsiteX2" fmla="*/ 0 w 5338934"/>
                <a:gd name="connsiteY2" fmla="*/ 3052105 h 5890998"/>
                <a:gd name="connsiteX3" fmla="*/ 510363 w 5338934"/>
                <a:gd name="connsiteY3" fmla="*/ 3328552 h 5890998"/>
                <a:gd name="connsiteX4" fmla="*/ 297711 w 5338934"/>
                <a:gd name="connsiteY4" fmla="*/ 3658161 h 5890998"/>
                <a:gd name="connsiteX5" fmla="*/ 489097 w 5338934"/>
                <a:gd name="connsiteY5" fmla="*/ 3870812 h 5890998"/>
                <a:gd name="connsiteX6" fmla="*/ 372139 w 5338934"/>
                <a:gd name="connsiteY6" fmla="*/ 4062198 h 5890998"/>
                <a:gd name="connsiteX7" fmla="*/ 563525 w 5338934"/>
                <a:gd name="connsiteY7" fmla="*/ 4317380 h 5890998"/>
                <a:gd name="connsiteX8" fmla="*/ 499730 w 5338934"/>
                <a:gd name="connsiteY8" fmla="*/ 4976598 h 5890998"/>
                <a:gd name="connsiteX9" fmla="*/ 1754372 w 5338934"/>
                <a:gd name="connsiteY9" fmla="*/ 5199882 h 5890998"/>
                <a:gd name="connsiteX10" fmla="*/ 1945758 w 5338934"/>
                <a:gd name="connsiteY10" fmla="*/ 5890998 h 5890998"/>
                <a:gd name="connsiteX11" fmla="*/ 4784651 w 5338934"/>
                <a:gd name="connsiteY11" fmla="*/ 5859101 h 5890998"/>
                <a:gd name="connsiteX12" fmla="*/ 4890977 w 5338934"/>
                <a:gd name="connsiteY12" fmla="*/ 3519938 h 5890998"/>
                <a:gd name="connsiteX13" fmla="*/ 3030279 w 5338934"/>
                <a:gd name="connsiteY13" fmla="*/ 561 h 5890998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75 h 5890612"/>
                <a:gd name="connsiteX1" fmla="*/ 765544 w 5381346"/>
                <a:gd name="connsiteY1" fmla="*/ 1935301 h 5890612"/>
                <a:gd name="connsiteX2" fmla="*/ 0 w 5381346"/>
                <a:gd name="connsiteY2" fmla="*/ 3051719 h 5890612"/>
                <a:gd name="connsiteX3" fmla="*/ 510363 w 5381346"/>
                <a:gd name="connsiteY3" fmla="*/ 3328166 h 5890612"/>
                <a:gd name="connsiteX4" fmla="*/ 297711 w 5381346"/>
                <a:gd name="connsiteY4" fmla="*/ 3657775 h 5890612"/>
                <a:gd name="connsiteX5" fmla="*/ 489097 w 5381346"/>
                <a:gd name="connsiteY5" fmla="*/ 3870426 h 5890612"/>
                <a:gd name="connsiteX6" fmla="*/ 372139 w 5381346"/>
                <a:gd name="connsiteY6" fmla="*/ 4061812 h 5890612"/>
                <a:gd name="connsiteX7" fmla="*/ 563525 w 5381346"/>
                <a:gd name="connsiteY7" fmla="*/ 4316994 h 5890612"/>
                <a:gd name="connsiteX8" fmla="*/ 499730 w 5381346"/>
                <a:gd name="connsiteY8" fmla="*/ 4976212 h 5890612"/>
                <a:gd name="connsiteX9" fmla="*/ 1754372 w 5381346"/>
                <a:gd name="connsiteY9" fmla="*/ 5199496 h 5890612"/>
                <a:gd name="connsiteX10" fmla="*/ 1945758 w 5381346"/>
                <a:gd name="connsiteY10" fmla="*/ 5890612 h 5890612"/>
                <a:gd name="connsiteX11" fmla="*/ 4784651 w 5381346"/>
                <a:gd name="connsiteY11" fmla="*/ 5858715 h 5890612"/>
                <a:gd name="connsiteX12" fmla="*/ 4890977 w 5381346"/>
                <a:gd name="connsiteY12" fmla="*/ 3519552 h 5890612"/>
                <a:gd name="connsiteX13" fmla="*/ 3030279 w 5381346"/>
                <a:gd name="connsiteY13" fmla="*/ 175 h 5890612"/>
                <a:gd name="connsiteX0" fmla="*/ 3030279 w 5381346"/>
                <a:gd name="connsiteY0" fmla="*/ 1733 h 5892170"/>
                <a:gd name="connsiteX1" fmla="*/ 0 w 5381346"/>
                <a:gd name="connsiteY1" fmla="*/ 3053277 h 5892170"/>
                <a:gd name="connsiteX2" fmla="*/ 510363 w 5381346"/>
                <a:gd name="connsiteY2" fmla="*/ 3329724 h 5892170"/>
                <a:gd name="connsiteX3" fmla="*/ 297711 w 5381346"/>
                <a:gd name="connsiteY3" fmla="*/ 3659333 h 5892170"/>
                <a:gd name="connsiteX4" fmla="*/ 489097 w 5381346"/>
                <a:gd name="connsiteY4" fmla="*/ 3871984 h 5892170"/>
                <a:gd name="connsiteX5" fmla="*/ 372139 w 5381346"/>
                <a:gd name="connsiteY5" fmla="*/ 4063370 h 5892170"/>
                <a:gd name="connsiteX6" fmla="*/ 563525 w 5381346"/>
                <a:gd name="connsiteY6" fmla="*/ 4318552 h 5892170"/>
                <a:gd name="connsiteX7" fmla="*/ 499730 w 5381346"/>
                <a:gd name="connsiteY7" fmla="*/ 4977770 h 5892170"/>
                <a:gd name="connsiteX8" fmla="*/ 1754372 w 5381346"/>
                <a:gd name="connsiteY8" fmla="*/ 5201054 h 5892170"/>
                <a:gd name="connsiteX9" fmla="*/ 1945758 w 5381346"/>
                <a:gd name="connsiteY9" fmla="*/ 5892170 h 5892170"/>
                <a:gd name="connsiteX10" fmla="*/ 4784651 w 5381346"/>
                <a:gd name="connsiteY10" fmla="*/ 5860273 h 5892170"/>
                <a:gd name="connsiteX11" fmla="*/ 4890977 w 5381346"/>
                <a:gd name="connsiteY11" fmla="*/ 3521110 h 5892170"/>
                <a:gd name="connsiteX12" fmla="*/ 3030279 w 5381346"/>
                <a:gd name="connsiteY12" fmla="*/ 1733 h 5892170"/>
                <a:gd name="connsiteX0" fmla="*/ 3030279 w 5381346"/>
                <a:gd name="connsiteY0" fmla="*/ 4 h 5890441"/>
                <a:gd name="connsiteX1" fmla="*/ 0 w 5381346"/>
                <a:gd name="connsiteY1" fmla="*/ 3051548 h 5890441"/>
                <a:gd name="connsiteX2" fmla="*/ 510363 w 5381346"/>
                <a:gd name="connsiteY2" fmla="*/ 3327995 h 5890441"/>
                <a:gd name="connsiteX3" fmla="*/ 297711 w 5381346"/>
                <a:gd name="connsiteY3" fmla="*/ 3657604 h 5890441"/>
                <a:gd name="connsiteX4" fmla="*/ 489097 w 5381346"/>
                <a:gd name="connsiteY4" fmla="*/ 3870255 h 5890441"/>
                <a:gd name="connsiteX5" fmla="*/ 372139 w 5381346"/>
                <a:gd name="connsiteY5" fmla="*/ 4061641 h 5890441"/>
                <a:gd name="connsiteX6" fmla="*/ 563525 w 5381346"/>
                <a:gd name="connsiteY6" fmla="*/ 4316823 h 5890441"/>
                <a:gd name="connsiteX7" fmla="*/ 499730 w 5381346"/>
                <a:gd name="connsiteY7" fmla="*/ 4976041 h 5890441"/>
                <a:gd name="connsiteX8" fmla="*/ 1754372 w 5381346"/>
                <a:gd name="connsiteY8" fmla="*/ 5199325 h 5890441"/>
                <a:gd name="connsiteX9" fmla="*/ 1945758 w 5381346"/>
                <a:gd name="connsiteY9" fmla="*/ 5890441 h 5890441"/>
                <a:gd name="connsiteX10" fmla="*/ 4784651 w 5381346"/>
                <a:gd name="connsiteY10" fmla="*/ 5858544 h 5890441"/>
                <a:gd name="connsiteX11" fmla="*/ 4890977 w 5381346"/>
                <a:gd name="connsiteY11" fmla="*/ 3519381 h 5890441"/>
                <a:gd name="connsiteX12" fmla="*/ 3030279 w 5381346"/>
                <a:gd name="connsiteY12" fmla="*/ 4 h 5890441"/>
                <a:gd name="connsiteX0" fmla="*/ 3040277 w 5391344"/>
                <a:gd name="connsiteY0" fmla="*/ 4 h 5890441"/>
                <a:gd name="connsiteX1" fmla="*/ 9998 w 5391344"/>
                <a:gd name="connsiteY1" fmla="*/ 3051548 h 5890441"/>
                <a:gd name="connsiteX2" fmla="*/ 520361 w 5391344"/>
                <a:gd name="connsiteY2" fmla="*/ 3327995 h 5890441"/>
                <a:gd name="connsiteX3" fmla="*/ 307709 w 5391344"/>
                <a:gd name="connsiteY3" fmla="*/ 3657604 h 5890441"/>
                <a:gd name="connsiteX4" fmla="*/ 499095 w 5391344"/>
                <a:gd name="connsiteY4" fmla="*/ 3870255 h 5890441"/>
                <a:gd name="connsiteX5" fmla="*/ 382137 w 5391344"/>
                <a:gd name="connsiteY5" fmla="*/ 4061641 h 5890441"/>
                <a:gd name="connsiteX6" fmla="*/ 573523 w 5391344"/>
                <a:gd name="connsiteY6" fmla="*/ 4316823 h 5890441"/>
                <a:gd name="connsiteX7" fmla="*/ 509728 w 5391344"/>
                <a:gd name="connsiteY7" fmla="*/ 4976041 h 5890441"/>
                <a:gd name="connsiteX8" fmla="*/ 1764370 w 5391344"/>
                <a:gd name="connsiteY8" fmla="*/ 5199325 h 5890441"/>
                <a:gd name="connsiteX9" fmla="*/ 1955756 w 5391344"/>
                <a:gd name="connsiteY9" fmla="*/ 5890441 h 5890441"/>
                <a:gd name="connsiteX10" fmla="*/ 4794649 w 5391344"/>
                <a:gd name="connsiteY10" fmla="*/ 5858544 h 5890441"/>
                <a:gd name="connsiteX11" fmla="*/ 4900975 w 5391344"/>
                <a:gd name="connsiteY11" fmla="*/ 3519381 h 5890441"/>
                <a:gd name="connsiteX12" fmla="*/ 3040277 w 5391344"/>
                <a:gd name="connsiteY12" fmla="*/ 4 h 5890441"/>
                <a:gd name="connsiteX0" fmla="*/ 3040277 w 5391344"/>
                <a:gd name="connsiteY0" fmla="*/ 4 h 5890441"/>
                <a:gd name="connsiteX1" fmla="*/ 9998 w 5391344"/>
                <a:gd name="connsiteY1" fmla="*/ 3051548 h 5890441"/>
                <a:gd name="connsiteX2" fmla="*/ 520361 w 5391344"/>
                <a:gd name="connsiteY2" fmla="*/ 3327995 h 5890441"/>
                <a:gd name="connsiteX3" fmla="*/ 307709 w 5391344"/>
                <a:gd name="connsiteY3" fmla="*/ 3657604 h 5890441"/>
                <a:gd name="connsiteX4" fmla="*/ 499095 w 5391344"/>
                <a:gd name="connsiteY4" fmla="*/ 3870255 h 5890441"/>
                <a:gd name="connsiteX5" fmla="*/ 382137 w 5391344"/>
                <a:gd name="connsiteY5" fmla="*/ 4061641 h 5890441"/>
                <a:gd name="connsiteX6" fmla="*/ 573523 w 5391344"/>
                <a:gd name="connsiteY6" fmla="*/ 4316823 h 5890441"/>
                <a:gd name="connsiteX7" fmla="*/ 509728 w 5391344"/>
                <a:gd name="connsiteY7" fmla="*/ 4976041 h 5890441"/>
                <a:gd name="connsiteX8" fmla="*/ 1764370 w 5391344"/>
                <a:gd name="connsiteY8" fmla="*/ 5199325 h 5890441"/>
                <a:gd name="connsiteX9" fmla="*/ 1955756 w 5391344"/>
                <a:gd name="connsiteY9" fmla="*/ 5890441 h 5890441"/>
                <a:gd name="connsiteX10" fmla="*/ 4794649 w 5391344"/>
                <a:gd name="connsiteY10" fmla="*/ 5858544 h 5890441"/>
                <a:gd name="connsiteX11" fmla="*/ 4900975 w 5391344"/>
                <a:gd name="connsiteY11" fmla="*/ 3519381 h 5890441"/>
                <a:gd name="connsiteX12" fmla="*/ 3040277 w 5391344"/>
                <a:gd name="connsiteY12" fmla="*/ 4 h 5890441"/>
                <a:gd name="connsiteX0" fmla="*/ 3030279 w 5381346"/>
                <a:gd name="connsiteY0" fmla="*/ 92120 h 5982557"/>
                <a:gd name="connsiteX1" fmla="*/ 914399 w 5381346"/>
                <a:gd name="connsiteY1" fmla="*/ 1187274 h 5982557"/>
                <a:gd name="connsiteX2" fmla="*/ 0 w 5381346"/>
                <a:gd name="connsiteY2" fmla="*/ 3143664 h 5982557"/>
                <a:gd name="connsiteX3" fmla="*/ 510363 w 5381346"/>
                <a:gd name="connsiteY3" fmla="*/ 3420111 h 5982557"/>
                <a:gd name="connsiteX4" fmla="*/ 297711 w 5381346"/>
                <a:gd name="connsiteY4" fmla="*/ 3749720 h 5982557"/>
                <a:gd name="connsiteX5" fmla="*/ 489097 w 5381346"/>
                <a:gd name="connsiteY5" fmla="*/ 3962371 h 5982557"/>
                <a:gd name="connsiteX6" fmla="*/ 372139 w 5381346"/>
                <a:gd name="connsiteY6" fmla="*/ 4153757 h 5982557"/>
                <a:gd name="connsiteX7" fmla="*/ 563525 w 5381346"/>
                <a:gd name="connsiteY7" fmla="*/ 4408939 h 5982557"/>
                <a:gd name="connsiteX8" fmla="*/ 499730 w 5381346"/>
                <a:gd name="connsiteY8" fmla="*/ 5068157 h 5982557"/>
                <a:gd name="connsiteX9" fmla="*/ 1754372 w 5381346"/>
                <a:gd name="connsiteY9" fmla="*/ 5291441 h 5982557"/>
                <a:gd name="connsiteX10" fmla="*/ 1945758 w 5381346"/>
                <a:gd name="connsiteY10" fmla="*/ 5982557 h 5982557"/>
                <a:gd name="connsiteX11" fmla="*/ 4784651 w 5381346"/>
                <a:gd name="connsiteY11" fmla="*/ 5950660 h 5982557"/>
                <a:gd name="connsiteX12" fmla="*/ 4890977 w 5381346"/>
                <a:gd name="connsiteY12" fmla="*/ 3611497 h 5982557"/>
                <a:gd name="connsiteX13" fmla="*/ 3030279 w 5381346"/>
                <a:gd name="connsiteY13" fmla="*/ 92120 h 5982557"/>
                <a:gd name="connsiteX0" fmla="*/ 3030279 w 5381346"/>
                <a:gd name="connsiteY0" fmla="*/ 94250 h 5984687"/>
                <a:gd name="connsiteX1" fmla="*/ 914399 w 5381346"/>
                <a:gd name="connsiteY1" fmla="*/ 1189404 h 5984687"/>
                <a:gd name="connsiteX2" fmla="*/ 0 w 5381346"/>
                <a:gd name="connsiteY2" fmla="*/ 3145794 h 5984687"/>
                <a:gd name="connsiteX3" fmla="*/ 510363 w 5381346"/>
                <a:gd name="connsiteY3" fmla="*/ 3422241 h 5984687"/>
                <a:gd name="connsiteX4" fmla="*/ 297711 w 5381346"/>
                <a:gd name="connsiteY4" fmla="*/ 3751850 h 5984687"/>
                <a:gd name="connsiteX5" fmla="*/ 489097 w 5381346"/>
                <a:gd name="connsiteY5" fmla="*/ 3964501 h 5984687"/>
                <a:gd name="connsiteX6" fmla="*/ 372139 w 5381346"/>
                <a:gd name="connsiteY6" fmla="*/ 4155887 h 5984687"/>
                <a:gd name="connsiteX7" fmla="*/ 563525 w 5381346"/>
                <a:gd name="connsiteY7" fmla="*/ 4411069 h 5984687"/>
                <a:gd name="connsiteX8" fmla="*/ 499730 w 5381346"/>
                <a:gd name="connsiteY8" fmla="*/ 5070287 h 5984687"/>
                <a:gd name="connsiteX9" fmla="*/ 1754372 w 5381346"/>
                <a:gd name="connsiteY9" fmla="*/ 5293571 h 5984687"/>
                <a:gd name="connsiteX10" fmla="*/ 1945758 w 5381346"/>
                <a:gd name="connsiteY10" fmla="*/ 5984687 h 5984687"/>
                <a:gd name="connsiteX11" fmla="*/ 4784651 w 5381346"/>
                <a:gd name="connsiteY11" fmla="*/ 5952790 h 5984687"/>
                <a:gd name="connsiteX12" fmla="*/ 4890977 w 5381346"/>
                <a:gd name="connsiteY12" fmla="*/ 3613627 h 5984687"/>
                <a:gd name="connsiteX13" fmla="*/ 3030279 w 5381346"/>
                <a:gd name="connsiteY13" fmla="*/ 94250 h 5984687"/>
                <a:gd name="connsiteX0" fmla="*/ 3030279 w 5381346"/>
                <a:gd name="connsiteY0" fmla="*/ 0 h 5890437"/>
                <a:gd name="connsiteX1" fmla="*/ 914399 w 5381346"/>
                <a:gd name="connsiteY1" fmla="*/ 1095154 h 5890437"/>
                <a:gd name="connsiteX2" fmla="*/ 0 w 5381346"/>
                <a:gd name="connsiteY2" fmla="*/ 3051544 h 5890437"/>
                <a:gd name="connsiteX3" fmla="*/ 510363 w 5381346"/>
                <a:gd name="connsiteY3" fmla="*/ 3327991 h 5890437"/>
                <a:gd name="connsiteX4" fmla="*/ 297711 w 5381346"/>
                <a:gd name="connsiteY4" fmla="*/ 3657600 h 5890437"/>
                <a:gd name="connsiteX5" fmla="*/ 489097 w 5381346"/>
                <a:gd name="connsiteY5" fmla="*/ 3870251 h 5890437"/>
                <a:gd name="connsiteX6" fmla="*/ 372139 w 5381346"/>
                <a:gd name="connsiteY6" fmla="*/ 4061637 h 5890437"/>
                <a:gd name="connsiteX7" fmla="*/ 563525 w 5381346"/>
                <a:gd name="connsiteY7" fmla="*/ 4316819 h 5890437"/>
                <a:gd name="connsiteX8" fmla="*/ 499730 w 5381346"/>
                <a:gd name="connsiteY8" fmla="*/ 4976037 h 5890437"/>
                <a:gd name="connsiteX9" fmla="*/ 1754372 w 5381346"/>
                <a:gd name="connsiteY9" fmla="*/ 5199321 h 5890437"/>
                <a:gd name="connsiteX10" fmla="*/ 1945758 w 5381346"/>
                <a:gd name="connsiteY10" fmla="*/ 5890437 h 5890437"/>
                <a:gd name="connsiteX11" fmla="*/ 4784651 w 5381346"/>
                <a:gd name="connsiteY11" fmla="*/ 5858540 h 5890437"/>
                <a:gd name="connsiteX12" fmla="*/ 4890977 w 5381346"/>
                <a:gd name="connsiteY12" fmla="*/ 3519377 h 5890437"/>
                <a:gd name="connsiteX13" fmla="*/ 3030279 w 5381346"/>
                <a:gd name="connsiteY13" fmla="*/ 0 h 5890437"/>
                <a:gd name="connsiteX0" fmla="*/ 3030279 w 5381346"/>
                <a:gd name="connsiteY0" fmla="*/ 0 h 5890437"/>
                <a:gd name="connsiteX1" fmla="*/ 914399 w 5381346"/>
                <a:gd name="connsiteY1" fmla="*/ 1095154 h 5890437"/>
                <a:gd name="connsiteX2" fmla="*/ 0 w 5381346"/>
                <a:gd name="connsiteY2" fmla="*/ 3051544 h 5890437"/>
                <a:gd name="connsiteX3" fmla="*/ 510363 w 5381346"/>
                <a:gd name="connsiteY3" fmla="*/ 3327991 h 5890437"/>
                <a:gd name="connsiteX4" fmla="*/ 297711 w 5381346"/>
                <a:gd name="connsiteY4" fmla="*/ 3657600 h 5890437"/>
                <a:gd name="connsiteX5" fmla="*/ 489097 w 5381346"/>
                <a:gd name="connsiteY5" fmla="*/ 3870251 h 5890437"/>
                <a:gd name="connsiteX6" fmla="*/ 372139 w 5381346"/>
                <a:gd name="connsiteY6" fmla="*/ 4061637 h 5890437"/>
                <a:gd name="connsiteX7" fmla="*/ 563525 w 5381346"/>
                <a:gd name="connsiteY7" fmla="*/ 4316819 h 5890437"/>
                <a:gd name="connsiteX8" fmla="*/ 499730 w 5381346"/>
                <a:gd name="connsiteY8" fmla="*/ 4976037 h 5890437"/>
                <a:gd name="connsiteX9" fmla="*/ 1754372 w 5381346"/>
                <a:gd name="connsiteY9" fmla="*/ 5199321 h 5890437"/>
                <a:gd name="connsiteX10" fmla="*/ 1945758 w 5381346"/>
                <a:gd name="connsiteY10" fmla="*/ 5890437 h 5890437"/>
                <a:gd name="connsiteX11" fmla="*/ 4784651 w 5381346"/>
                <a:gd name="connsiteY11" fmla="*/ 5858540 h 5890437"/>
                <a:gd name="connsiteX12" fmla="*/ 4890977 w 5381346"/>
                <a:gd name="connsiteY12" fmla="*/ 3519377 h 5890437"/>
                <a:gd name="connsiteX13" fmla="*/ 3030279 w 5381346"/>
                <a:gd name="connsiteY13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90128 w 5381793"/>
                <a:gd name="connsiteY1" fmla="*/ 1098883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90128 w 5381793"/>
                <a:gd name="connsiteY1" fmla="*/ 1098883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64 w 5381831"/>
                <a:gd name="connsiteY0" fmla="*/ 0 h 5890437"/>
                <a:gd name="connsiteX1" fmla="*/ 890166 w 5381831"/>
                <a:gd name="connsiteY1" fmla="*/ 1098883 h 5890437"/>
                <a:gd name="connsiteX2" fmla="*/ 607506 w 5381831"/>
                <a:gd name="connsiteY2" fmla="*/ 2172770 h 5890437"/>
                <a:gd name="connsiteX3" fmla="*/ 485 w 5381831"/>
                <a:gd name="connsiteY3" fmla="*/ 3051544 h 5890437"/>
                <a:gd name="connsiteX4" fmla="*/ 510848 w 5381831"/>
                <a:gd name="connsiteY4" fmla="*/ 3327991 h 5890437"/>
                <a:gd name="connsiteX5" fmla="*/ 298196 w 5381831"/>
                <a:gd name="connsiteY5" fmla="*/ 3657600 h 5890437"/>
                <a:gd name="connsiteX6" fmla="*/ 489582 w 5381831"/>
                <a:gd name="connsiteY6" fmla="*/ 3870251 h 5890437"/>
                <a:gd name="connsiteX7" fmla="*/ 372624 w 5381831"/>
                <a:gd name="connsiteY7" fmla="*/ 4061637 h 5890437"/>
                <a:gd name="connsiteX8" fmla="*/ 564010 w 5381831"/>
                <a:gd name="connsiteY8" fmla="*/ 4316819 h 5890437"/>
                <a:gd name="connsiteX9" fmla="*/ 500215 w 5381831"/>
                <a:gd name="connsiteY9" fmla="*/ 4976037 h 5890437"/>
                <a:gd name="connsiteX10" fmla="*/ 1754857 w 5381831"/>
                <a:gd name="connsiteY10" fmla="*/ 5199321 h 5890437"/>
                <a:gd name="connsiteX11" fmla="*/ 1946243 w 5381831"/>
                <a:gd name="connsiteY11" fmla="*/ 5890437 h 5890437"/>
                <a:gd name="connsiteX12" fmla="*/ 4785136 w 5381831"/>
                <a:gd name="connsiteY12" fmla="*/ 5858540 h 5890437"/>
                <a:gd name="connsiteX13" fmla="*/ 4891462 w 5381831"/>
                <a:gd name="connsiteY13" fmla="*/ 3519377 h 5890437"/>
                <a:gd name="connsiteX14" fmla="*/ 3030764 w 5381831"/>
                <a:gd name="connsiteY14" fmla="*/ 0 h 5890437"/>
                <a:gd name="connsiteX0" fmla="*/ 3030764 w 5381831"/>
                <a:gd name="connsiteY0" fmla="*/ 0 h 5890437"/>
                <a:gd name="connsiteX1" fmla="*/ 890166 w 5381831"/>
                <a:gd name="connsiteY1" fmla="*/ 1098883 h 5890437"/>
                <a:gd name="connsiteX2" fmla="*/ 607506 w 5381831"/>
                <a:gd name="connsiteY2" fmla="*/ 2172770 h 5890437"/>
                <a:gd name="connsiteX3" fmla="*/ 485 w 5381831"/>
                <a:gd name="connsiteY3" fmla="*/ 3051544 h 5890437"/>
                <a:gd name="connsiteX4" fmla="*/ 510848 w 5381831"/>
                <a:gd name="connsiteY4" fmla="*/ 3327991 h 5890437"/>
                <a:gd name="connsiteX5" fmla="*/ 298196 w 5381831"/>
                <a:gd name="connsiteY5" fmla="*/ 3657600 h 5890437"/>
                <a:gd name="connsiteX6" fmla="*/ 489582 w 5381831"/>
                <a:gd name="connsiteY6" fmla="*/ 3870251 h 5890437"/>
                <a:gd name="connsiteX7" fmla="*/ 372624 w 5381831"/>
                <a:gd name="connsiteY7" fmla="*/ 4061637 h 5890437"/>
                <a:gd name="connsiteX8" fmla="*/ 564010 w 5381831"/>
                <a:gd name="connsiteY8" fmla="*/ 4316819 h 5890437"/>
                <a:gd name="connsiteX9" fmla="*/ 500215 w 5381831"/>
                <a:gd name="connsiteY9" fmla="*/ 4976037 h 5890437"/>
                <a:gd name="connsiteX10" fmla="*/ 1754857 w 5381831"/>
                <a:gd name="connsiteY10" fmla="*/ 5199321 h 5890437"/>
                <a:gd name="connsiteX11" fmla="*/ 1946243 w 5381831"/>
                <a:gd name="connsiteY11" fmla="*/ 5890437 h 5890437"/>
                <a:gd name="connsiteX12" fmla="*/ 4785136 w 5381831"/>
                <a:gd name="connsiteY12" fmla="*/ 5858540 h 5890437"/>
                <a:gd name="connsiteX13" fmla="*/ 4891462 w 5381831"/>
                <a:gd name="connsiteY13" fmla="*/ 3519377 h 5890437"/>
                <a:gd name="connsiteX14" fmla="*/ 3030764 w 5381831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765 w 5381832"/>
                <a:gd name="connsiteY0" fmla="*/ 0 h 5890437"/>
                <a:gd name="connsiteX1" fmla="*/ 890167 w 5381832"/>
                <a:gd name="connsiteY1" fmla="*/ 1098883 h 5890437"/>
                <a:gd name="connsiteX2" fmla="*/ 672821 w 5381832"/>
                <a:gd name="connsiteY2" fmla="*/ 2220272 h 5890437"/>
                <a:gd name="connsiteX3" fmla="*/ 486 w 5381832"/>
                <a:gd name="connsiteY3" fmla="*/ 3051544 h 5890437"/>
                <a:gd name="connsiteX4" fmla="*/ 510849 w 5381832"/>
                <a:gd name="connsiteY4" fmla="*/ 3327991 h 5890437"/>
                <a:gd name="connsiteX5" fmla="*/ 339761 w 5381832"/>
                <a:gd name="connsiteY5" fmla="*/ 3734790 h 5890437"/>
                <a:gd name="connsiteX6" fmla="*/ 531147 w 5381832"/>
                <a:gd name="connsiteY6" fmla="*/ 3870251 h 5890437"/>
                <a:gd name="connsiteX7" fmla="*/ 372625 w 5381832"/>
                <a:gd name="connsiteY7" fmla="*/ 4061637 h 5890437"/>
                <a:gd name="connsiteX8" fmla="*/ 564011 w 5381832"/>
                <a:gd name="connsiteY8" fmla="*/ 4316819 h 5890437"/>
                <a:gd name="connsiteX9" fmla="*/ 500216 w 5381832"/>
                <a:gd name="connsiteY9" fmla="*/ 4976037 h 5890437"/>
                <a:gd name="connsiteX10" fmla="*/ 1754858 w 5381832"/>
                <a:gd name="connsiteY10" fmla="*/ 5039004 h 5890437"/>
                <a:gd name="connsiteX11" fmla="*/ 1946244 w 5381832"/>
                <a:gd name="connsiteY11" fmla="*/ 5890437 h 5890437"/>
                <a:gd name="connsiteX12" fmla="*/ 4785137 w 5381832"/>
                <a:gd name="connsiteY12" fmla="*/ 5858540 h 5890437"/>
                <a:gd name="connsiteX13" fmla="*/ 4891463 w 5381832"/>
                <a:gd name="connsiteY13" fmla="*/ 3519377 h 5890437"/>
                <a:gd name="connsiteX14" fmla="*/ 3030765 w 5381832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72451 w 5381929"/>
                <a:gd name="connsiteY1" fmla="*/ 1057320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72451 w 5381929"/>
                <a:gd name="connsiteY1" fmla="*/ 1057320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81633 w 5381929"/>
                <a:gd name="connsiteY1" fmla="*/ 920842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81633 w 5381929"/>
                <a:gd name="connsiteY1" fmla="*/ 920842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1751 h 5892188"/>
                <a:gd name="connsiteX1" fmla="*/ 927042 w 5381929"/>
                <a:gd name="connsiteY1" fmla="*/ 868002 h 5892188"/>
                <a:gd name="connsiteX2" fmla="*/ 672918 w 5381929"/>
                <a:gd name="connsiteY2" fmla="*/ 2222023 h 5892188"/>
                <a:gd name="connsiteX3" fmla="*/ 583 w 5381929"/>
                <a:gd name="connsiteY3" fmla="*/ 3053295 h 5892188"/>
                <a:gd name="connsiteX4" fmla="*/ 510946 w 5381929"/>
                <a:gd name="connsiteY4" fmla="*/ 3329742 h 5892188"/>
                <a:gd name="connsiteX5" fmla="*/ 339858 w 5381929"/>
                <a:gd name="connsiteY5" fmla="*/ 3736541 h 5892188"/>
                <a:gd name="connsiteX6" fmla="*/ 531244 w 5381929"/>
                <a:gd name="connsiteY6" fmla="*/ 3872002 h 5892188"/>
                <a:gd name="connsiteX7" fmla="*/ 372722 w 5381929"/>
                <a:gd name="connsiteY7" fmla="*/ 4063388 h 5892188"/>
                <a:gd name="connsiteX8" fmla="*/ 564108 w 5381929"/>
                <a:gd name="connsiteY8" fmla="*/ 4318570 h 5892188"/>
                <a:gd name="connsiteX9" fmla="*/ 500313 w 5381929"/>
                <a:gd name="connsiteY9" fmla="*/ 4977788 h 5892188"/>
                <a:gd name="connsiteX10" fmla="*/ 1754955 w 5381929"/>
                <a:gd name="connsiteY10" fmla="*/ 5040755 h 5892188"/>
                <a:gd name="connsiteX11" fmla="*/ 1946341 w 5381929"/>
                <a:gd name="connsiteY11" fmla="*/ 5892188 h 5892188"/>
                <a:gd name="connsiteX12" fmla="*/ 4785234 w 5381929"/>
                <a:gd name="connsiteY12" fmla="*/ 5860291 h 5892188"/>
                <a:gd name="connsiteX13" fmla="*/ 4891560 w 5381929"/>
                <a:gd name="connsiteY13" fmla="*/ 3521128 h 5892188"/>
                <a:gd name="connsiteX14" fmla="*/ 3030862 w 5381929"/>
                <a:gd name="connsiteY14" fmla="*/ 1751 h 5892188"/>
                <a:gd name="connsiteX0" fmla="*/ 3031042 w 5382109"/>
                <a:gd name="connsiteY0" fmla="*/ 1751 h 5892188"/>
                <a:gd name="connsiteX1" fmla="*/ 927222 w 5382109"/>
                <a:gd name="connsiteY1" fmla="*/ 868002 h 5892188"/>
                <a:gd name="connsiteX2" fmla="*/ 577563 w 5382109"/>
                <a:gd name="connsiteY2" fmla="*/ 2303910 h 5892188"/>
                <a:gd name="connsiteX3" fmla="*/ 763 w 5382109"/>
                <a:gd name="connsiteY3" fmla="*/ 3053295 h 5892188"/>
                <a:gd name="connsiteX4" fmla="*/ 511126 w 5382109"/>
                <a:gd name="connsiteY4" fmla="*/ 3329742 h 5892188"/>
                <a:gd name="connsiteX5" fmla="*/ 340038 w 5382109"/>
                <a:gd name="connsiteY5" fmla="*/ 3736541 h 5892188"/>
                <a:gd name="connsiteX6" fmla="*/ 531424 w 5382109"/>
                <a:gd name="connsiteY6" fmla="*/ 3872002 h 5892188"/>
                <a:gd name="connsiteX7" fmla="*/ 372902 w 5382109"/>
                <a:gd name="connsiteY7" fmla="*/ 4063388 h 5892188"/>
                <a:gd name="connsiteX8" fmla="*/ 564288 w 5382109"/>
                <a:gd name="connsiteY8" fmla="*/ 4318570 h 5892188"/>
                <a:gd name="connsiteX9" fmla="*/ 500493 w 5382109"/>
                <a:gd name="connsiteY9" fmla="*/ 4977788 h 5892188"/>
                <a:gd name="connsiteX10" fmla="*/ 1755135 w 5382109"/>
                <a:gd name="connsiteY10" fmla="*/ 5040755 h 5892188"/>
                <a:gd name="connsiteX11" fmla="*/ 1946521 w 5382109"/>
                <a:gd name="connsiteY11" fmla="*/ 5892188 h 5892188"/>
                <a:gd name="connsiteX12" fmla="*/ 4785414 w 5382109"/>
                <a:gd name="connsiteY12" fmla="*/ 5860291 h 5892188"/>
                <a:gd name="connsiteX13" fmla="*/ 4891740 w 5382109"/>
                <a:gd name="connsiteY13" fmla="*/ 3521128 h 5892188"/>
                <a:gd name="connsiteX14" fmla="*/ 3031042 w 5382109"/>
                <a:gd name="connsiteY14" fmla="*/ 1751 h 5892188"/>
                <a:gd name="connsiteX0" fmla="*/ 3031042 w 5382109"/>
                <a:gd name="connsiteY0" fmla="*/ 2101 h 5892538"/>
                <a:gd name="connsiteX1" fmla="*/ 913575 w 5382109"/>
                <a:gd name="connsiteY1" fmla="*/ 827408 h 5892538"/>
                <a:gd name="connsiteX2" fmla="*/ 577563 w 5382109"/>
                <a:gd name="connsiteY2" fmla="*/ 2304260 h 5892538"/>
                <a:gd name="connsiteX3" fmla="*/ 763 w 5382109"/>
                <a:gd name="connsiteY3" fmla="*/ 3053645 h 5892538"/>
                <a:gd name="connsiteX4" fmla="*/ 511126 w 5382109"/>
                <a:gd name="connsiteY4" fmla="*/ 3330092 h 5892538"/>
                <a:gd name="connsiteX5" fmla="*/ 340038 w 5382109"/>
                <a:gd name="connsiteY5" fmla="*/ 3736891 h 5892538"/>
                <a:gd name="connsiteX6" fmla="*/ 531424 w 5382109"/>
                <a:gd name="connsiteY6" fmla="*/ 3872352 h 5892538"/>
                <a:gd name="connsiteX7" fmla="*/ 372902 w 5382109"/>
                <a:gd name="connsiteY7" fmla="*/ 4063738 h 5892538"/>
                <a:gd name="connsiteX8" fmla="*/ 564288 w 5382109"/>
                <a:gd name="connsiteY8" fmla="*/ 4318920 h 5892538"/>
                <a:gd name="connsiteX9" fmla="*/ 500493 w 5382109"/>
                <a:gd name="connsiteY9" fmla="*/ 4978138 h 5892538"/>
                <a:gd name="connsiteX10" fmla="*/ 1755135 w 5382109"/>
                <a:gd name="connsiteY10" fmla="*/ 5041105 h 5892538"/>
                <a:gd name="connsiteX11" fmla="*/ 1946521 w 5382109"/>
                <a:gd name="connsiteY11" fmla="*/ 5892538 h 5892538"/>
                <a:gd name="connsiteX12" fmla="*/ 4785414 w 5382109"/>
                <a:gd name="connsiteY12" fmla="*/ 5860641 h 5892538"/>
                <a:gd name="connsiteX13" fmla="*/ 4891740 w 5382109"/>
                <a:gd name="connsiteY13" fmla="*/ 3521478 h 5892538"/>
                <a:gd name="connsiteX14" fmla="*/ 3031042 w 5382109"/>
                <a:gd name="connsiteY14" fmla="*/ 2101 h 5892538"/>
                <a:gd name="connsiteX0" fmla="*/ 3031042 w 5382109"/>
                <a:gd name="connsiteY0" fmla="*/ 941 h 5891378"/>
                <a:gd name="connsiteX1" fmla="*/ 886280 w 5382109"/>
                <a:gd name="connsiteY1" fmla="*/ 1071908 h 5891378"/>
                <a:gd name="connsiteX2" fmla="*/ 577563 w 5382109"/>
                <a:gd name="connsiteY2" fmla="*/ 2303100 h 5891378"/>
                <a:gd name="connsiteX3" fmla="*/ 763 w 5382109"/>
                <a:gd name="connsiteY3" fmla="*/ 3052485 h 5891378"/>
                <a:gd name="connsiteX4" fmla="*/ 511126 w 5382109"/>
                <a:gd name="connsiteY4" fmla="*/ 3328932 h 5891378"/>
                <a:gd name="connsiteX5" fmla="*/ 340038 w 5382109"/>
                <a:gd name="connsiteY5" fmla="*/ 3735731 h 5891378"/>
                <a:gd name="connsiteX6" fmla="*/ 531424 w 5382109"/>
                <a:gd name="connsiteY6" fmla="*/ 3871192 h 5891378"/>
                <a:gd name="connsiteX7" fmla="*/ 372902 w 5382109"/>
                <a:gd name="connsiteY7" fmla="*/ 4062578 h 5891378"/>
                <a:gd name="connsiteX8" fmla="*/ 564288 w 5382109"/>
                <a:gd name="connsiteY8" fmla="*/ 4317760 h 5891378"/>
                <a:gd name="connsiteX9" fmla="*/ 500493 w 5382109"/>
                <a:gd name="connsiteY9" fmla="*/ 4976978 h 5891378"/>
                <a:gd name="connsiteX10" fmla="*/ 1755135 w 5382109"/>
                <a:gd name="connsiteY10" fmla="*/ 5039945 h 5891378"/>
                <a:gd name="connsiteX11" fmla="*/ 1946521 w 5382109"/>
                <a:gd name="connsiteY11" fmla="*/ 5891378 h 5891378"/>
                <a:gd name="connsiteX12" fmla="*/ 4785414 w 5382109"/>
                <a:gd name="connsiteY12" fmla="*/ 5859481 h 5891378"/>
                <a:gd name="connsiteX13" fmla="*/ 4891740 w 5382109"/>
                <a:gd name="connsiteY13" fmla="*/ 3520318 h 5891378"/>
                <a:gd name="connsiteX14" fmla="*/ 3031042 w 5382109"/>
                <a:gd name="connsiteY14" fmla="*/ 941 h 5891378"/>
                <a:gd name="connsiteX0" fmla="*/ 3031042 w 5382109"/>
                <a:gd name="connsiteY0" fmla="*/ 753 h 5891190"/>
                <a:gd name="connsiteX1" fmla="*/ 886280 w 5382109"/>
                <a:gd name="connsiteY1" fmla="*/ 1071720 h 5891190"/>
                <a:gd name="connsiteX2" fmla="*/ 577563 w 5382109"/>
                <a:gd name="connsiteY2" fmla="*/ 2302912 h 5891190"/>
                <a:gd name="connsiteX3" fmla="*/ 763 w 5382109"/>
                <a:gd name="connsiteY3" fmla="*/ 3052297 h 5891190"/>
                <a:gd name="connsiteX4" fmla="*/ 511126 w 5382109"/>
                <a:gd name="connsiteY4" fmla="*/ 3328744 h 5891190"/>
                <a:gd name="connsiteX5" fmla="*/ 340038 w 5382109"/>
                <a:gd name="connsiteY5" fmla="*/ 3735543 h 5891190"/>
                <a:gd name="connsiteX6" fmla="*/ 531424 w 5382109"/>
                <a:gd name="connsiteY6" fmla="*/ 3871004 h 5891190"/>
                <a:gd name="connsiteX7" fmla="*/ 372902 w 5382109"/>
                <a:gd name="connsiteY7" fmla="*/ 4062390 h 5891190"/>
                <a:gd name="connsiteX8" fmla="*/ 564288 w 5382109"/>
                <a:gd name="connsiteY8" fmla="*/ 4317572 h 5891190"/>
                <a:gd name="connsiteX9" fmla="*/ 500493 w 5382109"/>
                <a:gd name="connsiteY9" fmla="*/ 4976790 h 5891190"/>
                <a:gd name="connsiteX10" fmla="*/ 1755135 w 5382109"/>
                <a:gd name="connsiteY10" fmla="*/ 5039757 h 5891190"/>
                <a:gd name="connsiteX11" fmla="*/ 1946521 w 5382109"/>
                <a:gd name="connsiteY11" fmla="*/ 5891190 h 5891190"/>
                <a:gd name="connsiteX12" fmla="*/ 4785414 w 5382109"/>
                <a:gd name="connsiteY12" fmla="*/ 5859293 h 5891190"/>
                <a:gd name="connsiteX13" fmla="*/ 4891740 w 5382109"/>
                <a:gd name="connsiteY13" fmla="*/ 3520130 h 5891190"/>
                <a:gd name="connsiteX14" fmla="*/ 3031042 w 5382109"/>
                <a:gd name="connsiteY14" fmla="*/ 753 h 5891190"/>
                <a:gd name="connsiteX0" fmla="*/ 3031042 w 5382109"/>
                <a:gd name="connsiteY0" fmla="*/ 753 h 5891190"/>
                <a:gd name="connsiteX1" fmla="*/ 886280 w 5382109"/>
                <a:gd name="connsiteY1" fmla="*/ 1071720 h 5891190"/>
                <a:gd name="connsiteX2" fmla="*/ 577563 w 5382109"/>
                <a:gd name="connsiteY2" fmla="*/ 2302912 h 5891190"/>
                <a:gd name="connsiteX3" fmla="*/ 763 w 5382109"/>
                <a:gd name="connsiteY3" fmla="*/ 3052297 h 5891190"/>
                <a:gd name="connsiteX4" fmla="*/ 511126 w 5382109"/>
                <a:gd name="connsiteY4" fmla="*/ 3328744 h 5891190"/>
                <a:gd name="connsiteX5" fmla="*/ 340038 w 5382109"/>
                <a:gd name="connsiteY5" fmla="*/ 3735543 h 5891190"/>
                <a:gd name="connsiteX6" fmla="*/ 531424 w 5382109"/>
                <a:gd name="connsiteY6" fmla="*/ 3871004 h 5891190"/>
                <a:gd name="connsiteX7" fmla="*/ 372902 w 5382109"/>
                <a:gd name="connsiteY7" fmla="*/ 4062390 h 5891190"/>
                <a:gd name="connsiteX8" fmla="*/ 564288 w 5382109"/>
                <a:gd name="connsiteY8" fmla="*/ 4317572 h 5891190"/>
                <a:gd name="connsiteX9" fmla="*/ 500493 w 5382109"/>
                <a:gd name="connsiteY9" fmla="*/ 4976790 h 5891190"/>
                <a:gd name="connsiteX10" fmla="*/ 1755135 w 5382109"/>
                <a:gd name="connsiteY10" fmla="*/ 5039757 h 5891190"/>
                <a:gd name="connsiteX11" fmla="*/ 1946521 w 5382109"/>
                <a:gd name="connsiteY11" fmla="*/ 5891190 h 5891190"/>
                <a:gd name="connsiteX12" fmla="*/ 4785414 w 5382109"/>
                <a:gd name="connsiteY12" fmla="*/ 5859293 h 5891190"/>
                <a:gd name="connsiteX13" fmla="*/ 4891740 w 5382109"/>
                <a:gd name="connsiteY13" fmla="*/ 3520130 h 5891190"/>
                <a:gd name="connsiteX14" fmla="*/ 3031042 w 5382109"/>
                <a:gd name="connsiteY14" fmla="*/ 753 h 5891190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627 h 5891064"/>
                <a:gd name="connsiteX1" fmla="*/ 777098 w 5382109"/>
                <a:gd name="connsiteY1" fmla="*/ 1180776 h 5891064"/>
                <a:gd name="connsiteX2" fmla="*/ 577563 w 5382109"/>
                <a:gd name="connsiteY2" fmla="*/ 2302786 h 5891064"/>
                <a:gd name="connsiteX3" fmla="*/ 763 w 5382109"/>
                <a:gd name="connsiteY3" fmla="*/ 3052171 h 5891064"/>
                <a:gd name="connsiteX4" fmla="*/ 511126 w 5382109"/>
                <a:gd name="connsiteY4" fmla="*/ 3328618 h 5891064"/>
                <a:gd name="connsiteX5" fmla="*/ 340038 w 5382109"/>
                <a:gd name="connsiteY5" fmla="*/ 3735417 h 5891064"/>
                <a:gd name="connsiteX6" fmla="*/ 531424 w 5382109"/>
                <a:gd name="connsiteY6" fmla="*/ 3870878 h 5891064"/>
                <a:gd name="connsiteX7" fmla="*/ 372902 w 5382109"/>
                <a:gd name="connsiteY7" fmla="*/ 4062264 h 5891064"/>
                <a:gd name="connsiteX8" fmla="*/ 564288 w 5382109"/>
                <a:gd name="connsiteY8" fmla="*/ 4317446 h 5891064"/>
                <a:gd name="connsiteX9" fmla="*/ 500493 w 5382109"/>
                <a:gd name="connsiteY9" fmla="*/ 4976664 h 5891064"/>
                <a:gd name="connsiteX10" fmla="*/ 1755135 w 5382109"/>
                <a:gd name="connsiteY10" fmla="*/ 5039631 h 5891064"/>
                <a:gd name="connsiteX11" fmla="*/ 1946521 w 5382109"/>
                <a:gd name="connsiteY11" fmla="*/ 5891064 h 5891064"/>
                <a:gd name="connsiteX12" fmla="*/ 4785414 w 5382109"/>
                <a:gd name="connsiteY12" fmla="*/ 5859167 h 5891064"/>
                <a:gd name="connsiteX13" fmla="*/ 4891740 w 5382109"/>
                <a:gd name="connsiteY13" fmla="*/ 3520004 h 5891064"/>
                <a:gd name="connsiteX14" fmla="*/ 3031042 w 5382109"/>
                <a:gd name="connsiteY14" fmla="*/ 627 h 5891064"/>
                <a:gd name="connsiteX0" fmla="*/ 3031042 w 5382109"/>
                <a:gd name="connsiteY0" fmla="*/ 968 h 5891405"/>
                <a:gd name="connsiteX1" fmla="*/ 777098 w 5382109"/>
                <a:gd name="connsiteY1" fmla="*/ 1181117 h 5891405"/>
                <a:gd name="connsiteX2" fmla="*/ 577563 w 5382109"/>
                <a:gd name="connsiteY2" fmla="*/ 2303127 h 5891405"/>
                <a:gd name="connsiteX3" fmla="*/ 763 w 5382109"/>
                <a:gd name="connsiteY3" fmla="*/ 3052512 h 5891405"/>
                <a:gd name="connsiteX4" fmla="*/ 511126 w 5382109"/>
                <a:gd name="connsiteY4" fmla="*/ 3328959 h 5891405"/>
                <a:gd name="connsiteX5" fmla="*/ 340038 w 5382109"/>
                <a:gd name="connsiteY5" fmla="*/ 3735758 h 5891405"/>
                <a:gd name="connsiteX6" fmla="*/ 531424 w 5382109"/>
                <a:gd name="connsiteY6" fmla="*/ 3871219 h 5891405"/>
                <a:gd name="connsiteX7" fmla="*/ 372902 w 5382109"/>
                <a:gd name="connsiteY7" fmla="*/ 4062605 h 5891405"/>
                <a:gd name="connsiteX8" fmla="*/ 564288 w 5382109"/>
                <a:gd name="connsiteY8" fmla="*/ 4317787 h 5891405"/>
                <a:gd name="connsiteX9" fmla="*/ 500493 w 5382109"/>
                <a:gd name="connsiteY9" fmla="*/ 4977005 h 5891405"/>
                <a:gd name="connsiteX10" fmla="*/ 1755135 w 5382109"/>
                <a:gd name="connsiteY10" fmla="*/ 5039972 h 5891405"/>
                <a:gd name="connsiteX11" fmla="*/ 1946521 w 5382109"/>
                <a:gd name="connsiteY11" fmla="*/ 5891405 h 5891405"/>
                <a:gd name="connsiteX12" fmla="*/ 4785414 w 5382109"/>
                <a:gd name="connsiteY12" fmla="*/ 5859508 h 5891405"/>
                <a:gd name="connsiteX13" fmla="*/ 4891740 w 5382109"/>
                <a:gd name="connsiteY13" fmla="*/ 3520345 h 5891405"/>
                <a:gd name="connsiteX14" fmla="*/ 3031042 w 5382109"/>
                <a:gd name="connsiteY14" fmla="*/ 968 h 5891405"/>
                <a:gd name="connsiteX0" fmla="*/ 3031042 w 5382109"/>
                <a:gd name="connsiteY0" fmla="*/ 968 h 5891405"/>
                <a:gd name="connsiteX1" fmla="*/ 777098 w 5382109"/>
                <a:gd name="connsiteY1" fmla="*/ 1181117 h 5891405"/>
                <a:gd name="connsiteX2" fmla="*/ 577563 w 5382109"/>
                <a:gd name="connsiteY2" fmla="*/ 2303127 h 5891405"/>
                <a:gd name="connsiteX3" fmla="*/ 763 w 5382109"/>
                <a:gd name="connsiteY3" fmla="*/ 3052512 h 5891405"/>
                <a:gd name="connsiteX4" fmla="*/ 511126 w 5382109"/>
                <a:gd name="connsiteY4" fmla="*/ 3328959 h 5891405"/>
                <a:gd name="connsiteX5" fmla="*/ 340038 w 5382109"/>
                <a:gd name="connsiteY5" fmla="*/ 3735758 h 5891405"/>
                <a:gd name="connsiteX6" fmla="*/ 531424 w 5382109"/>
                <a:gd name="connsiteY6" fmla="*/ 3871219 h 5891405"/>
                <a:gd name="connsiteX7" fmla="*/ 372902 w 5382109"/>
                <a:gd name="connsiteY7" fmla="*/ 4062605 h 5891405"/>
                <a:gd name="connsiteX8" fmla="*/ 564288 w 5382109"/>
                <a:gd name="connsiteY8" fmla="*/ 4317787 h 5891405"/>
                <a:gd name="connsiteX9" fmla="*/ 500493 w 5382109"/>
                <a:gd name="connsiteY9" fmla="*/ 4977005 h 5891405"/>
                <a:gd name="connsiteX10" fmla="*/ 1755135 w 5382109"/>
                <a:gd name="connsiteY10" fmla="*/ 5039972 h 5891405"/>
                <a:gd name="connsiteX11" fmla="*/ 1946521 w 5382109"/>
                <a:gd name="connsiteY11" fmla="*/ 5891405 h 5891405"/>
                <a:gd name="connsiteX12" fmla="*/ 4785414 w 5382109"/>
                <a:gd name="connsiteY12" fmla="*/ 5859508 h 5891405"/>
                <a:gd name="connsiteX13" fmla="*/ 4891740 w 5382109"/>
                <a:gd name="connsiteY13" fmla="*/ 3520345 h 5891405"/>
                <a:gd name="connsiteX14" fmla="*/ 3031042 w 5382109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8119 w 5389186"/>
                <a:gd name="connsiteY0" fmla="*/ 968 h 5891405"/>
                <a:gd name="connsiteX1" fmla="*/ 784175 w 5389186"/>
                <a:gd name="connsiteY1" fmla="*/ 1181117 h 5891405"/>
                <a:gd name="connsiteX2" fmla="*/ 530049 w 5389186"/>
                <a:gd name="connsiteY2" fmla="*/ 2303127 h 5891405"/>
                <a:gd name="connsiteX3" fmla="*/ 7840 w 5389186"/>
                <a:gd name="connsiteY3" fmla="*/ 3052512 h 5891405"/>
                <a:gd name="connsiteX4" fmla="*/ 518203 w 5389186"/>
                <a:gd name="connsiteY4" fmla="*/ 3328959 h 5891405"/>
                <a:gd name="connsiteX5" fmla="*/ 347115 w 5389186"/>
                <a:gd name="connsiteY5" fmla="*/ 3735758 h 5891405"/>
                <a:gd name="connsiteX6" fmla="*/ 538501 w 5389186"/>
                <a:gd name="connsiteY6" fmla="*/ 3871219 h 5891405"/>
                <a:gd name="connsiteX7" fmla="*/ 379979 w 5389186"/>
                <a:gd name="connsiteY7" fmla="*/ 4062605 h 5891405"/>
                <a:gd name="connsiteX8" fmla="*/ 571365 w 5389186"/>
                <a:gd name="connsiteY8" fmla="*/ 4317787 h 5891405"/>
                <a:gd name="connsiteX9" fmla="*/ 507570 w 5389186"/>
                <a:gd name="connsiteY9" fmla="*/ 4977005 h 5891405"/>
                <a:gd name="connsiteX10" fmla="*/ 1762212 w 5389186"/>
                <a:gd name="connsiteY10" fmla="*/ 5039972 h 5891405"/>
                <a:gd name="connsiteX11" fmla="*/ 1953598 w 5389186"/>
                <a:gd name="connsiteY11" fmla="*/ 5891405 h 5891405"/>
                <a:gd name="connsiteX12" fmla="*/ 4792491 w 5389186"/>
                <a:gd name="connsiteY12" fmla="*/ 5859508 h 5891405"/>
                <a:gd name="connsiteX13" fmla="*/ 4898817 w 5389186"/>
                <a:gd name="connsiteY13" fmla="*/ 3520345 h 5891405"/>
                <a:gd name="connsiteX14" fmla="*/ 3038119 w 5389186"/>
                <a:gd name="connsiteY14" fmla="*/ 968 h 5891405"/>
                <a:gd name="connsiteX0" fmla="*/ 3037057 w 5388124"/>
                <a:gd name="connsiteY0" fmla="*/ 968 h 5891405"/>
                <a:gd name="connsiteX1" fmla="*/ 783113 w 5388124"/>
                <a:gd name="connsiteY1" fmla="*/ 1181117 h 5891405"/>
                <a:gd name="connsiteX2" fmla="*/ 528987 w 5388124"/>
                <a:gd name="connsiteY2" fmla="*/ 2303127 h 5891405"/>
                <a:gd name="connsiteX3" fmla="*/ 6778 w 5388124"/>
                <a:gd name="connsiteY3" fmla="*/ 3052512 h 5891405"/>
                <a:gd name="connsiteX4" fmla="*/ 517141 w 5388124"/>
                <a:gd name="connsiteY4" fmla="*/ 3328959 h 5891405"/>
                <a:gd name="connsiteX5" fmla="*/ 346053 w 5388124"/>
                <a:gd name="connsiteY5" fmla="*/ 3735758 h 5891405"/>
                <a:gd name="connsiteX6" fmla="*/ 537439 w 5388124"/>
                <a:gd name="connsiteY6" fmla="*/ 3871219 h 5891405"/>
                <a:gd name="connsiteX7" fmla="*/ 378917 w 5388124"/>
                <a:gd name="connsiteY7" fmla="*/ 4062605 h 5891405"/>
                <a:gd name="connsiteX8" fmla="*/ 570303 w 5388124"/>
                <a:gd name="connsiteY8" fmla="*/ 4317787 h 5891405"/>
                <a:gd name="connsiteX9" fmla="*/ 506508 w 5388124"/>
                <a:gd name="connsiteY9" fmla="*/ 4977005 h 5891405"/>
                <a:gd name="connsiteX10" fmla="*/ 1761150 w 5388124"/>
                <a:gd name="connsiteY10" fmla="*/ 5039972 h 5891405"/>
                <a:gd name="connsiteX11" fmla="*/ 1952536 w 5388124"/>
                <a:gd name="connsiteY11" fmla="*/ 5891405 h 5891405"/>
                <a:gd name="connsiteX12" fmla="*/ 4791429 w 5388124"/>
                <a:gd name="connsiteY12" fmla="*/ 5859508 h 5891405"/>
                <a:gd name="connsiteX13" fmla="*/ 4897755 w 5388124"/>
                <a:gd name="connsiteY13" fmla="*/ 3520345 h 5891405"/>
                <a:gd name="connsiteX14" fmla="*/ 3037057 w 5388124"/>
                <a:gd name="connsiteY14" fmla="*/ 968 h 5891405"/>
                <a:gd name="connsiteX0" fmla="*/ 3034541 w 5385608"/>
                <a:gd name="connsiteY0" fmla="*/ 968 h 5891405"/>
                <a:gd name="connsiteX1" fmla="*/ 780597 w 5385608"/>
                <a:gd name="connsiteY1" fmla="*/ 1181117 h 5891405"/>
                <a:gd name="connsiteX2" fmla="*/ 526471 w 5385608"/>
                <a:gd name="connsiteY2" fmla="*/ 2303127 h 5891405"/>
                <a:gd name="connsiteX3" fmla="*/ 4262 w 5385608"/>
                <a:gd name="connsiteY3" fmla="*/ 3052512 h 5891405"/>
                <a:gd name="connsiteX4" fmla="*/ 514625 w 5385608"/>
                <a:gd name="connsiteY4" fmla="*/ 3328959 h 5891405"/>
                <a:gd name="connsiteX5" fmla="*/ 343537 w 5385608"/>
                <a:gd name="connsiteY5" fmla="*/ 3735758 h 5891405"/>
                <a:gd name="connsiteX6" fmla="*/ 534923 w 5385608"/>
                <a:gd name="connsiteY6" fmla="*/ 3871219 h 5891405"/>
                <a:gd name="connsiteX7" fmla="*/ 376401 w 5385608"/>
                <a:gd name="connsiteY7" fmla="*/ 4062605 h 5891405"/>
                <a:gd name="connsiteX8" fmla="*/ 567787 w 5385608"/>
                <a:gd name="connsiteY8" fmla="*/ 4317787 h 5891405"/>
                <a:gd name="connsiteX9" fmla="*/ 503992 w 5385608"/>
                <a:gd name="connsiteY9" fmla="*/ 4977005 h 5891405"/>
                <a:gd name="connsiteX10" fmla="*/ 1758634 w 5385608"/>
                <a:gd name="connsiteY10" fmla="*/ 5039972 h 5891405"/>
                <a:gd name="connsiteX11" fmla="*/ 1950020 w 5385608"/>
                <a:gd name="connsiteY11" fmla="*/ 5891405 h 5891405"/>
                <a:gd name="connsiteX12" fmla="*/ 4788913 w 5385608"/>
                <a:gd name="connsiteY12" fmla="*/ 5859508 h 5891405"/>
                <a:gd name="connsiteX13" fmla="*/ 4895239 w 5385608"/>
                <a:gd name="connsiteY13" fmla="*/ 3520345 h 5891405"/>
                <a:gd name="connsiteX14" fmla="*/ 3034541 w 5385608"/>
                <a:gd name="connsiteY14" fmla="*/ 968 h 5891405"/>
                <a:gd name="connsiteX0" fmla="*/ 3034541 w 5385608"/>
                <a:gd name="connsiteY0" fmla="*/ 968 h 5891405"/>
                <a:gd name="connsiteX1" fmla="*/ 780597 w 5385608"/>
                <a:gd name="connsiteY1" fmla="*/ 1181117 h 5891405"/>
                <a:gd name="connsiteX2" fmla="*/ 526471 w 5385608"/>
                <a:gd name="connsiteY2" fmla="*/ 2303127 h 5891405"/>
                <a:gd name="connsiteX3" fmla="*/ 4262 w 5385608"/>
                <a:gd name="connsiteY3" fmla="*/ 3052512 h 5891405"/>
                <a:gd name="connsiteX4" fmla="*/ 514625 w 5385608"/>
                <a:gd name="connsiteY4" fmla="*/ 3328959 h 5891405"/>
                <a:gd name="connsiteX5" fmla="*/ 343537 w 5385608"/>
                <a:gd name="connsiteY5" fmla="*/ 3735758 h 5891405"/>
                <a:gd name="connsiteX6" fmla="*/ 534923 w 5385608"/>
                <a:gd name="connsiteY6" fmla="*/ 3871219 h 5891405"/>
                <a:gd name="connsiteX7" fmla="*/ 376401 w 5385608"/>
                <a:gd name="connsiteY7" fmla="*/ 4062605 h 5891405"/>
                <a:gd name="connsiteX8" fmla="*/ 567787 w 5385608"/>
                <a:gd name="connsiteY8" fmla="*/ 4317787 h 5891405"/>
                <a:gd name="connsiteX9" fmla="*/ 503992 w 5385608"/>
                <a:gd name="connsiteY9" fmla="*/ 4977005 h 5891405"/>
                <a:gd name="connsiteX10" fmla="*/ 1758634 w 5385608"/>
                <a:gd name="connsiteY10" fmla="*/ 5039972 h 5891405"/>
                <a:gd name="connsiteX11" fmla="*/ 1950020 w 5385608"/>
                <a:gd name="connsiteY11" fmla="*/ 5891405 h 5891405"/>
                <a:gd name="connsiteX12" fmla="*/ 4788913 w 5385608"/>
                <a:gd name="connsiteY12" fmla="*/ 5859508 h 5891405"/>
                <a:gd name="connsiteX13" fmla="*/ 4895239 w 5385608"/>
                <a:gd name="connsiteY13" fmla="*/ 3520345 h 5891405"/>
                <a:gd name="connsiteX14" fmla="*/ 3034541 w 5385608"/>
                <a:gd name="connsiteY14" fmla="*/ 968 h 5891405"/>
                <a:gd name="connsiteX0" fmla="*/ 2980702 w 5331769"/>
                <a:gd name="connsiteY0" fmla="*/ 968 h 5891405"/>
                <a:gd name="connsiteX1" fmla="*/ 726758 w 5331769"/>
                <a:gd name="connsiteY1" fmla="*/ 1181117 h 5891405"/>
                <a:gd name="connsiteX2" fmla="*/ 472632 w 5331769"/>
                <a:gd name="connsiteY2" fmla="*/ 2303127 h 5891405"/>
                <a:gd name="connsiteX3" fmla="*/ 5014 w 5331769"/>
                <a:gd name="connsiteY3" fmla="*/ 3079808 h 5891405"/>
                <a:gd name="connsiteX4" fmla="*/ 460786 w 5331769"/>
                <a:gd name="connsiteY4" fmla="*/ 3328959 h 5891405"/>
                <a:gd name="connsiteX5" fmla="*/ 289698 w 5331769"/>
                <a:gd name="connsiteY5" fmla="*/ 3735758 h 5891405"/>
                <a:gd name="connsiteX6" fmla="*/ 481084 w 5331769"/>
                <a:gd name="connsiteY6" fmla="*/ 3871219 h 5891405"/>
                <a:gd name="connsiteX7" fmla="*/ 322562 w 5331769"/>
                <a:gd name="connsiteY7" fmla="*/ 4062605 h 5891405"/>
                <a:gd name="connsiteX8" fmla="*/ 513948 w 5331769"/>
                <a:gd name="connsiteY8" fmla="*/ 4317787 h 5891405"/>
                <a:gd name="connsiteX9" fmla="*/ 450153 w 5331769"/>
                <a:gd name="connsiteY9" fmla="*/ 4977005 h 5891405"/>
                <a:gd name="connsiteX10" fmla="*/ 1704795 w 5331769"/>
                <a:gd name="connsiteY10" fmla="*/ 5039972 h 5891405"/>
                <a:gd name="connsiteX11" fmla="*/ 1896181 w 5331769"/>
                <a:gd name="connsiteY11" fmla="*/ 5891405 h 5891405"/>
                <a:gd name="connsiteX12" fmla="*/ 4735074 w 5331769"/>
                <a:gd name="connsiteY12" fmla="*/ 5859508 h 5891405"/>
                <a:gd name="connsiteX13" fmla="*/ 4841400 w 5331769"/>
                <a:gd name="connsiteY13" fmla="*/ 3520345 h 5891405"/>
                <a:gd name="connsiteX14" fmla="*/ 2980702 w 5331769"/>
                <a:gd name="connsiteY14" fmla="*/ 968 h 5891405"/>
                <a:gd name="connsiteX0" fmla="*/ 2980491 w 5331558"/>
                <a:gd name="connsiteY0" fmla="*/ 968 h 5891405"/>
                <a:gd name="connsiteX1" fmla="*/ 726547 w 5331558"/>
                <a:gd name="connsiteY1" fmla="*/ 1181117 h 5891405"/>
                <a:gd name="connsiteX2" fmla="*/ 486068 w 5331558"/>
                <a:gd name="connsiteY2" fmla="*/ 2371366 h 5891405"/>
                <a:gd name="connsiteX3" fmla="*/ 4803 w 5331558"/>
                <a:gd name="connsiteY3" fmla="*/ 3079808 h 5891405"/>
                <a:gd name="connsiteX4" fmla="*/ 460575 w 5331558"/>
                <a:gd name="connsiteY4" fmla="*/ 3328959 h 5891405"/>
                <a:gd name="connsiteX5" fmla="*/ 289487 w 5331558"/>
                <a:gd name="connsiteY5" fmla="*/ 3735758 h 5891405"/>
                <a:gd name="connsiteX6" fmla="*/ 480873 w 5331558"/>
                <a:gd name="connsiteY6" fmla="*/ 3871219 h 5891405"/>
                <a:gd name="connsiteX7" fmla="*/ 322351 w 5331558"/>
                <a:gd name="connsiteY7" fmla="*/ 4062605 h 5891405"/>
                <a:gd name="connsiteX8" fmla="*/ 513737 w 5331558"/>
                <a:gd name="connsiteY8" fmla="*/ 4317787 h 5891405"/>
                <a:gd name="connsiteX9" fmla="*/ 449942 w 5331558"/>
                <a:gd name="connsiteY9" fmla="*/ 4977005 h 5891405"/>
                <a:gd name="connsiteX10" fmla="*/ 1704584 w 5331558"/>
                <a:gd name="connsiteY10" fmla="*/ 5039972 h 5891405"/>
                <a:gd name="connsiteX11" fmla="*/ 1895970 w 5331558"/>
                <a:gd name="connsiteY11" fmla="*/ 5891405 h 5891405"/>
                <a:gd name="connsiteX12" fmla="*/ 4734863 w 5331558"/>
                <a:gd name="connsiteY12" fmla="*/ 5859508 h 5891405"/>
                <a:gd name="connsiteX13" fmla="*/ 4841189 w 5331558"/>
                <a:gd name="connsiteY13" fmla="*/ 3520345 h 5891405"/>
                <a:gd name="connsiteX14" fmla="*/ 2980491 w 5331558"/>
                <a:gd name="connsiteY14" fmla="*/ 968 h 5891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331558" h="5891405">
                  <a:moveTo>
                    <a:pt x="2980491" y="968"/>
                  </a:moveTo>
                  <a:cubicBezTo>
                    <a:pt x="1784302" y="-22254"/>
                    <a:pt x="1040642" y="372305"/>
                    <a:pt x="726547" y="1181117"/>
                  </a:cubicBezTo>
                  <a:cubicBezTo>
                    <a:pt x="528785" y="1834793"/>
                    <a:pt x="744238" y="2066938"/>
                    <a:pt x="486068" y="2371366"/>
                  </a:cubicBezTo>
                  <a:cubicBezTo>
                    <a:pt x="239818" y="2677225"/>
                    <a:pt x="-40213" y="2911644"/>
                    <a:pt x="4803" y="3079808"/>
                  </a:cubicBezTo>
                  <a:cubicBezTo>
                    <a:pt x="109541" y="3181162"/>
                    <a:pt x="260766" y="3266498"/>
                    <a:pt x="460575" y="3328959"/>
                  </a:cubicBezTo>
                  <a:cubicBezTo>
                    <a:pt x="403546" y="3464559"/>
                    <a:pt x="198074" y="3641722"/>
                    <a:pt x="289487" y="3735758"/>
                  </a:cubicBezTo>
                  <a:lnTo>
                    <a:pt x="480873" y="3871219"/>
                  </a:lnTo>
                  <a:cubicBezTo>
                    <a:pt x="428032" y="3935014"/>
                    <a:pt x="303940" y="3939433"/>
                    <a:pt x="322351" y="4062605"/>
                  </a:cubicBezTo>
                  <a:cubicBezTo>
                    <a:pt x="362395" y="4195168"/>
                    <a:pt x="550882" y="4226788"/>
                    <a:pt x="513737" y="4317787"/>
                  </a:cubicBezTo>
                  <a:cubicBezTo>
                    <a:pt x="397470" y="4561276"/>
                    <a:pt x="358392" y="4876020"/>
                    <a:pt x="449942" y="4977005"/>
                  </a:cubicBezTo>
                  <a:cubicBezTo>
                    <a:pt x="636587" y="5158310"/>
                    <a:pt x="1197305" y="5208988"/>
                    <a:pt x="1704584" y="5039972"/>
                  </a:cubicBezTo>
                  <a:lnTo>
                    <a:pt x="1895970" y="5891405"/>
                  </a:lnTo>
                  <a:lnTo>
                    <a:pt x="4734863" y="5859508"/>
                  </a:lnTo>
                  <a:cubicBezTo>
                    <a:pt x="4366268" y="4516262"/>
                    <a:pt x="4422975" y="3927926"/>
                    <a:pt x="4841189" y="3520345"/>
                  </a:cubicBezTo>
                  <a:cubicBezTo>
                    <a:pt x="6117095" y="1964448"/>
                    <a:pt x="4692333" y="36409"/>
                    <a:pt x="2980491" y="9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3" name="Oval 37">
              <a:extLst>
                <a:ext uri="{FF2B5EF4-FFF2-40B4-BE49-F238E27FC236}">
                  <a16:creationId xmlns:a16="http://schemas.microsoft.com/office/drawing/2014/main" id="{EEAC6E97-E676-4161-A721-8D6E8D83915D}"/>
                </a:ext>
              </a:extLst>
            </p:cNvPr>
            <p:cNvSpPr/>
            <p:nvPr/>
          </p:nvSpPr>
          <p:spPr>
            <a:xfrm rot="18100542">
              <a:off x="5907878" y="-58593"/>
              <a:ext cx="1436045" cy="2141152"/>
            </a:xfrm>
            <a:custGeom>
              <a:avLst/>
              <a:gdLst/>
              <a:ahLst/>
              <a:cxnLst/>
              <a:rect l="l" t="t" r="r" b="b"/>
              <a:pathLst>
                <a:path w="1170491" h="1745209">
                  <a:moveTo>
                    <a:pt x="429221" y="671495"/>
                  </a:moveTo>
                  <a:cubicBezTo>
                    <a:pt x="415869" y="670322"/>
                    <a:pt x="402356" y="670624"/>
                    <a:pt x="388917" y="672439"/>
                  </a:cubicBezTo>
                  <a:cubicBezTo>
                    <a:pt x="370997" y="674859"/>
                    <a:pt x="353207" y="679968"/>
                    <a:pt x="336101" y="687858"/>
                  </a:cubicBezTo>
                  <a:lnTo>
                    <a:pt x="344770" y="708640"/>
                  </a:lnTo>
                  <a:cubicBezTo>
                    <a:pt x="405276" y="680369"/>
                    <a:pt x="475531" y="691805"/>
                    <a:pt x="523918" y="737799"/>
                  </a:cubicBezTo>
                  <a:cubicBezTo>
                    <a:pt x="569388" y="781022"/>
                    <a:pt x="587723" y="847396"/>
                    <a:pt x="571504" y="910067"/>
                  </a:cubicBezTo>
                  <a:lnTo>
                    <a:pt x="593243" y="915886"/>
                  </a:lnTo>
                  <a:cubicBezTo>
                    <a:pt x="611678" y="844923"/>
                    <a:pt x="590662" y="769719"/>
                    <a:pt x="538740" y="720849"/>
                  </a:cubicBezTo>
                  <a:cubicBezTo>
                    <a:pt x="507886" y="691808"/>
                    <a:pt x="469277" y="675014"/>
                    <a:pt x="429221" y="671495"/>
                  </a:cubicBezTo>
                  <a:close/>
                  <a:moveTo>
                    <a:pt x="588421" y="580980"/>
                  </a:moveTo>
                  <a:cubicBezTo>
                    <a:pt x="534186" y="581239"/>
                    <a:pt x="482134" y="605639"/>
                    <a:pt x="446738" y="649695"/>
                  </a:cubicBezTo>
                  <a:lnTo>
                    <a:pt x="463760" y="664437"/>
                  </a:lnTo>
                  <a:cubicBezTo>
                    <a:pt x="505329" y="612166"/>
                    <a:pt x="573320" y="591099"/>
                    <a:pt x="637132" y="610714"/>
                  </a:cubicBezTo>
                  <a:cubicBezTo>
                    <a:pt x="697098" y="629147"/>
                    <a:pt x="743088" y="680397"/>
                    <a:pt x="756495" y="743730"/>
                  </a:cubicBezTo>
                  <a:lnTo>
                    <a:pt x="778549" y="739251"/>
                  </a:lnTo>
                  <a:cubicBezTo>
                    <a:pt x="763432" y="667508"/>
                    <a:pt x="711108" y="609548"/>
                    <a:pt x="642848" y="588934"/>
                  </a:cubicBezTo>
                  <a:cubicBezTo>
                    <a:pt x="624821" y="583490"/>
                    <a:pt x="606500" y="580894"/>
                    <a:pt x="588421" y="580980"/>
                  </a:cubicBezTo>
                  <a:close/>
                  <a:moveTo>
                    <a:pt x="533817" y="0"/>
                  </a:moveTo>
                  <a:cubicBezTo>
                    <a:pt x="617807" y="1"/>
                    <a:pt x="687626" y="60667"/>
                    <a:pt x="697680" y="141081"/>
                  </a:cubicBezTo>
                  <a:cubicBezTo>
                    <a:pt x="603869" y="182843"/>
                    <a:pt x="547102" y="268997"/>
                    <a:pt x="562024" y="352718"/>
                  </a:cubicBezTo>
                  <a:lnTo>
                    <a:pt x="584367" y="347971"/>
                  </a:lnTo>
                  <a:cubicBezTo>
                    <a:pt x="570422" y="267354"/>
                    <a:pt x="633895" y="183716"/>
                    <a:pt x="732836" y="150639"/>
                  </a:cubicBezTo>
                  <a:cubicBezTo>
                    <a:pt x="738208" y="147500"/>
                    <a:pt x="743991" y="147205"/>
                    <a:pt x="749842" y="147205"/>
                  </a:cubicBezTo>
                  <a:cubicBezTo>
                    <a:pt x="844103" y="147205"/>
                    <a:pt x="920515" y="223618"/>
                    <a:pt x="920515" y="317877"/>
                  </a:cubicBezTo>
                  <a:lnTo>
                    <a:pt x="910716" y="366417"/>
                  </a:lnTo>
                  <a:lnTo>
                    <a:pt x="920515" y="366418"/>
                  </a:lnTo>
                  <a:lnTo>
                    <a:pt x="920515" y="371433"/>
                  </a:lnTo>
                  <a:cubicBezTo>
                    <a:pt x="997755" y="379016"/>
                    <a:pt x="1056877" y="445155"/>
                    <a:pt x="1056877" y="525101"/>
                  </a:cubicBezTo>
                  <a:lnTo>
                    <a:pt x="1047351" y="572282"/>
                  </a:lnTo>
                  <a:cubicBezTo>
                    <a:pt x="1119671" y="602218"/>
                    <a:pt x="1170491" y="673500"/>
                    <a:pt x="1170491" y="756650"/>
                  </a:cubicBezTo>
                  <a:cubicBezTo>
                    <a:pt x="1170490" y="802863"/>
                    <a:pt x="1154794" y="845409"/>
                    <a:pt x="1127569" y="878235"/>
                  </a:cubicBezTo>
                  <a:cubicBezTo>
                    <a:pt x="1080615" y="934488"/>
                    <a:pt x="1014142" y="959925"/>
                    <a:pt x="954678" y="939840"/>
                  </a:cubicBezTo>
                  <a:lnTo>
                    <a:pt x="947373" y="961469"/>
                  </a:lnTo>
                  <a:cubicBezTo>
                    <a:pt x="1000817" y="979520"/>
                    <a:pt x="1058949" y="966083"/>
                    <a:pt x="1106746" y="928282"/>
                  </a:cubicBezTo>
                  <a:cubicBezTo>
                    <a:pt x="1128548" y="955588"/>
                    <a:pt x="1138907" y="990708"/>
                    <a:pt x="1138907" y="1028247"/>
                  </a:cubicBezTo>
                  <a:cubicBezTo>
                    <a:pt x="1138907" y="1124134"/>
                    <a:pt x="1071328" y="1204237"/>
                    <a:pt x="981133" y="1223220"/>
                  </a:cubicBezTo>
                  <a:cubicBezTo>
                    <a:pt x="889088" y="1236998"/>
                    <a:pt x="805358" y="1200898"/>
                    <a:pt x="777272" y="1134408"/>
                  </a:cubicBezTo>
                  <a:cubicBezTo>
                    <a:pt x="791057" y="1124903"/>
                    <a:pt x="802061" y="1111678"/>
                    <a:pt x="810210" y="1096167"/>
                  </a:cubicBezTo>
                  <a:cubicBezTo>
                    <a:pt x="831546" y="1055553"/>
                    <a:pt x="830022" y="1005443"/>
                    <a:pt x="806195" y="964175"/>
                  </a:cubicBezTo>
                  <a:lnTo>
                    <a:pt x="787267" y="975103"/>
                  </a:lnTo>
                  <a:cubicBezTo>
                    <a:pt x="807161" y="1009560"/>
                    <a:pt x="808703" y="1051275"/>
                    <a:pt x="791333" y="1085110"/>
                  </a:cubicBezTo>
                  <a:cubicBezTo>
                    <a:pt x="784855" y="1097727"/>
                    <a:pt x="776117" y="1108536"/>
                    <a:pt x="763385" y="1114320"/>
                  </a:cubicBezTo>
                  <a:lnTo>
                    <a:pt x="744063" y="1119497"/>
                  </a:lnTo>
                  <a:lnTo>
                    <a:pt x="747716" y="1128718"/>
                  </a:lnTo>
                  <a:cubicBezTo>
                    <a:pt x="731558" y="1137628"/>
                    <a:pt x="712804" y="1141697"/>
                    <a:pt x="693327" y="1140344"/>
                  </a:cubicBezTo>
                  <a:cubicBezTo>
                    <a:pt x="655409" y="1137711"/>
                    <a:pt x="620494" y="1114908"/>
                    <a:pt x="601213" y="1080185"/>
                  </a:cubicBezTo>
                  <a:lnTo>
                    <a:pt x="582082" y="1090754"/>
                  </a:lnTo>
                  <a:cubicBezTo>
                    <a:pt x="605167" y="1132362"/>
                    <a:pt x="647281" y="1159482"/>
                    <a:pt x="693051" y="1162221"/>
                  </a:cubicBezTo>
                  <a:cubicBezTo>
                    <a:pt x="715413" y="1163558"/>
                    <a:pt x="736989" y="1158982"/>
                    <a:pt x="755684" y="1148835"/>
                  </a:cubicBezTo>
                  <a:cubicBezTo>
                    <a:pt x="792539" y="1222022"/>
                    <a:pt x="887119" y="1262260"/>
                    <a:pt x="989751" y="1247587"/>
                  </a:cubicBezTo>
                  <a:cubicBezTo>
                    <a:pt x="1000157" y="1267987"/>
                    <a:pt x="1004489" y="1291252"/>
                    <a:pt x="1004488" y="1315531"/>
                  </a:cubicBezTo>
                  <a:cubicBezTo>
                    <a:pt x="1004488" y="1381750"/>
                    <a:pt x="972258" y="1440443"/>
                    <a:pt x="920375" y="1473506"/>
                  </a:cubicBezTo>
                  <a:lnTo>
                    <a:pt x="913116" y="1474079"/>
                  </a:lnTo>
                  <a:cubicBezTo>
                    <a:pt x="850536" y="1469665"/>
                    <a:pt x="794159" y="1430126"/>
                    <a:pt x="766796" y="1371458"/>
                  </a:cubicBezTo>
                  <a:lnTo>
                    <a:pt x="746323" y="1380801"/>
                  </a:lnTo>
                  <a:cubicBezTo>
                    <a:pt x="776874" y="1446464"/>
                    <a:pt x="839753" y="1490827"/>
                    <a:pt x="909888" y="1496052"/>
                  </a:cubicBezTo>
                  <a:cubicBezTo>
                    <a:pt x="891948" y="1561049"/>
                    <a:pt x="840393" y="1611456"/>
                    <a:pt x="774838" y="1628054"/>
                  </a:cubicBezTo>
                  <a:cubicBezTo>
                    <a:pt x="686646" y="1642970"/>
                    <a:pt x="605133" y="1612285"/>
                    <a:pt x="571751" y="1552195"/>
                  </a:cubicBezTo>
                  <a:lnTo>
                    <a:pt x="550649" y="1566422"/>
                  </a:lnTo>
                  <a:cubicBezTo>
                    <a:pt x="577499" y="1609979"/>
                    <a:pt x="626419" y="1639383"/>
                    <a:pt x="685031" y="1648114"/>
                  </a:cubicBezTo>
                  <a:cubicBezTo>
                    <a:pt x="659684" y="1706013"/>
                    <a:pt x="601329" y="1745210"/>
                    <a:pt x="533818" y="1745209"/>
                  </a:cubicBezTo>
                  <a:cubicBezTo>
                    <a:pt x="455549" y="1745210"/>
                    <a:pt x="416747" y="1692524"/>
                    <a:pt x="372301" y="1619888"/>
                  </a:cubicBezTo>
                  <a:lnTo>
                    <a:pt x="366380" y="1592106"/>
                  </a:lnTo>
                  <a:cubicBezTo>
                    <a:pt x="305091" y="1567105"/>
                    <a:pt x="259811" y="1511085"/>
                    <a:pt x="250590" y="1443452"/>
                  </a:cubicBezTo>
                  <a:cubicBezTo>
                    <a:pt x="203712" y="1453117"/>
                    <a:pt x="158965" y="1444975"/>
                    <a:pt x="117260" y="1407178"/>
                  </a:cubicBezTo>
                  <a:cubicBezTo>
                    <a:pt x="55030" y="1350772"/>
                    <a:pt x="44039" y="1258933"/>
                    <a:pt x="90593" y="1192598"/>
                  </a:cubicBezTo>
                  <a:cubicBezTo>
                    <a:pt x="186799" y="1224213"/>
                    <a:pt x="285304" y="1199642"/>
                    <a:pt x="330760" y="1129474"/>
                  </a:cubicBezTo>
                  <a:lnTo>
                    <a:pt x="344999" y="1132822"/>
                  </a:lnTo>
                  <a:cubicBezTo>
                    <a:pt x="420009" y="1139731"/>
                    <a:pt x="490500" y="1101048"/>
                    <a:pt x="524987" y="1034051"/>
                  </a:cubicBezTo>
                  <a:lnTo>
                    <a:pt x="505360" y="1023014"/>
                  </a:lnTo>
                  <a:cubicBezTo>
                    <a:pt x="475089" y="1082544"/>
                    <a:pt x="412689" y="1116790"/>
                    <a:pt x="346243" y="1110339"/>
                  </a:cubicBezTo>
                  <a:cubicBezTo>
                    <a:pt x="283801" y="1104277"/>
                    <a:pt x="228486" y="1063265"/>
                    <a:pt x="202679" y="1003895"/>
                  </a:cubicBezTo>
                  <a:lnTo>
                    <a:pt x="181967" y="1012696"/>
                  </a:lnTo>
                  <a:cubicBezTo>
                    <a:pt x="205492" y="1066954"/>
                    <a:pt x="250941" y="1107583"/>
                    <a:pt x="305288" y="1123484"/>
                  </a:cubicBezTo>
                  <a:cubicBezTo>
                    <a:pt x="260051" y="1186174"/>
                    <a:pt x="162021" y="1201884"/>
                    <a:pt x="70961" y="1161909"/>
                  </a:cubicBezTo>
                  <a:cubicBezTo>
                    <a:pt x="64874" y="1160625"/>
                    <a:pt x="60391" y="1156961"/>
                    <a:pt x="56055" y="1153032"/>
                  </a:cubicBezTo>
                  <a:cubicBezTo>
                    <a:pt x="-13786" y="1089729"/>
                    <a:pt x="-19088" y="981796"/>
                    <a:pt x="44214" y="911953"/>
                  </a:cubicBezTo>
                  <a:lnTo>
                    <a:pt x="84073" y="882569"/>
                  </a:lnTo>
                  <a:lnTo>
                    <a:pt x="76811" y="875989"/>
                  </a:lnTo>
                  <a:lnTo>
                    <a:pt x="80179" y="872273"/>
                  </a:lnTo>
                  <a:cubicBezTo>
                    <a:pt x="28040" y="814783"/>
                    <a:pt x="28651" y="726072"/>
                    <a:pt x="82340" y="666836"/>
                  </a:cubicBezTo>
                  <a:lnTo>
                    <a:pt x="121082" y="638275"/>
                  </a:lnTo>
                  <a:cubicBezTo>
                    <a:pt x="89526" y="571593"/>
                    <a:pt x="96788" y="490523"/>
                    <a:pt x="145805" y="430894"/>
                  </a:cubicBezTo>
                  <a:cubicBezTo>
                    <a:pt x="198586" y="400645"/>
                    <a:pt x="259015" y="385179"/>
                    <a:pt x="321878" y="383347"/>
                  </a:cubicBezTo>
                  <a:lnTo>
                    <a:pt x="321111" y="357014"/>
                  </a:lnTo>
                  <a:cubicBezTo>
                    <a:pt x="257723" y="358862"/>
                    <a:pt x="196668" y="373772"/>
                    <a:pt x="141180" y="399723"/>
                  </a:cubicBezTo>
                  <a:cubicBezTo>
                    <a:pt x="117813" y="370058"/>
                    <a:pt x="106816" y="332072"/>
                    <a:pt x="106816" y="291518"/>
                  </a:cubicBezTo>
                  <a:cubicBezTo>
                    <a:pt x="106816" y="170286"/>
                    <a:pt x="205094" y="72008"/>
                    <a:pt x="326327" y="72008"/>
                  </a:cubicBezTo>
                  <a:cubicBezTo>
                    <a:pt x="350305" y="72008"/>
                    <a:pt x="373385" y="75853"/>
                    <a:pt x="394659" y="83948"/>
                  </a:cubicBezTo>
                  <a:cubicBezTo>
                    <a:pt x="425371" y="33609"/>
                    <a:pt x="467237" y="0"/>
                    <a:pt x="53381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34" name="Picture 3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133350"/>
            <a:ext cx="821887" cy="914400"/>
          </a:xfrm>
          <a:prstGeom prst="rect">
            <a:avLst/>
          </a:prstGeom>
        </p:spPr>
      </p:pic>
      <p:sp>
        <p:nvSpPr>
          <p:cNvPr id="35" name="Oval 34"/>
          <p:cNvSpPr/>
          <p:nvPr/>
        </p:nvSpPr>
        <p:spPr>
          <a:xfrm>
            <a:off x="228600" y="4705350"/>
            <a:ext cx="343272" cy="34327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" name="Oval 35"/>
          <p:cNvSpPr/>
          <p:nvPr/>
        </p:nvSpPr>
        <p:spPr>
          <a:xfrm>
            <a:off x="697712" y="4705350"/>
            <a:ext cx="343272" cy="34327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Rectangle 16"/>
          <p:cNvSpPr/>
          <p:nvPr/>
        </p:nvSpPr>
        <p:spPr>
          <a:xfrm rot="18900000" flipH="1">
            <a:off x="335496" y="4765228"/>
            <a:ext cx="129480" cy="232132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Oval 21"/>
          <p:cNvSpPr>
            <a:spLocks noChangeAspect="1"/>
          </p:cNvSpPr>
          <p:nvPr/>
        </p:nvSpPr>
        <p:spPr>
          <a:xfrm>
            <a:off x="762000" y="4771641"/>
            <a:ext cx="214696" cy="216488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476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4872859" y="2000387"/>
            <a:ext cx="3705951" cy="36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6" name="Rectangle 25"/>
          <p:cNvSpPr/>
          <p:nvPr/>
        </p:nvSpPr>
        <p:spPr>
          <a:xfrm>
            <a:off x="4872859" y="3476967"/>
            <a:ext cx="3705951" cy="36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243086"/>
            <a:ext cx="9144000" cy="576064"/>
          </a:xfrm>
        </p:spPr>
        <p:txBody>
          <a:bodyPr/>
          <a:lstStyle/>
          <a:p>
            <a:r>
              <a:rPr lang="en-US" altLang="ko-KR" dirty="0"/>
              <a:t>Purpose</a:t>
            </a:r>
            <a:endParaRPr lang="ko-KR" alt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4058860" y="987781"/>
            <a:ext cx="1052368" cy="3696329"/>
            <a:chOff x="4058860" y="987781"/>
            <a:chExt cx="1052368" cy="3696329"/>
          </a:xfrm>
        </p:grpSpPr>
        <p:sp>
          <p:nvSpPr>
            <p:cNvPr id="6" name="Rectangle 8"/>
            <p:cNvSpPr/>
            <p:nvPr/>
          </p:nvSpPr>
          <p:spPr>
            <a:xfrm rot="36931">
              <a:off x="4276045" y="3801165"/>
              <a:ext cx="592195" cy="863021"/>
            </a:xfrm>
            <a:custGeom>
              <a:avLst/>
              <a:gdLst/>
              <a:ahLst/>
              <a:cxnLst/>
              <a:rect l="l" t="t" r="r" b="b"/>
              <a:pathLst>
                <a:path w="1802378" h="1800199">
                  <a:moveTo>
                    <a:pt x="0" y="0"/>
                  </a:moveTo>
                  <a:lnTo>
                    <a:pt x="1802378" y="0"/>
                  </a:lnTo>
                  <a:lnTo>
                    <a:pt x="1802378" y="289727"/>
                  </a:lnTo>
                  <a:lnTo>
                    <a:pt x="1801366" y="289727"/>
                  </a:lnTo>
                  <a:lnTo>
                    <a:pt x="901188" y="1800199"/>
                  </a:lnTo>
                  <a:lnTo>
                    <a:pt x="1012" y="289727"/>
                  </a:lnTo>
                  <a:lnTo>
                    <a:pt x="0" y="289727"/>
                  </a:lnTo>
                  <a:lnTo>
                    <a:pt x="0" y="28803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lumMod val="70000"/>
                    <a:lumOff val="30000"/>
                  </a:schemeClr>
                </a:gs>
                <a:gs pos="100000">
                  <a:schemeClr val="accent2">
                    <a:lumMod val="70000"/>
                    <a:lumOff val="30000"/>
                  </a:schemeClr>
                </a:gs>
              </a:gsLst>
              <a:lin ang="19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7" name="Rectangle 8"/>
            <p:cNvSpPr/>
            <p:nvPr/>
          </p:nvSpPr>
          <p:spPr>
            <a:xfrm>
              <a:off x="4468857" y="3793500"/>
              <a:ext cx="200342" cy="872829"/>
            </a:xfrm>
            <a:custGeom>
              <a:avLst/>
              <a:gdLst>
                <a:gd name="connsiteX0" fmla="*/ 0 w 1359043"/>
                <a:gd name="connsiteY0" fmla="*/ 0 h 1813992"/>
                <a:gd name="connsiteX1" fmla="*/ 1359043 w 1359043"/>
                <a:gd name="connsiteY1" fmla="*/ 0 h 1813992"/>
                <a:gd name="connsiteX2" fmla="*/ 1359043 w 1359043"/>
                <a:gd name="connsiteY2" fmla="*/ 212596 h 1813992"/>
                <a:gd name="connsiteX3" fmla="*/ 806822 w 1359043"/>
                <a:gd name="connsiteY3" fmla="*/ 1813992 h 1813992"/>
                <a:gd name="connsiteX4" fmla="*/ 1012 w 1359043"/>
                <a:gd name="connsiteY4" fmla="*/ 289727 h 1813992"/>
                <a:gd name="connsiteX5" fmla="*/ 0 w 1359043"/>
                <a:gd name="connsiteY5" fmla="*/ 289727 h 1813992"/>
                <a:gd name="connsiteX6" fmla="*/ 0 w 1359043"/>
                <a:gd name="connsiteY6" fmla="*/ 288030 h 1813992"/>
                <a:gd name="connsiteX7" fmla="*/ 0 w 1359043"/>
                <a:gd name="connsiteY7" fmla="*/ 0 h 1813992"/>
                <a:gd name="connsiteX0" fmla="*/ 0 w 1359043"/>
                <a:gd name="connsiteY0" fmla="*/ 0 h 1820658"/>
                <a:gd name="connsiteX1" fmla="*/ 1359043 w 1359043"/>
                <a:gd name="connsiteY1" fmla="*/ 0 h 1820658"/>
                <a:gd name="connsiteX2" fmla="*/ 1359043 w 1359043"/>
                <a:gd name="connsiteY2" fmla="*/ 212596 h 1820658"/>
                <a:gd name="connsiteX3" fmla="*/ 720119 w 1359043"/>
                <a:gd name="connsiteY3" fmla="*/ 1820658 h 1820658"/>
                <a:gd name="connsiteX4" fmla="*/ 1012 w 1359043"/>
                <a:gd name="connsiteY4" fmla="*/ 289727 h 1820658"/>
                <a:gd name="connsiteX5" fmla="*/ 0 w 1359043"/>
                <a:gd name="connsiteY5" fmla="*/ 289727 h 1820658"/>
                <a:gd name="connsiteX6" fmla="*/ 0 w 1359043"/>
                <a:gd name="connsiteY6" fmla="*/ 288030 h 1820658"/>
                <a:gd name="connsiteX7" fmla="*/ 0 w 1359043"/>
                <a:gd name="connsiteY7" fmla="*/ 0 h 1820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59043" h="1820658">
                  <a:moveTo>
                    <a:pt x="0" y="0"/>
                  </a:moveTo>
                  <a:lnTo>
                    <a:pt x="1359043" y="0"/>
                  </a:lnTo>
                  <a:lnTo>
                    <a:pt x="1359043" y="212596"/>
                  </a:lnTo>
                  <a:lnTo>
                    <a:pt x="720119" y="1820658"/>
                  </a:lnTo>
                  <a:lnTo>
                    <a:pt x="1012" y="289727"/>
                  </a:lnTo>
                  <a:lnTo>
                    <a:pt x="0" y="289727"/>
                  </a:lnTo>
                  <a:lnTo>
                    <a:pt x="0" y="28803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lumMod val="50000"/>
                    <a:lumOff val="50000"/>
                  </a:schemeClr>
                </a:gs>
                <a:gs pos="100000">
                  <a:schemeClr val="accent2">
                    <a:lumMod val="50000"/>
                    <a:lumOff val="50000"/>
                  </a:schemeClr>
                </a:gs>
              </a:gsLst>
              <a:lin ang="19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Rectangle 2"/>
            <p:cNvSpPr/>
            <p:nvPr/>
          </p:nvSpPr>
          <p:spPr>
            <a:xfrm>
              <a:off x="4291066" y="1891296"/>
              <a:ext cx="196906" cy="2011393"/>
            </a:xfrm>
            <a:custGeom>
              <a:avLst/>
              <a:gdLst/>
              <a:ahLst/>
              <a:cxnLst/>
              <a:rect l="l" t="t" r="r" b="b"/>
              <a:pathLst>
                <a:path w="196906" h="2011393">
                  <a:moveTo>
                    <a:pt x="0" y="0"/>
                  </a:moveTo>
                  <a:lnTo>
                    <a:pt x="99616" y="0"/>
                  </a:lnTo>
                  <a:lnTo>
                    <a:pt x="196906" y="63491"/>
                  </a:lnTo>
                  <a:lnTo>
                    <a:pt x="196906" y="2011393"/>
                  </a:lnTo>
                  <a:lnTo>
                    <a:pt x="193201" y="2011393"/>
                  </a:lnTo>
                  <a:cubicBezTo>
                    <a:pt x="183184" y="1954476"/>
                    <a:pt x="144512" y="1912472"/>
                    <a:pt x="98453" y="1912472"/>
                  </a:cubicBezTo>
                  <a:cubicBezTo>
                    <a:pt x="52394" y="1912472"/>
                    <a:pt x="13723" y="1954476"/>
                    <a:pt x="3706" y="2011393"/>
                  </a:cubicBezTo>
                  <a:lnTo>
                    <a:pt x="0" y="2011393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30000"/>
                    <a:lumOff val="70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19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Rectangle 2"/>
            <p:cNvSpPr/>
            <p:nvPr/>
          </p:nvSpPr>
          <p:spPr>
            <a:xfrm>
              <a:off x="4486591" y="1953886"/>
              <a:ext cx="196906" cy="1950905"/>
            </a:xfrm>
            <a:custGeom>
              <a:avLst/>
              <a:gdLst/>
              <a:ahLst/>
              <a:cxnLst/>
              <a:rect l="l" t="t" r="r" b="b"/>
              <a:pathLst>
                <a:path w="196906" h="1950905">
                  <a:moveTo>
                    <a:pt x="0" y="0"/>
                  </a:moveTo>
                  <a:lnTo>
                    <a:pt x="101941" y="66527"/>
                  </a:lnTo>
                  <a:lnTo>
                    <a:pt x="196906" y="4552"/>
                  </a:lnTo>
                  <a:lnTo>
                    <a:pt x="196906" y="1950905"/>
                  </a:lnTo>
                  <a:lnTo>
                    <a:pt x="193201" y="1950905"/>
                  </a:lnTo>
                  <a:cubicBezTo>
                    <a:pt x="183184" y="1893988"/>
                    <a:pt x="144512" y="1851984"/>
                    <a:pt x="98453" y="1851984"/>
                  </a:cubicBezTo>
                  <a:cubicBezTo>
                    <a:pt x="52394" y="1851984"/>
                    <a:pt x="13723" y="1893988"/>
                    <a:pt x="3706" y="1950905"/>
                  </a:cubicBezTo>
                  <a:lnTo>
                    <a:pt x="0" y="1950905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50000"/>
                    <a:lumOff val="50000"/>
                  </a:schemeClr>
                </a:gs>
              </a:gsLst>
              <a:lin ang="19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Rectangle 2"/>
            <p:cNvSpPr/>
            <p:nvPr/>
          </p:nvSpPr>
          <p:spPr>
            <a:xfrm>
              <a:off x="4683483" y="1895514"/>
              <a:ext cx="196906" cy="2011393"/>
            </a:xfrm>
            <a:custGeom>
              <a:avLst/>
              <a:gdLst/>
              <a:ahLst/>
              <a:cxnLst/>
              <a:rect l="l" t="t" r="r" b="b"/>
              <a:pathLst>
                <a:path w="196906" h="2011393">
                  <a:moveTo>
                    <a:pt x="96435" y="0"/>
                  </a:moveTo>
                  <a:lnTo>
                    <a:pt x="196906" y="0"/>
                  </a:lnTo>
                  <a:lnTo>
                    <a:pt x="196906" y="2011393"/>
                  </a:lnTo>
                  <a:lnTo>
                    <a:pt x="193201" y="2011393"/>
                  </a:lnTo>
                  <a:cubicBezTo>
                    <a:pt x="183184" y="1954476"/>
                    <a:pt x="144512" y="1912472"/>
                    <a:pt x="98453" y="1912472"/>
                  </a:cubicBezTo>
                  <a:cubicBezTo>
                    <a:pt x="52394" y="1912472"/>
                    <a:pt x="13723" y="1954476"/>
                    <a:pt x="3706" y="2011393"/>
                  </a:cubicBezTo>
                  <a:lnTo>
                    <a:pt x="0" y="2011393"/>
                  </a:lnTo>
                  <a:lnTo>
                    <a:pt x="0" y="6293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1" name="Isosceles Triangle 10"/>
            <p:cNvSpPr/>
            <p:nvPr/>
          </p:nvSpPr>
          <p:spPr>
            <a:xfrm rot="10800000">
              <a:off x="4468813" y="4423239"/>
              <a:ext cx="196906" cy="260871"/>
            </a:xfrm>
            <a:prstGeom prst="triangl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9" name="Parallelogram 15"/>
            <p:cNvSpPr/>
            <p:nvPr/>
          </p:nvSpPr>
          <p:spPr>
            <a:xfrm rot="16200000">
              <a:off x="4098945" y="947696"/>
              <a:ext cx="972197" cy="1052368"/>
            </a:xfrm>
            <a:custGeom>
              <a:avLst/>
              <a:gdLst/>
              <a:ahLst/>
              <a:cxnLst/>
              <a:rect l="l" t="t" r="r" b="b"/>
              <a:pathLst>
                <a:path w="2993176" h="3240001">
                  <a:moveTo>
                    <a:pt x="1299907" y="647892"/>
                  </a:moveTo>
                  <a:lnTo>
                    <a:pt x="665509" y="1620000"/>
                  </a:lnTo>
                  <a:lnTo>
                    <a:pt x="1299907" y="2592108"/>
                  </a:lnTo>
                  <a:lnTo>
                    <a:pt x="634398" y="2592108"/>
                  </a:lnTo>
                  <a:lnTo>
                    <a:pt x="0" y="1620000"/>
                  </a:lnTo>
                  <a:lnTo>
                    <a:pt x="634398" y="647892"/>
                  </a:lnTo>
                  <a:close/>
                  <a:moveTo>
                    <a:pt x="2993176" y="1620001"/>
                  </a:moveTo>
                  <a:lnTo>
                    <a:pt x="1913056" y="3240001"/>
                  </a:lnTo>
                  <a:lnTo>
                    <a:pt x="1782206" y="3043749"/>
                  </a:lnTo>
                  <a:lnTo>
                    <a:pt x="1110064" y="3043749"/>
                  </a:lnTo>
                  <a:cubicBezTo>
                    <a:pt x="1089036" y="3096599"/>
                    <a:pt x="1037333" y="3133759"/>
                    <a:pt x="976952" y="3133759"/>
                  </a:cubicBezTo>
                  <a:cubicBezTo>
                    <a:pt x="923853" y="3133759"/>
                    <a:pt x="877466" y="3105022"/>
                    <a:pt x="854540" y="3061058"/>
                  </a:cubicBezTo>
                  <a:lnTo>
                    <a:pt x="302383" y="3169763"/>
                  </a:lnTo>
                  <a:lnTo>
                    <a:pt x="302383" y="2809723"/>
                  </a:lnTo>
                  <a:lnTo>
                    <a:pt x="854540" y="2918427"/>
                  </a:lnTo>
                  <a:cubicBezTo>
                    <a:pt x="877466" y="2874463"/>
                    <a:pt x="923853" y="2845727"/>
                    <a:pt x="976952" y="2845727"/>
                  </a:cubicBezTo>
                  <a:cubicBezTo>
                    <a:pt x="1037333" y="2845727"/>
                    <a:pt x="1089036" y="2882887"/>
                    <a:pt x="1110064" y="2935737"/>
                  </a:cubicBezTo>
                  <a:lnTo>
                    <a:pt x="1710190" y="2935737"/>
                  </a:lnTo>
                  <a:lnTo>
                    <a:pt x="832936" y="1620001"/>
                  </a:lnTo>
                  <a:lnTo>
                    <a:pt x="1913056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20" name="Rectangle 19"/>
          <p:cNvSpPr/>
          <p:nvPr/>
        </p:nvSpPr>
        <p:spPr>
          <a:xfrm>
            <a:off x="683568" y="2013823"/>
            <a:ext cx="3705951" cy="36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3" name="Rectangle 22"/>
          <p:cNvSpPr/>
          <p:nvPr/>
        </p:nvSpPr>
        <p:spPr>
          <a:xfrm>
            <a:off x="683568" y="3490403"/>
            <a:ext cx="3705951" cy="36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914400" y="2518886"/>
            <a:ext cx="3200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ko-KR" sz="1400" dirty="0">
                <a:latin typeface="Bahnschrift" pitchFamily="34" charset="0"/>
                <a:cs typeface="Arial" pitchFamily="34" charset="0"/>
              </a:rPr>
              <a:t>Applying the use of the PID Method to the Coal Handling System at the Coal Power Plant to minimize human error</a:t>
            </a:r>
            <a:endParaRPr lang="ko-KR" altLang="en-US" sz="1400" dirty="0">
              <a:latin typeface="Bahnschrift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105400" y="264795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ko-KR" sz="1400" dirty="0">
                <a:latin typeface="Bahnschrift" pitchFamily="34" charset="0"/>
                <a:cs typeface="Arial" pitchFamily="34" charset="0"/>
              </a:rPr>
              <a:t>Protection and monitoring of actual bunker level conditions</a:t>
            </a:r>
            <a:endParaRPr lang="ko-KR" altLang="en-US" sz="1400" dirty="0">
              <a:latin typeface="Bahnschrift" pitchFamily="34" charset="0"/>
              <a:cs typeface="Arial" pitchFamily="34" charset="0"/>
            </a:endParaRPr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133350"/>
            <a:ext cx="821887" cy="914400"/>
          </a:xfrm>
          <a:prstGeom prst="rect">
            <a:avLst/>
          </a:prstGeom>
        </p:spPr>
      </p:pic>
      <p:sp>
        <p:nvSpPr>
          <p:cNvPr id="42" name="Oval 41"/>
          <p:cNvSpPr/>
          <p:nvPr/>
        </p:nvSpPr>
        <p:spPr>
          <a:xfrm>
            <a:off x="228600" y="4705350"/>
            <a:ext cx="343272" cy="34327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Oval 42"/>
          <p:cNvSpPr/>
          <p:nvPr/>
        </p:nvSpPr>
        <p:spPr>
          <a:xfrm>
            <a:off x="697712" y="4705350"/>
            <a:ext cx="343272" cy="34327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4" name="Rectangle 16"/>
          <p:cNvSpPr/>
          <p:nvPr/>
        </p:nvSpPr>
        <p:spPr>
          <a:xfrm rot="18900000" flipH="1">
            <a:off x="335496" y="4765228"/>
            <a:ext cx="129480" cy="232132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Oval 21"/>
          <p:cNvSpPr>
            <a:spLocks noChangeAspect="1"/>
          </p:cNvSpPr>
          <p:nvPr/>
        </p:nvSpPr>
        <p:spPr>
          <a:xfrm>
            <a:off x="762000" y="4771641"/>
            <a:ext cx="214696" cy="216488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227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319286"/>
            <a:ext cx="9144000" cy="576064"/>
          </a:xfrm>
        </p:spPr>
        <p:txBody>
          <a:bodyPr/>
          <a:lstStyle/>
          <a:p>
            <a:r>
              <a:rPr lang="en-US" altLang="ko-KR" dirty="0"/>
              <a:t>Benefit</a:t>
            </a:r>
            <a:endParaRPr lang="ko-KR" altLang="en-US" dirty="0"/>
          </a:p>
        </p:txBody>
      </p:sp>
      <p:grpSp>
        <p:nvGrpSpPr>
          <p:cNvPr id="13319" name="Group 13318"/>
          <p:cNvGrpSpPr/>
          <p:nvPr/>
        </p:nvGrpSpPr>
        <p:grpSpPr>
          <a:xfrm rot="19917947">
            <a:off x="1469388" y="1353546"/>
            <a:ext cx="1665869" cy="3558872"/>
            <a:chOff x="1359132" y="345882"/>
            <a:chExt cx="1966239" cy="4200564"/>
          </a:xfrm>
        </p:grpSpPr>
        <p:grpSp>
          <p:nvGrpSpPr>
            <p:cNvPr id="24" name="Group 23"/>
            <p:cNvGrpSpPr/>
            <p:nvPr/>
          </p:nvGrpSpPr>
          <p:grpSpPr>
            <a:xfrm>
              <a:off x="2073901" y="2186669"/>
              <a:ext cx="501313" cy="2359777"/>
              <a:chOff x="2810055" y="1677194"/>
              <a:chExt cx="535258" cy="2519562"/>
            </a:xfrm>
          </p:grpSpPr>
          <p:sp>
            <p:nvSpPr>
              <p:cNvPr id="7" name="Rectangle 8"/>
              <p:cNvSpPr/>
              <p:nvPr/>
            </p:nvSpPr>
            <p:spPr>
              <a:xfrm>
                <a:off x="2810675" y="3399597"/>
                <a:ext cx="534638" cy="779141"/>
              </a:xfrm>
              <a:custGeom>
                <a:avLst/>
                <a:gdLst/>
                <a:ahLst/>
                <a:cxnLst/>
                <a:rect l="l" t="t" r="r" b="b"/>
                <a:pathLst>
                  <a:path w="1802378" h="1800199">
                    <a:moveTo>
                      <a:pt x="0" y="0"/>
                    </a:moveTo>
                    <a:lnTo>
                      <a:pt x="1802378" y="0"/>
                    </a:lnTo>
                    <a:lnTo>
                      <a:pt x="1802378" y="289727"/>
                    </a:lnTo>
                    <a:lnTo>
                      <a:pt x="1801366" y="289727"/>
                    </a:lnTo>
                    <a:lnTo>
                      <a:pt x="901188" y="1800199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70000"/>
                      <a:lumOff val="30000"/>
                    </a:schemeClr>
                  </a:gs>
                  <a:gs pos="100000">
                    <a:schemeClr val="accent2">
                      <a:lumMod val="70000"/>
                      <a:lumOff val="3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" name="Rectangle 8"/>
              <p:cNvSpPr/>
              <p:nvPr/>
            </p:nvSpPr>
            <p:spPr>
              <a:xfrm>
                <a:off x="2984722" y="3392706"/>
                <a:ext cx="180870" cy="787996"/>
              </a:xfrm>
              <a:custGeom>
                <a:avLst/>
                <a:gdLst>
                  <a:gd name="connsiteX0" fmla="*/ 0 w 1359043"/>
                  <a:gd name="connsiteY0" fmla="*/ 0 h 1813992"/>
                  <a:gd name="connsiteX1" fmla="*/ 1359043 w 1359043"/>
                  <a:gd name="connsiteY1" fmla="*/ 0 h 1813992"/>
                  <a:gd name="connsiteX2" fmla="*/ 1359043 w 1359043"/>
                  <a:gd name="connsiteY2" fmla="*/ 212596 h 1813992"/>
                  <a:gd name="connsiteX3" fmla="*/ 806822 w 1359043"/>
                  <a:gd name="connsiteY3" fmla="*/ 1813992 h 1813992"/>
                  <a:gd name="connsiteX4" fmla="*/ 1012 w 1359043"/>
                  <a:gd name="connsiteY4" fmla="*/ 289727 h 1813992"/>
                  <a:gd name="connsiteX5" fmla="*/ 0 w 1359043"/>
                  <a:gd name="connsiteY5" fmla="*/ 289727 h 1813992"/>
                  <a:gd name="connsiteX6" fmla="*/ 0 w 1359043"/>
                  <a:gd name="connsiteY6" fmla="*/ 288030 h 1813992"/>
                  <a:gd name="connsiteX7" fmla="*/ 0 w 1359043"/>
                  <a:gd name="connsiteY7" fmla="*/ 0 h 1813992"/>
                  <a:gd name="connsiteX0" fmla="*/ 0 w 1359043"/>
                  <a:gd name="connsiteY0" fmla="*/ 0 h 1820658"/>
                  <a:gd name="connsiteX1" fmla="*/ 1359043 w 1359043"/>
                  <a:gd name="connsiteY1" fmla="*/ 0 h 1820658"/>
                  <a:gd name="connsiteX2" fmla="*/ 1359043 w 1359043"/>
                  <a:gd name="connsiteY2" fmla="*/ 212596 h 1820658"/>
                  <a:gd name="connsiteX3" fmla="*/ 720119 w 1359043"/>
                  <a:gd name="connsiteY3" fmla="*/ 1820658 h 1820658"/>
                  <a:gd name="connsiteX4" fmla="*/ 1012 w 1359043"/>
                  <a:gd name="connsiteY4" fmla="*/ 289727 h 1820658"/>
                  <a:gd name="connsiteX5" fmla="*/ 0 w 1359043"/>
                  <a:gd name="connsiteY5" fmla="*/ 289727 h 1820658"/>
                  <a:gd name="connsiteX6" fmla="*/ 0 w 1359043"/>
                  <a:gd name="connsiteY6" fmla="*/ 288030 h 1820658"/>
                  <a:gd name="connsiteX7" fmla="*/ 0 w 1359043"/>
                  <a:gd name="connsiteY7" fmla="*/ 0 h 18206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59043" h="1820658">
                    <a:moveTo>
                      <a:pt x="0" y="0"/>
                    </a:moveTo>
                    <a:lnTo>
                      <a:pt x="1359043" y="0"/>
                    </a:lnTo>
                    <a:lnTo>
                      <a:pt x="1359043" y="212596"/>
                    </a:lnTo>
                    <a:lnTo>
                      <a:pt x="720119" y="1820658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50000"/>
                      <a:lumOff val="50000"/>
                    </a:schemeClr>
                  </a:gs>
                  <a:gs pos="100000">
                    <a:schemeClr val="accent2">
                      <a:lumMod val="50000"/>
                      <a:lumOff val="5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2810055" y="3399597"/>
                <a:ext cx="264192" cy="763141"/>
              </a:xfrm>
              <a:custGeom>
                <a:avLst/>
                <a:gdLst>
                  <a:gd name="connsiteX0" fmla="*/ 0 w 1345558"/>
                  <a:gd name="connsiteY0" fmla="*/ 0 h 1783227"/>
                  <a:gd name="connsiteX1" fmla="*/ 897414 w 1345558"/>
                  <a:gd name="connsiteY1" fmla="*/ 0 h 1783227"/>
                  <a:gd name="connsiteX2" fmla="*/ 901843 w 1345558"/>
                  <a:gd name="connsiteY2" fmla="*/ 212596 h 1783227"/>
                  <a:gd name="connsiteX3" fmla="*/ 1345558 w 1345558"/>
                  <a:gd name="connsiteY3" fmla="*/ 1783227 h 1783227"/>
                  <a:gd name="connsiteX4" fmla="*/ 1012 w 1345558"/>
                  <a:gd name="connsiteY4" fmla="*/ 289727 h 1783227"/>
                  <a:gd name="connsiteX5" fmla="*/ 0 w 1345558"/>
                  <a:gd name="connsiteY5" fmla="*/ 289727 h 1783227"/>
                  <a:gd name="connsiteX6" fmla="*/ 0 w 1345558"/>
                  <a:gd name="connsiteY6" fmla="*/ 288030 h 1783227"/>
                  <a:gd name="connsiteX7" fmla="*/ 0 w 1345558"/>
                  <a:gd name="connsiteY7" fmla="*/ 0 h 1783227"/>
                  <a:gd name="connsiteX0" fmla="*/ 0 w 1331023"/>
                  <a:gd name="connsiteY0" fmla="*/ 0 h 1763232"/>
                  <a:gd name="connsiteX1" fmla="*/ 897414 w 1331023"/>
                  <a:gd name="connsiteY1" fmla="*/ 0 h 1763232"/>
                  <a:gd name="connsiteX2" fmla="*/ 901843 w 1331023"/>
                  <a:gd name="connsiteY2" fmla="*/ 212596 h 1763232"/>
                  <a:gd name="connsiteX3" fmla="*/ 1331023 w 1331023"/>
                  <a:gd name="connsiteY3" fmla="*/ 1763232 h 1763232"/>
                  <a:gd name="connsiteX4" fmla="*/ 1012 w 1331023"/>
                  <a:gd name="connsiteY4" fmla="*/ 289727 h 1763232"/>
                  <a:gd name="connsiteX5" fmla="*/ 0 w 1331023"/>
                  <a:gd name="connsiteY5" fmla="*/ 289727 h 1763232"/>
                  <a:gd name="connsiteX6" fmla="*/ 0 w 1331023"/>
                  <a:gd name="connsiteY6" fmla="*/ 288030 h 1763232"/>
                  <a:gd name="connsiteX7" fmla="*/ 0 w 1331023"/>
                  <a:gd name="connsiteY7" fmla="*/ 0 h 17632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31023" h="1763232">
                    <a:moveTo>
                      <a:pt x="0" y="0"/>
                    </a:moveTo>
                    <a:lnTo>
                      <a:pt x="897414" y="0"/>
                    </a:lnTo>
                    <a:cubicBezTo>
                      <a:pt x="898890" y="70865"/>
                      <a:pt x="900367" y="141731"/>
                      <a:pt x="901843" y="212596"/>
                    </a:cubicBezTo>
                    <a:lnTo>
                      <a:pt x="1331023" y="1763232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30000"/>
                      <a:lumOff val="70000"/>
                    </a:schemeClr>
                  </a:gs>
                  <a:gs pos="100000">
                    <a:schemeClr val="accent2">
                      <a:lumMod val="30000"/>
                      <a:lumOff val="7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" name="Rectangle 2"/>
              <p:cNvSpPr/>
              <p:nvPr/>
            </p:nvSpPr>
            <p:spPr>
              <a:xfrm>
                <a:off x="2811292" y="1677194"/>
                <a:ext cx="177768" cy="1815900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30000"/>
                      <a:lumOff val="70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" name="Rectangle 2"/>
              <p:cNvSpPr/>
              <p:nvPr/>
            </p:nvSpPr>
            <p:spPr>
              <a:xfrm>
                <a:off x="2987824" y="1677195"/>
                <a:ext cx="177768" cy="1815900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50000"/>
                      <a:lumOff val="50000"/>
                    </a:schemeClr>
                  </a:gs>
                  <a:gs pos="100000">
                    <a:schemeClr val="accent1">
                      <a:lumMod val="50000"/>
                      <a:lumOff val="5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" name="Rectangle 2"/>
              <p:cNvSpPr/>
              <p:nvPr/>
            </p:nvSpPr>
            <p:spPr>
              <a:xfrm>
                <a:off x="3165590" y="1677196"/>
                <a:ext cx="177768" cy="1815899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" name="Isosceles Triangle 4"/>
              <p:cNvSpPr/>
              <p:nvPr/>
            </p:nvSpPr>
            <p:spPr>
              <a:xfrm rot="10800000">
                <a:off x="2987823" y="3961239"/>
                <a:ext cx="177768" cy="235517"/>
              </a:xfrm>
              <a:prstGeom prst="triangl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1359132" y="345882"/>
              <a:ext cx="1966239" cy="1811155"/>
              <a:chOff x="1888981" y="1110787"/>
              <a:chExt cx="2254374" cy="2076562"/>
            </a:xfrm>
          </p:grpSpPr>
          <p:sp>
            <p:nvSpPr>
              <p:cNvPr id="18" name="Teardrop 30"/>
              <p:cNvSpPr/>
              <p:nvPr/>
            </p:nvSpPr>
            <p:spPr>
              <a:xfrm rot="8100000">
                <a:off x="2322441" y="1563466"/>
                <a:ext cx="1333455" cy="1333457"/>
              </a:xfrm>
              <a:custGeom>
                <a:avLst/>
                <a:gdLst>
                  <a:gd name="connsiteX0" fmla="*/ 293361 w 2192670"/>
                  <a:gd name="connsiteY0" fmla="*/ 1899310 h 2192671"/>
                  <a:gd name="connsiteX1" fmla="*/ 0 w 2192670"/>
                  <a:gd name="connsiteY1" fmla="*/ 1191074 h 2192671"/>
                  <a:gd name="connsiteX2" fmla="*/ 1001597 w 2192670"/>
                  <a:gd name="connsiteY2" fmla="*/ 189477 h 2192671"/>
                  <a:gd name="connsiteX3" fmla="*/ 1341342 w 2192670"/>
                  <a:gd name="connsiteY3" fmla="*/ 189477 h 2192671"/>
                  <a:gd name="connsiteX4" fmla="*/ 1530818 w 2192670"/>
                  <a:gd name="connsiteY4" fmla="*/ 0 h 2192671"/>
                  <a:gd name="connsiteX5" fmla="*/ 1806586 w 2192670"/>
                  <a:gd name="connsiteY5" fmla="*/ 0 h 2192671"/>
                  <a:gd name="connsiteX6" fmla="*/ 1996062 w 2192670"/>
                  <a:gd name="connsiteY6" fmla="*/ 189477 h 2192671"/>
                  <a:gd name="connsiteX7" fmla="*/ 2003194 w 2192670"/>
                  <a:gd name="connsiteY7" fmla="*/ 189477 h 2192671"/>
                  <a:gd name="connsiteX8" fmla="*/ 2003194 w 2192670"/>
                  <a:gd name="connsiteY8" fmla="*/ 196609 h 2192671"/>
                  <a:gd name="connsiteX9" fmla="*/ 2192670 w 2192670"/>
                  <a:gd name="connsiteY9" fmla="*/ 386085 h 2192671"/>
                  <a:gd name="connsiteX10" fmla="*/ 2192670 w 2192670"/>
                  <a:gd name="connsiteY10" fmla="*/ 661852 h 2192671"/>
                  <a:gd name="connsiteX11" fmla="*/ 2003193 w 2192670"/>
                  <a:gd name="connsiteY11" fmla="*/ 851329 h 2192671"/>
                  <a:gd name="connsiteX12" fmla="*/ 2003194 w 2192670"/>
                  <a:gd name="connsiteY12" fmla="*/ 1191074 h 2192671"/>
                  <a:gd name="connsiteX13" fmla="*/ 1001597 w 2192670"/>
                  <a:gd name="connsiteY13" fmla="*/ 2192671 h 2192671"/>
                  <a:gd name="connsiteX14" fmla="*/ 293361 w 2192670"/>
                  <a:gd name="connsiteY14" fmla="*/ 1899310 h 2192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192670" h="2192671">
                    <a:moveTo>
                      <a:pt x="293361" y="1899310"/>
                    </a:moveTo>
                    <a:cubicBezTo>
                      <a:pt x="112107" y="1718057"/>
                      <a:pt x="0" y="1467657"/>
                      <a:pt x="0" y="1191074"/>
                    </a:cubicBezTo>
                    <a:cubicBezTo>
                      <a:pt x="0" y="637907"/>
                      <a:pt x="448430" y="189477"/>
                      <a:pt x="1001597" y="189477"/>
                    </a:cubicBezTo>
                    <a:lnTo>
                      <a:pt x="1341342" y="189477"/>
                    </a:lnTo>
                    <a:lnTo>
                      <a:pt x="1530818" y="0"/>
                    </a:lnTo>
                    <a:cubicBezTo>
                      <a:pt x="1606970" y="-76151"/>
                      <a:pt x="1730435" y="-76151"/>
                      <a:pt x="1806586" y="0"/>
                    </a:cubicBezTo>
                    <a:lnTo>
                      <a:pt x="1996062" y="189477"/>
                    </a:lnTo>
                    <a:lnTo>
                      <a:pt x="2003194" y="189477"/>
                    </a:lnTo>
                    <a:lnTo>
                      <a:pt x="2003194" y="196609"/>
                    </a:lnTo>
                    <a:lnTo>
                      <a:pt x="2192670" y="386085"/>
                    </a:lnTo>
                    <a:cubicBezTo>
                      <a:pt x="2268822" y="462236"/>
                      <a:pt x="2268822" y="585701"/>
                      <a:pt x="2192670" y="661852"/>
                    </a:cubicBezTo>
                    <a:lnTo>
                      <a:pt x="2003193" y="851329"/>
                    </a:lnTo>
                    <a:cubicBezTo>
                      <a:pt x="2003193" y="964577"/>
                      <a:pt x="2003194" y="1077826"/>
                      <a:pt x="2003194" y="1191074"/>
                    </a:cubicBezTo>
                    <a:cubicBezTo>
                      <a:pt x="2003194" y="1744241"/>
                      <a:pt x="1554764" y="2192671"/>
                      <a:pt x="1001597" y="2192671"/>
                    </a:cubicBezTo>
                    <a:cubicBezTo>
                      <a:pt x="725014" y="2192671"/>
                      <a:pt x="474614" y="2080563"/>
                      <a:pt x="293361" y="1899310"/>
                    </a:cubicBezTo>
                    <a:close/>
                  </a:path>
                </a:pathLst>
              </a:custGeom>
              <a:solidFill>
                <a:schemeClr val="bg1"/>
              </a:solidFill>
              <a:ln w="508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5" name="Trapezoid 24"/>
              <p:cNvSpPr/>
              <p:nvPr/>
            </p:nvSpPr>
            <p:spPr>
              <a:xfrm rot="10800000">
                <a:off x="2751763" y="2230194"/>
                <a:ext cx="457200" cy="783671"/>
              </a:xfrm>
              <a:prstGeom prst="trapezoid">
                <a:avLst/>
              </a:prstGeom>
              <a:solidFill>
                <a:schemeClr val="bg1"/>
              </a:solidFill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19" name="Rounded Rectangle 18"/>
              <p:cNvSpPr/>
              <p:nvPr/>
            </p:nvSpPr>
            <p:spPr>
              <a:xfrm rot="2700000">
                <a:off x="3710962" y="1407964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ounded Rectangle 19"/>
              <p:cNvSpPr/>
              <p:nvPr/>
            </p:nvSpPr>
            <p:spPr>
              <a:xfrm rot="18900000" flipH="1">
                <a:off x="2156327" y="1407964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2935970" y="1110787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 rot="5400000">
                <a:off x="3933668" y="1996109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ounded Rectangle 22"/>
              <p:cNvSpPr/>
              <p:nvPr/>
            </p:nvSpPr>
            <p:spPr>
              <a:xfrm rot="16200000" flipH="1">
                <a:off x="1978847" y="1919902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ounded Rectangle 25"/>
              <p:cNvSpPr/>
              <p:nvPr/>
            </p:nvSpPr>
            <p:spPr>
              <a:xfrm>
                <a:off x="2692290" y="3074683"/>
                <a:ext cx="612000" cy="112666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28" name="Rounded Rectangle 27"/>
              <p:cNvSpPr/>
              <p:nvPr/>
            </p:nvSpPr>
            <p:spPr>
              <a:xfrm>
                <a:off x="283328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Rounded Rectangle 28"/>
              <p:cNvSpPr/>
              <p:nvPr/>
            </p:nvSpPr>
            <p:spPr>
              <a:xfrm>
                <a:off x="295750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Rounded Rectangle 29"/>
              <p:cNvSpPr/>
              <p:nvPr/>
            </p:nvSpPr>
            <p:spPr>
              <a:xfrm>
                <a:off x="308172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3313" name="Freeform 13312"/>
          <p:cNvSpPr/>
          <p:nvPr/>
        </p:nvSpPr>
        <p:spPr>
          <a:xfrm>
            <a:off x="-15861" y="2530131"/>
            <a:ext cx="3091680" cy="1938501"/>
          </a:xfrm>
          <a:custGeom>
            <a:avLst/>
            <a:gdLst>
              <a:gd name="connsiteX0" fmla="*/ 2514265 w 2896332"/>
              <a:gd name="connsiteY0" fmla="*/ 466772 h 1875813"/>
              <a:gd name="connsiteX1" fmla="*/ 2655476 w 2896332"/>
              <a:gd name="connsiteY1" fmla="*/ 584615 h 1875813"/>
              <a:gd name="connsiteX2" fmla="*/ 2828170 w 2896332"/>
              <a:gd name="connsiteY2" fmla="*/ 1010501 h 1875813"/>
              <a:gd name="connsiteX3" fmla="*/ 2883834 w 2896332"/>
              <a:gd name="connsiteY3" fmla="*/ 1308835 h 1875813"/>
              <a:gd name="connsiteX4" fmla="*/ 2799743 w 2896332"/>
              <a:gd name="connsiteY4" fmla="*/ 1672098 h 1875813"/>
              <a:gd name="connsiteX5" fmla="*/ 2521033 w 2896332"/>
              <a:gd name="connsiteY5" fmla="*/ 1160421 h 1875813"/>
              <a:gd name="connsiteX6" fmla="*/ 2514265 w 2896332"/>
              <a:gd name="connsiteY6" fmla="*/ 466772 h 1875813"/>
              <a:gd name="connsiteX7" fmla="*/ 1898646 w 2896332"/>
              <a:gd name="connsiteY7" fmla="*/ 46 h 1875813"/>
              <a:gd name="connsiteX8" fmla="*/ 1969811 w 2896332"/>
              <a:gd name="connsiteY8" fmla="*/ 83938 h 1875813"/>
              <a:gd name="connsiteX9" fmla="*/ 1970003 w 2896332"/>
              <a:gd name="connsiteY9" fmla="*/ 120627 h 1875813"/>
              <a:gd name="connsiteX10" fmla="*/ 1962950 w 2896332"/>
              <a:gd name="connsiteY10" fmla="*/ 120627 h 1875813"/>
              <a:gd name="connsiteX11" fmla="*/ 1906617 w 2896332"/>
              <a:gd name="connsiteY11" fmla="*/ 176960 h 1875813"/>
              <a:gd name="connsiteX12" fmla="*/ 1962950 w 2896332"/>
              <a:gd name="connsiteY12" fmla="*/ 233293 h 1875813"/>
              <a:gd name="connsiteX13" fmla="*/ 1970591 w 2896332"/>
              <a:gd name="connsiteY13" fmla="*/ 233293 h 1875813"/>
              <a:gd name="connsiteX14" fmla="*/ 1973469 w 2896332"/>
              <a:gd name="connsiteY14" fmla="*/ 784519 h 1875813"/>
              <a:gd name="connsiteX15" fmla="*/ 1866010 w 2896332"/>
              <a:gd name="connsiteY15" fmla="*/ 878218 h 1875813"/>
              <a:gd name="connsiteX16" fmla="*/ 2733769 w 2896332"/>
              <a:gd name="connsiteY16" fmla="*/ 1387129 h 1875813"/>
              <a:gd name="connsiteX17" fmla="*/ 2694623 w 2896332"/>
              <a:gd name="connsiteY17" fmla="*/ 1674208 h 1875813"/>
              <a:gd name="connsiteX18" fmla="*/ 2394496 w 2896332"/>
              <a:gd name="connsiteY18" fmla="*/ 1654634 h 1875813"/>
              <a:gd name="connsiteX19" fmla="*/ 2069239 w 2896332"/>
              <a:gd name="connsiteY19" fmla="*/ 1875813 h 1875813"/>
              <a:gd name="connsiteX20" fmla="*/ 2023060 w 2896332"/>
              <a:gd name="connsiteY20" fmla="*/ 1634793 h 1875813"/>
              <a:gd name="connsiteX21" fmla="*/ 1739085 w 2896332"/>
              <a:gd name="connsiteY21" fmla="*/ 1871397 h 1875813"/>
              <a:gd name="connsiteX22" fmla="*/ 1648664 w 2896332"/>
              <a:gd name="connsiteY22" fmla="*/ 1582137 h 1875813"/>
              <a:gd name="connsiteX23" fmla="*/ 1376671 w 2896332"/>
              <a:gd name="connsiteY23" fmla="*/ 1700306 h 1875813"/>
              <a:gd name="connsiteX24" fmla="*/ 1415819 w 2896332"/>
              <a:gd name="connsiteY24" fmla="*/ 1334933 h 1875813"/>
              <a:gd name="connsiteX25" fmla="*/ 665501 w 2896332"/>
              <a:gd name="connsiteY25" fmla="*/ 1276212 h 1875813"/>
              <a:gd name="connsiteX26" fmla="*/ 0 w 2896332"/>
              <a:gd name="connsiteY26" fmla="*/ 1126148 h 1875813"/>
              <a:gd name="connsiteX27" fmla="*/ 13050 w 2896332"/>
              <a:gd name="connsiteY27" fmla="*/ 284488 h 1875813"/>
              <a:gd name="connsiteX28" fmla="*/ 1898646 w 2896332"/>
              <a:gd name="connsiteY28" fmla="*/ 46 h 1875813"/>
              <a:gd name="connsiteX0" fmla="*/ 2514265 w 2896332"/>
              <a:gd name="connsiteY0" fmla="*/ 466772 h 1875813"/>
              <a:gd name="connsiteX1" fmla="*/ 2655476 w 2896332"/>
              <a:gd name="connsiteY1" fmla="*/ 584615 h 1875813"/>
              <a:gd name="connsiteX2" fmla="*/ 2828170 w 2896332"/>
              <a:gd name="connsiteY2" fmla="*/ 1010501 h 1875813"/>
              <a:gd name="connsiteX3" fmla="*/ 2883834 w 2896332"/>
              <a:gd name="connsiteY3" fmla="*/ 1308835 h 1875813"/>
              <a:gd name="connsiteX4" fmla="*/ 2799743 w 2896332"/>
              <a:gd name="connsiteY4" fmla="*/ 1672098 h 1875813"/>
              <a:gd name="connsiteX5" fmla="*/ 2521033 w 2896332"/>
              <a:gd name="connsiteY5" fmla="*/ 1160421 h 1875813"/>
              <a:gd name="connsiteX6" fmla="*/ 2514265 w 2896332"/>
              <a:gd name="connsiteY6" fmla="*/ 466772 h 1875813"/>
              <a:gd name="connsiteX7" fmla="*/ 1898646 w 2896332"/>
              <a:gd name="connsiteY7" fmla="*/ 46 h 1875813"/>
              <a:gd name="connsiteX8" fmla="*/ 1969811 w 2896332"/>
              <a:gd name="connsiteY8" fmla="*/ 83938 h 1875813"/>
              <a:gd name="connsiteX9" fmla="*/ 1970003 w 2896332"/>
              <a:gd name="connsiteY9" fmla="*/ 120627 h 1875813"/>
              <a:gd name="connsiteX10" fmla="*/ 1962950 w 2896332"/>
              <a:gd name="connsiteY10" fmla="*/ 120627 h 1875813"/>
              <a:gd name="connsiteX11" fmla="*/ 1906617 w 2896332"/>
              <a:gd name="connsiteY11" fmla="*/ 176960 h 1875813"/>
              <a:gd name="connsiteX12" fmla="*/ 1962950 w 2896332"/>
              <a:gd name="connsiteY12" fmla="*/ 233293 h 1875813"/>
              <a:gd name="connsiteX13" fmla="*/ 1970591 w 2896332"/>
              <a:gd name="connsiteY13" fmla="*/ 233293 h 1875813"/>
              <a:gd name="connsiteX14" fmla="*/ 1973469 w 2896332"/>
              <a:gd name="connsiteY14" fmla="*/ 784519 h 1875813"/>
              <a:gd name="connsiteX15" fmla="*/ 1866010 w 2896332"/>
              <a:gd name="connsiteY15" fmla="*/ 878218 h 1875813"/>
              <a:gd name="connsiteX16" fmla="*/ 2733769 w 2896332"/>
              <a:gd name="connsiteY16" fmla="*/ 1387129 h 1875813"/>
              <a:gd name="connsiteX17" fmla="*/ 2694623 w 2896332"/>
              <a:gd name="connsiteY17" fmla="*/ 1674208 h 1875813"/>
              <a:gd name="connsiteX18" fmla="*/ 2394496 w 2896332"/>
              <a:gd name="connsiteY18" fmla="*/ 1654634 h 1875813"/>
              <a:gd name="connsiteX19" fmla="*/ 2069239 w 2896332"/>
              <a:gd name="connsiteY19" fmla="*/ 1875813 h 1875813"/>
              <a:gd name="connsiteX20" fmla="*/ 2023060 w 2896332"/>
              <a:gd name="connsiteY20" fmla="*/ 1634793 h 1875813"/>
              <a:gd name="connsiteX21" fmla="*/ 1739085 w 2896332"/>
              <a:gd name="connsiteY21" fmla="*/ 1871397 h 1875813"/>
              <a:gd name="connsiteX22" fmla="*/ 1648664 w 2896332"/>
              <a:gd name="connsiteY22" fmla="*/ 1582137 h 1875813"/>
              <a:gd name="connsiteX23" fmla="*/ 1376671 w 2896332"/>
              <a:gd name="connsiteY23" fmla="*/ 1700306 h 1875813"/>
              <a:gd name="connsiteX24" fmla="*/ 1415819 w 2896332"/>
              <a:gd name="connsiteY24" fmla="*/ 1334933 h 1875813"/>
              <a:gd name="connsiteX25" fmla="*/ 665501 w 2896332"/>
              <a:gd name="connsiteY25" fmla="*/ 1276212 h 1875813"/>
              <a:gd name="connsiteX26" fmla="*/ 0 w 2896332"/>
              <a:gd name="connsiteY26" fmla="*/ 1126148 h 1875813"/>
              <a:gd name="connsiteX27" fmla="*/ 13050 w 2896332"/>
              <a:gd name="connsiteY27" fmla="*/ 284488 h 1875813"/>
              <a:gd name="connsiteX28" fmla="*/ 1898646 w 2896332"/>
              <a:gd name="connsiteY28" fmla="*/ 46 h 1875813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70003 w 2896332"/>
              <a:gd name="connsiteY9" fmla="*/ 120627 h 1871397"/>
              <a:gd name="connsiteX10" fmla="*/ 1962950 w 2896332"/>
              <a:gd name="connsiteY10" fmla="*/ 120627 h 1871397"/>
              <a:gd name="connsiteX11" fmla="*/ 1906617 w 2896332"/>
              <a:gd name="connsiteY11" fmla="*/ 176960 h 1871397"/>
              <a:gd name="connsiteX12" fmla="*/ 1962950 w 2896332"/>
              <a:gd name="connsiteY12" fmla="*/ 233293 h 1871397"/>
              <a:gd name="connsiteX13" fmla="*/ 1970591 w 2896332"/>
              <a:gd name="connsiteY13" fmla="*/ 233293 h 1871397"/>
              <a:gd name="connsiteX14" fmla="*/ 1973469 w 2896332"/>
              <a:gd name="connsiteY14" fmla="*/ 784519 h 1871397"/>
              <a:gd name="connsiteX15" fmla="*/ 1866010 w 2896332"/>
              <a:gd name="connsiteY15" fmla="*/ 878218 h 1871397"/>
              <a:gd name="connsiteX16" fmla="*/ 2733769 w 2896332"/>
              <a:gd name="connsiteY16" fmla="*/ 1387129 h 1871397"/>
              <a:gd name="connsiteX17" fmla="*/ 2694623 w 2896332"/>
              <a:gd name="connsiteY17" fmla="*/ 1674208 h 1871397"/>
              <a:gd name="connsiteX18" fmla="*/ 2394496 w 2896332"/>
              <a:gd name="connsiteY18" fmla="*/ 1654634 h 1871397"/>
              <a:gd name="connsiteX19" fmla="*/ 2023060 w 2896332"/>
              <a:gd name="connsiteY19" fmla="*/ 1634793 h 1871397"/>
              <a:gd name="connsiteX20" fmla="*/ 1739085 w 2896332"/>
              <a:gd name="connsiteY20" fmla="*/ 1871397 h 1871397"/>
              <a:gd name="connsiteX21" fmla="*/ 1648664 w 2896332"/>
              <a:gd name="connsiteY21" fmla="*/ 1582137 h 1871397"/>
              <a:gd name="connsiteX22" fmla="*/ 1376671 w 2896332"/>
              <a:gd name="connsiteY22" fmla="*/ 1700306 h 1871397"/>
              <a:gd name="connsiteX23" fmla="*/ 1415819 w 2896332"/>
              <a:gd name="connsiteY23" fmla="*/ 1334933 h 1871397"/>
              <a:gd name="connsiteX24" fmla="*/ 665501 w 2896332"/>
              <a:gd name="connsiteY24" fmla="*/ 1276212 h 1871397"/>
              <a:gd name="connsiteX25" fmla="*/ 0 w 2896332"/>
              <a:gd name="connsiteY25" fmla="*/ 1126148 h 1871397"/>
              <a:gd name="connsiteX26" fmla="*/ 13050 w 2896332"/>
              <a:gd name="connsiteY26" fmla="*/ 284488 h 1871397"/>
              <a:gd name="connsiteX27" fmla="*/ 1898646 w 2896332"/>
              <a:gd name="connsiteY27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70003 w 2896332"/>
              <a:gd name="connsiteY9" fmla="*/ 120627 h 1871397"/>
              <a:gd name="connsiteX10" fmla="*/ 1962950 w 2896332"/>
              <a:gd name="connsiteY10" fmla="*/ 120627 h 1871397"/>
              <a:gd name="connsiteX11" fmla="*/ 1906617 w 2896332"/>
              <a:gd name="connsiteY11" fmla="*/ 176960 h 1871397"/>
              <a:gd name="connsiteX12" fmla="*/ 1962950 w 2896332"/>
              <a:gd name="connsiteY12" fmla="*/ 233293 h 1871397"/>
              <a:gd name="connsiteX13" fmla="*/ 1962971 w 2896332"/>
              <a:gd name="connsiteY13" fmla="*/ 267583 h 1871397"/>
              <a:gd name="connsiteX14" fmla="*/ 1973469 w 2896332"/>
              <a:gd name="connsiteY14" fmla="*/ 784519 h 1871397"/>
              <a:gd name="connsiteX15" fmla="*/ 1866010 w 2896332"/>
              <a:gd name="connsiteY15" fmla="*/ 878218 h 1871397"/>
              <a:gd name="connsiteX16" fmla="*/ 2733769 w 2896332"/>
              <a:gd name="connsiteY16" fmla="*/ 1387129 h 1871397"/>
              <a:gd name="connsiteX17" fmla="*/ 2694623 w 2896332"/>
              <a:gd name="connsiteY17" fmla="*/ 1674208 h 1871397"/>
              <a:gd name="connsiteX18" fmla="*/ 2394496 w 2896332"/>
              <a:gd name="connsiteY18" fmla="*/ 1654634 h 1871397"/>
              <a:gd name="connsiteX19" fmla="*/ 2023060 w 2896332"/>
              <a:gd name="connsiteY19" fmla="*/ 1634793 h 1871397"/>
              <a:gd name="connsiteX20" fmla="*/ 1739085 w 2896332"/>
              <a:gd name="connsiteY20" fmla="*/ 1871397 h 1871397"/>
              <a:gd name="connsiteX21" fmla="*/ 1648664 w 2896332"/>
              <a:gd name="connsiteY21" fmla="*/ 1582137 h 1871397"/>
              <a:gd name="connsiteX22" fmla="*/ 1376671 w 2896332"/>
              <a:gd name="connsiteY22" fmla="*/ 1700306 h 1871397"/>
              <a:gd name="connsiteX23" fmla="*/ 1415819 w 2896332"/>
              <a:gd name="connsiteY23" fmla="*/ 1334933 h 1871397"/>
              <a:gd name="connsiteX24" fmla="*/ 665501 w 2896332"/>
              <a:gd name="connsiteY24" fmla="*/ 1276212 h 1871397"/>
              <a:gd name="connsiteX25" fmla="*/ 0 w 2896332"/>
              <a:gd name="connsiteY25" fmla="*/ 1126148 h 1871397"/>
              <a:gd name="connsiteX26" fmla="*/ 13050 w 2896332"/>
              <a:gd name="connsiteY26" fmla="*/ 284488 h 1871397"/>
              <a:gd name="connsiteX27" fmla="*/ 1898646 w 2896332"/>
              <a:gd name="connsiteY27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70003 w 2896332"/>
              <a:gd name="connsiteY9" fmla="*/ 120627 h 1871397"/>
              <a:gd name="connsiteX10" fmla="*/ 1962950 w 2896332"/>
              <a:gd name="connsiteY10" fmla="*/ 120627 h 1871397"/>
              <a:gd name="connsiteX11" fmla="*/ 1906617 w 2896332"/>
              <a:gd name="connsiteY11" fmla="*/ 176960 h 1871397"/>
              <a:gd name="connsiteX12" fmla="*/ 1962971 w 2896332"/>
              <a:gd name="connsiteY12" fmla="*/ 267583 h 1871397"/>
              <a:gd name="connsiteX13" fmla="*/ 1973469 w 2896332"/>
              <a:gd name="connsiteY13" fmla="*/ 784519 h 1871397"/>
              <a:gd name="connsiteX14" fmla="*/ 1866010 w 2896332"/>
              <a:gd name="connsiteY14" fmla="*/ 878218 h 1871397"/>
              <a:gd name="connsiteX15" fmla="*/ 2733769 w 2896332"/>
              <a:gd name="connsiteY15" fmla="*/ 1387129 h 1871397"/>
              <a:gd name="connsiteX16" fmla="*/ 2694623 w 2896332"/>
              <a:gd name="connsiteY16" fmla="*/ 1674208 h 1871397"/>
              <a:gd name="connsiteX17" fmla="*/ 2394496 w 2896332"/>
              <a:gd name="connsiteY17" fmla="*/ 1654634 h 1871397"/>
              <a:gd name="connsiteX18" fmla="*/ 2023060 w 2896332"/>
              <a:gd name="connsiteY18" fmla="*/ 1634793 h 1871397"/>
              <a:gd name="connsiteX19" fmla="*/ 1739085 w 2896332"/>
              <a:gd name="connsiteY19" fmla="*/ 1871397 h 1871397"/>
              <a:gd name="connsiteX20" fmla="*/ 1648664 w 2896332"/>
              <a:gd name="connsiteY20" fmla="*/ 1582137 h 1871397"/>
              <a:gd name="connsiteX21" fmla="*/ 1376671 w 2896332"/>
              <a:gd name="connsiteY21" fmla="*/ 1700306 h 1871397"/>
              <a:gd name="connsiteX22" fmla="*/ 1415819 w 2896332"/>
              <a:gd name="connsiteY22" fmla="*/ 1334933 h 1871397"/>
              <a:gd name="connsiteX23" fmla="*/ 665501 w 2896332"/>
              <a:gd name="connsiteY23" fmla="*/ 1276212 h 1871397"/>
              <a:gd name="connsiteX24" fmla="*/ 0 w 2896332"/>
              <a:gd name="connsiteY24" fmla="*/ 1126148 h 1871397"/>
              <a:gd name="connsiteX25" fmla="*/ 13050 w 2896332"/>
              <a:gd name="connsiteY25" fmla="*/ 284488 h 1871397"/>
              <a:gd name="connsiteX26" fmla="*/ 1898646 w 2896332"/>
              <a:gd name="connsiteY26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70003 w 2896332"/>
              <a:gd name="connsiteY9" fmla="*/ 120627 h 1871397"/>
              <a:gd name="connsiteX10" fmla="*/ 1962950 w 2896332"/>
              <a:gd name="connsiteY10" fmla="*/ 120627 h 1871397"/>
              <a:gd name="connsiteX11" fmla="*/ 1906617 w 2896332"/>
              <a:gd name="connsiteY11" fmla="*/ 176960 h 1871397"/>
              <a:gd name="connsiteX12" fmla="*/ 1962971 w 2896332"/>
              <a:gd name="connsiteY12" fmla="*/ 267583 h 1871397"/>
              <a:gd name="connsiteX13" fmla="*/ 1973469 w 2896332"/>
              <a:gd name="connsiteY13" fmla="*/ 784519 h 1871397"/>
              <a:gd name="connsiteX14" fmla="*/ 1866010 w 2896332"/>
              <a:gd name="connsiteY14" fmla="*/ 878218 h 1871397"/>
              <a:gd name="connsiteX15" fmla="*/ 2733769 w 2896332"/>
              <a:gd name="connsiteY15" fmla="*/ 1387129 h 1871397"/>
              <a:gd name="connsiteX16" fmla="*/ 2694623 w 2896332"/>
              <a:gd name="connsiteY16" fmla="*/ 1674208 h 1871397"/>
              <a:gd name="connsiteX17" fmla="*/ 2394496 w 2896332"/>
              <a:gd name="connsiteY17" fmla="*/ 1654634 h 1871397"/>
              <a:gd name="connsiteX18" fmla="*/ 2023060 w 2896332"/>
              <a:gd name="connsiteY18" fmla="*/ 1634793 h 1871397"/>
              <a:gd name="connsiteX19" fmla="*/ 1739085 w 2896332"/>
              <a:gd name="connsiteY19" fmla="*/ 1871397 h 1871397"/>
              <a:gd name="connsiteX20" fmla="*/ 1648664 w 2896332"/>
              <a:gd name="connsiteY20" fmla="*/ 1582137 h 1871397"/>
              <a:gd name="connsiteX21" fmla="*/ 1376671 w 2896332"/>
              <a:gd name="connsiteY21" fmla="*/ 1700306 h 1871397"/>
              <a:gd name="connsiteX22" fmla="*/ 1415819 w 2896332"/>
              <a:gd name="connsiteY22" fmla="*/ 1334933 h 1871397"/>
              <a:gd name="connsiteX23" fmla="*/ 665501 w 2896332"/>
              <a:gd name="connsiteY23" fmla="*/ 1276212 h 1871397"/>
              <a:gd name="connsiteX24" fmla="*/ 0 w 2896332"/>
              <a:gd name="connsiteY24" fmla="*/ 1126148 h 1871397"/>
              <a:gd name="connsiteX25" fmla="*/ 13050 w 2896332"/>
              <a:gd name="connsiteY25" fmla="*/ 284488 h 1871397"/>
              <a:gd name="connsiteX26" fmla="*/ 1898646 w 2896332"/>
              <a:gd name="connsiteY26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70003 w 2896332"/>
              <a:gd name="connsiteY9" fmla="*/ 120627 h 1871397"/>
              <a:gd name="connsiteX10" fmla="*/ 1906617 w 2896332"/>
              <a:gd name="connsiteY10" fmla="*/ 176960 h 1871397"/>
              <a:gd name="connsiteX11" fmla="*/ 1962971 w 2896332"/>
              <a:gd name="connsiteY11" fmla="*/ 267583 h 1871397"/>
              <a:gd name="connsiteX12" fmla="*/ 1973469 w 2896332"/>
              <a:gd name="connsiteY12" fmla="*/ 784519 h 1871397"/>
              <a:gd name="connsiteX13" fmla="*/ 1866010 w 2896332"/>
              <a:gd name="connsiteY13" fmla="*/ 878218 h 1871397"/>
              <a:gd name="connsiteX14" fmla="*/ 2733769 w 2896332"/>
              <a:gd name="connsiteY14" fmla="*/ 1387129 h 1871397"/>
              <a:gd name="connsiteX15" fmla="*/ 2694623 w 2896332"/>
              <a:gd name="connsiteY15" fmla="*/ 1674208 h 1871397"/>
              <a:gd name="connsiteX16" fmla="*/ 2394496 w 2896332"/>
              <a:gd name="connsiteY16" fmla="*/ 1654634 h 1871397"/>
              <a:gd name="connsiteX17" fmla="*/ 2023060 w 2896332"/>
              <a:gd name="connsiteY17" fmla="*/ 1634793 h 1871397"/>
              <a:gd name="connsiteX18" fmla="*/ 1739085 w 2896332"/>
              <a:gd name="connsiteY18" fmla="*/ 1871397 h 1871397"/>
              <a:gd name="connsiteX19" fmla="*/ 1648664 w 2896332"/>
              <a:gd name="connsiteY19" fmla="*/ 1582137 h 1871397"/>
              <a:gd name="connsiteX20" fmla="*/ 1376671 w 2896332"/>
              <a:gd name="connsiteY20" fmla="*/ 1700306 h 1871397"/>
              <a:gd name="connsiteX21" fmla="*/ 1415819 w 2896332"/>
              <a:gd name="connsiteY21" fmla="*/ 1334933 h 1871397"/>
              <a:gd name="connsiteX22" fmla="*/ 665501 w 2896332"/>
              <a:gd name="connsiteY22" fmla="*/ 1276212 h 1871397"/>
              <a:gd name="connsiteX23" fmla="*/ 0 w 2896332"/>
              <a:gd name="connsiteY23" fmla="*/ 1126148 h 1871397"/>
              <a:gd name="connsiteX24" fmla="*/ 13050 w 2896332"/>
              <a:gd name="connsiteY24" fmla="*/ 284488 h 1871397"/>
              <a:gd name="connsiteX25" fmla="*/ 1898646 w 2896332"/>
              <a:gd name="connsiteY25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06617 w 2896332"/>
              <a:gd name="connsiteY9" fmla="*/ 176960 h 1871397"/>
              <a:gd name="connsiteX10" fmla="*/ 1962971 w 2896332"/>
              <a:gd name="connsiteY10" fmla="*/ 267583 h 1871397"/>
              <a:gd name="connsiteX11" fmla="*/ 1973469 w 2896332"/>
              <a:gd name="connsiteY11" fmla="*/ 784519 h 1871397"/>
              <a:gd name="connsiteX12" fmla="*/ 1866010 w 2896332"/>
              <a:gd name="connsiteY12" fmla="*/ 878218 h 1871397"/>
              <a:gd name="connsiteX13" fmla="*/ 2733769 w 2896332"/>
              <a:gd name="connsiteY13" fmla="*/ 1387129 h 1871397"/>
              <a:gd name="connsiteX14" fmla="*/ 2694623 w 2896332"/>
              <a:gd name="connsiteY14" fmla="*/ 1674208 h 1871397"/>
              <a:gd name="connsiteX15" fmla="*/ 2394496 w 2896332"/>
              <a:gd name="connsiteY15" fmla="*/ 1654634 h 1871397"/>
              <a:gd name="connsiteX16" fmla="*/ 2023060 w 2896332"/>
              <a:gd name="connsiteY16" fmla="*/ 1634793 h 1871397"/>
              <a:gd name="connsiteX17" fmla="*/ 1739085 w 2896332"/>
              <a:gd name="connsiteY17" fmla="*/ 1871397 h 1871397"/>
              <a:gd name="connsiteX18" fmla="*/ 1648664 w 2896332"/>
              <a:gd name="connsiteY18" fmla="*/ 1582137 h 1871397"/>
              <a:gd name="connsiteX19" fmla="*/ 1376671 w 2896332"/>
              <a:gd name="connsiteY19" fmla="*/ 1700306 h 1871397"/>
              <a:gd name="connsiteX20" fmla="*/ 1415819 w 2896332"/>
              <a:gd name="connsiteY20" fmla="*/ 1334933 h 1871397"/>
              <a:gd name="connsiteX21" fmla="*/ 665501 w 2896332"/>
              <a:gd name="connsiteY21" fmla="*/ 1276212 h 1871397"/>
              <a:gd name="connsiteX22" fmla="*/ 0 w 2896332"/>
              <a:gd name="connsiteY22" fmla="*/ 1126148 h 1871397"/>
              <a:gd name="connsiteX23" fmla="*/ 13050 w 2896332"/>
              <a:gd name="connsiteY23" fmla="*/ 284488 h 1871397"/>
              <a:gd name="connsiteX24" fmla="*/ 1898646 w 2896332"/>
              <a:gd name="connsiteY24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06617 w 2896332"/>
              <a:gd name="connsiteY9" fmla="*/ 176960 h 1871397"/>
              <a:gd name="connsiteX10" fmla="*/ 1962971 w 2896332"/>
              <a:gd name="connsiteY10" fmla="*/ 267583 h 1871397"/>
              <a:gd name="connsiteX11" fmla="*/ 1973469 w 2896332"/>
              <a:gd name="connsiteY11" fmla="*/ 784519 h 1871397"/>
              <a:gd name="connsiteX12" fmla="*/ 1866010 w 2896332"/>
              <a:gd name="connsiteY12" fmla="*/ 878218 h 1871397"/>
              <a:gd name="connsiteX13" fmla="*/ 2733769 w 2896332"/>
              <a:gd name="connsiteY13" fmla="*/ 1387129 h 1871397"/>
              <a:gd name="connsiteX14" fmla="*/ 2694623 w 2896332"/>
              <a:gd name="connsiteY14" fmla="*/ 1674208 h 1871397"/>
              <a:gd name="connsiteX15" fmla="*/ 2394496 w 2896332"/>
              <a:gd name="connsiteY15" fmla="*/ 1654634 h 1871397"/>
              <a:gd name="connsiteX16" fmla="*/ 2023060 w 2896332"/>
              <a:gd name="connsiteY16" fmla="*/ 1634793 h 1871397"/>
              <a:gd name="connsiteX17" fmla="*/ 1739085 w 2896332"/>
              <a:gd name="connsiteY17" fmla="*/ 1871397 h 1871397"/>
              <a:gd name="connsiteX18" fmla="*/ 1648664 w 2896332"/>
              <a:gd name="connsiteY18" fmla="*/ 1582137 h 1871397"/>
              <a:gd name="connsiteX19" fmla="*/ 1376671 w 2896332"/>
              <a:gd name="connsiteY19" fmla="*/ 1700306 h 1871397"/>
              <a:gd name="connsiteX20" fmla="*/ 1415819 w 2896332"/>
              <a:gd name="connsiteY20" fmla="*/ 1334933 h 1871397"/>
              <a:gd name="connsiteX21" fmla="*/ 665501 w 2896332"/>
              <a:gd name="connsiteY21" fmla="*/ 1276212 h 1871397"/>
              <a:gd name="connsiteX22" fmla="*/ 0 w 2896332"/>
              <a:gd name="connsiteY22" fmla="*/ 1126148 h 1871397"/>
              <a:gd name="connsiteX23" fmla="*/ 13050 w 2896332"/>
              <a:gd name="connsiteY23" fmla="*/ 284488 h 1871397"/>
              <a:gd name="connsiteX24" fmla="*/ 1898646 w 2896332"/>
              <a:gd name="connsiteY24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06617 w 2896332"/>
              <a:gd name="connsiteY9" fmla="*/ 176960 h 1871397"/>
              <a:gd name="connsiteX10" fmla="*/ 1962971 w 2896332"/>
              <a:gd name="connsiteY10" fmla="*/ 267583 h 1871397"/>
              <a:gd name="connsiteX11" fmla="*/ 1973469 w 2896332"/>
              <a:gd name="connsiteY11" fmla="*/ 784519 h 1871397"/>
              <a:gd name="connsiteX12" fmla="*/ 1866010 w 2896332"/>
              <a:gd name="connsiteY12" fmla="*/ 878218 h 1871397"/>
              <a:gd name="connsiteX13" fmla="*/ 2733769 w 2896332"/>
              <a:gd name="connsiteY13" fmla="*/ 1387129 h 1871397"/>
              <a:gd name="connsiteX14" fmla="*/ 2694623 w 2896332"/>
              <a:gd name="connsiteY14" fmla="*/ 1674208 h 1871397"/>
              <a:gd name="connsiteX15" fmla="*/ 2394496 w 2896332"/>
              <a:gd name="connsiteY15" fmla="*/ 1654634 h 1871397"/>
              <a:gd name="connsiteX16" fmla="*/ 2023060 w 2896332"/>
              <a:gd name="connsiteY16" fmla="*/ 1634793 h 1871397"/>
              <a:gd name="connsiteX17" fmla="*/ 1739085 w 2896332"/>
              <a:gd name="connsiteY17" fmla="*/ 1871397 h 1871397"/>
              <a:gd name="connsiteX18" fmla="*/ 1648664 w 2896332"/>
              <a:gd name="connsiteY18" fmla="*/ 1582137 h 1871397"/>
              <a:gd name="connsiteX19" fmla="*/ 1376671 w 2896332"/>
              <a:gd name="connsiteY19" fmla="*/ 1700306 h 1871397"/>
              <a:gd name="connsiteX20" fmla="*/ 1415819 w 2896332"/>
              <a:gd name="connsiteY20" fmla="*/ 1334933 h 1871397"/>
              <a:gd name="connsiteX21" fmla="*/ 665501 w 2896332"/>
              <a:gd name="connsiteY21" fmla="*/ 1276212 h 1871397"/>
              <a:gd name="connsiteX22" fmla="*/ 0 w 2896332"/>
              <a:gd name="connsiteY22" fmla="*/ 1126148 h 1871397"/>
              <a:gd name="connsiteX23" fmla="*/ 13050 w 2896332"/>
              <a:gd name="connsiteY23" fmla="*/ 284488 h 1871397"/>
              <a:gd name="connsiteX24" fmla="*/ 1898646 w 2896332"/>
              <a:gd name="connsiteY24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06617 w 2896332"/>
              <a:gd name="connsiteY9" fmla="*/ 176960 h 1871397"/>
              <a:gd name="connsiteX10" fmla="*/ 1962971 w 2896332"/>
              <a:gd name="connsiteY10" fmla="*/ 267583 h 1871397"/>
              <a:gd name="connsiteX11" fmla="*/ 1973469 w 2896332"/>
              <a:gd name="connsiteY11" fmla="*/ 784519 h 1871397"/>
              <a:gd name="connsiteX12" fmla="*/ 1866010 w 2896332"/>
              <a:gd name="connsiteY12" fmla="*/ 878218 h 1871397"/>
              <a:gd name="connsiteX13" fmla="*/ 2733769 w 2896332"/>
              <a:gd name="connsiteY13" fmla="*/ 1387129 h 1871397"/>
              <a:gd name="connsiteX14" fmla="*/ 2694623 w 2896332"/>
              <a:gd name="connsiteY14" fmla="*/ 1639703 h 1871397"/>
              <a:gd name="connsiteX15" fmla="*/ 2394496 w 2896332"/>
              <a:gd name="connsiteY15" fmla="*/ 1654634 h 1871397"/>
              <a:gd name="connsiteX16" fmla="*/ 2023060 w 2896332"/>
              <a:gd name="connsiteY16" fmla="*/ 1634793 h 1871397"/>
              <a:gd name="connsiteX17" fmla="*/ 1739085 w 2896332"/>
              <a:gd name="connsiteY17" fmla="*/ 1871397 h 1871397"/>
              <a:gd name="connsiteX18" fmla="*/ 1648664 w 2896332"/>
              <a:gd name="connsiteY18" fmla="*/ 1582137 h 1871397"/>
              <a:gd name="connsiteX19" fmla="*/ 1376671 w 2896332"/>
              <a:gd name="connsiteY19" fmla="*/ 1700306 h 1871397"/>
              <a:gd name="connsiteX20" fmla="*/ 1415819 w 2896332"/>
              <a:gd name="connsiteY20" fmla="*/ 1334933 h 1871397"/>
              <a:gd name="connsiteX21" fmla="*/ 665501 w 2896332"/>
              <a:gd name="connsiteY21" fmla="*/ 1276212 h 1871397"/>
              <a:gd name="connsiteX22" fmla="*/ 0 w 2896332"/>
              <a:gd name="connsiteY22" fmla="*/ 1126148 h 1871397"/>
              <a:gd name="connsiteX23" fmla="*/ 13050 w 2896332"/>
              <a:gd name="connsiteY23" fmla="*/ 284488 h 1871397"/>
              <a:gd name="connsiteX24" fmla="*/ 1898646 w 2896332"/>
              <a:gd name="connsiteY24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06617 w 2896332"/>
              <a:gd name="connsiteY9" fmla="*/ 176960 h 1871397"/>
              <a:gd name="connsiteX10" fmla="*/ 1962971 w 2896332"/>
              <a:gd name="connsiteY10" fmla="*/ 267583 h 1871397"/>
              <a:gd name="connsiteX11" fmla="*/ 1973469 w 2896332"/>
              <a:gd name="connsiteY11" fmla="*/ 784519 h 1871397"/>
              <a:gd name="connsiteX12" fmla="*/ 1866010 w 2896332"/>
              <a:gd name="connsiteY12" fmla="*/ 878218 h 1871397"/>
              <a:gd name="connsiteX13" fmla="*/ 2733769 w 2896332"/>
              <a:gd name="connsiteY13" fmla="*/ 1387129 h 1871397"/>
              <a:gd name="connsiteX14" fmla="*/ 2694623 w 2896332"/>
              <a:gd name="connsiteY14" fmla="*/ 1639703 h 1871397"/>
              <a:gd name="connsiteX15" fmla="*/ 2385869 w 2896332"/>
              <a:gd name="connsiteY15" fmla="*/ 1585623 h 1871397"/>
              <a:gd name="connsiteX16" fmla="*/ 2023060 w 2896332"/>
              <a:gd name="connsiteY16" fmla="*/ 1634793 h 1871397"/>
              <a:gd name="connsiteX17" fmla="*/ 1739085 w 2896332"/>
              <a:gd name="connsiteY17" fmla="*/ 1871397 h 1871397"/>
              <a:gd name="connsiteX18" fmla="*/ 1648664 w 2896332"/>
              <a:gd name="connsiteY18" fmla="*/ 1582137 h 1871397"/>
              <a:gd name="connsiteX19" fmla="*/ 1376671 w 2896332"/>
              <a:gd name="connsiteY19" fmla="*/ 1700306 h 1871397"/>
              <a:gd name="connsiteX20" fmla="*/ 1415819 w 2896332"/>
              <a:gd name="connsiteY20" fmla="*/ 1334933 h 1871397"/>
              <a:gd name="connsiteX21" fmla="*/ 665501 w 2896332"/>
              <a:gd name="connsiteY21" fmla="*/ 1276212 h 1871397"/>
              <a:gd name="connsiteX22" fmla="*/ 0 w 2896332"/>
              <a:gd name="connsiteY22" fmla="*/ 1126148 h 1871397"/>
              <a:gd name="connsiteX23" fmla="*/ 13050 w 2896332"/>
              <a:gd name="connsiteY23" fmla="*/ 284488 h 1871397"/>
              <a:gd name="connsiteX24" fmla="*/ 1898646 w 2896332"/>
              <a:gd name="connsiteY24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06617 w 2896332"/>
              <a:gd name="connsiteY9" fmla="*/ 176960 h 1871397"/>
              <a:gd name="connsiteX10" fmla="*/ 1962971 w 2896332"/>
              <a:gd name="connsiteY10" fmla="*/ 267583 h 1871397"/>
              <a:gd name="connsiteX11" fmla="*/ 1973469 w 2896332"/>
              <a:gd name="connsiteY11" fmla="*/ 784519 h 1871397"/>
              <a:gd name="connsiteX12" fmla="*/ 1866010 w 2896332"/>
              <a:gd name="connsiteY12" fmla="*/ 878218 h 1871397"/>
              <a:gd name="connsiteX13" fmla="*/ 2733769 w 2896332"/>
              <a:gd name="connsiteY13" fmla="*/ 1387129 h 1871397"/>
              <a:gd name="connsiteX14" fmla="*/ 2694623 w 2896332"/>
              <a:gd name="connsiteY14" fmla="*/ 1639703 h 1871397"/>
              <a:gd name="connsiteX15" fmla="*/ 2385869 w 2896332"/>
              <a:gd name="connsiteY15" fmla="*/ 1585623 h 1871397"/>
              <a:gd name="connsiteX16" fmla="*/ 2074819 w 2896332"/>
              <a:gd name="connsiteY16" fmla="*/ 1565782 h 1871397"/>
              <a:gd name="connsiteX17" fmla="*/ 1739085 w 2896332"/>
              <a:gd name="connsiteY17" fmla="*/ 1871397 h 1871397"/>
              <a:gd name="connsiteX18" fmla="*/ 1648664 w 2896332"/>
              <a:gd name="connsiteY18" fmla="*/ 1582137 h 1871397"/>
              <a:gd name="connsiteX19" fmla="*/ 1376671 w 2896332"/>
              <a:gd name="connsiteY19" fmla="*/ 1700306 h 1871397"/>
              <a:gd name="connsiteX20" fmla="*/ 1415819 w 2896332"/>
              <a:gd name="connsiteY20" fmla="*/ 1334933 h 1871397"/>
              <a:gd name="connsiteX21" fmla="*/ 665501 w 2896332"/>
              <a:gd name="connsiteY21" fmla="*/ 1276212 h 1871397"/>
              <a:gd name="connsiteX22" fmla="*/ 0 w 2896332"/>
              <a:gd name="connsiteY22" fmla="*/ 1126148 h 1871397"/>
              <a:gd name="connsiteX23" fmla="*/ 13050 w 2896332"/>
              <a:gd name="connsiteY23" fmla="*/ 284488 h 1871397"/>
              <a:gd name="connsiteX24" fmla="*/ 1898646 w 2896332"/>
              <a:gd name="connsiteY24" fmla="*/ 46 h 1871397"/>
              <a:gd name="connsiteX0" fmla="*/ 2514265 w 2896332"/>
              <a:gd name="connsiteY0" fmla="*/ 468202 h 1872827"/>
              <a:gd name="connsiteX1" fmla="*/ 2655476 w 2896332"/>
              <a:gd name="connsiteY1" fmla="*/ 586045 h 1872827"/>
              <a:gd name="connsiteX2" fmla="*/ 2828170 w 2896332"/>
              <a:gd name="connsiteY2" fmla="*/ 1011931 h 1872827"/>
              <a:gd name="connsiteX3" fmla="*/ 2883834 w 2896332"/>
              <a:gd name="connsiteY3" fmla="*/ 1310265 h 1872827"/>
              <a:gd name="connsiteX4" fmla="*/ 2799743 w 2896332"/>
              <a:gd name="connsiteY4" fmla="*/ 1673528 h 1872827"/>
              <a:gd name="connsiteX5" fmla="*/ 2521033 w 2896332"/>
              <a:gd name="connsiteY5" fmla="*/ 1161851 h 1872827"/>
              <a:gd name="connsiteX6" fmla="*/ 2514265 w 2896332"/>
              <a:gd name="connsiteY6" fmla="*/ 468202 h 1872827"/>
              <a:gd name="connsiteX7" fmla="*/ 1898646 w 2896332"/>
              <a:gd name="connsiteY7" fmla="*/ 1476 h 1872827"/>
              <a:gd name="connsiteX8" fmla="*/ 1906617 w 2896332"/>
              <a:gd name="connsiteY8" fmla="*/ 178390 h 1872827"/>
              <a:gd name="connsiteX9" fmla="*/ 1962971 w 2896332"/>
              <a:gd name="connsiteY9" fmla="*/ 269013 h 1872827"/>
              <a:gd name="connsiteX10" fmla="*/ 1973469 w 2896332"/>
              <a:gd name="connsiteY10" fmla="*/ 785949 h 1872827"/>
              <a:gd name="connsiteX11" fmla="*/ 1866010 w 2896332"/>
              <a:gd name="connsiteY11" fmla="*/ 879648 h 1872827"/>
              <a:gd name="connsiteX12" fmla="*/ 2733769 w 2896332"/>
              <a:gd name="connsiteY12" fmla="*/ 1388559 h 1872827"/>
              <a:gd name="connsiteX13" fmla="*/ 2694623 w 2896332"/>
              <a:gd name="connsiteY13" fmla="*/ 1641133 h 1872827"/>
              <a:gd name="connsiteX14" fmla="*/ 2385869 w 2896332"/>
              <a:gd name="connsiteY14" fmla="*/ 1587053 h 1872827"/>
              <a:gd name="connsiteX15" fmla="*/ 2074819 w 2896332"/>
              <a:gd name="connsiteY15" fmla="*/ 1567212 h 1872827"/>
              <a:gd name="connsiteX16" fmla="*/ 1739085 w 2896332"/>
              <a:gd name="connsiteY16" fmla="*/ 1872827 h 1872827"/>
              <a:gd name="connsiteX17" fmla="*/ 1648664 w 2896332"/>
              <a:gd name="connsiteY17" fmla="*/ 1583567 h 1872827"/>
              <a:gd name="connsiteX18" fmla="*/ 1376671 w 2896332"/>
              <a:gd name="connsiteY18" fmla="*/ 1701736 h 1872827"/>
              <a:gd name="connsiteX19" fmla="*/ 1415819 w 2896332"/>
              <a:gd name="connsiteY19" fmla="*/ 1336363 h 1872827"/>
              <a:gd name="connsiteX20" fmla="*/ 665501 w 2896332"/>
              <a:gd name="connsiteY20" fmla="*/ 1277642 h 1872827"/>
              <a:gd name="connsiteX21" fmla="*/ 0 w 2896332"/>
              <a:gd name="connsiteY21" fmla="*/ 1127578 h 1872827"/>
              <a:gd name="connsiteX22" fmla="*/ 13050 w 2896332"/>
              <a:gd name="connsiteY22" fmla="*/ 285918 h 1872827"/>
              <a:gd name="connsiteX23" fmla="*/ 1898646 w 2896332"/>
              <a:gd name="connsiteY23" fmla="*/ 1476 h 187282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2971 w 2896332"/>
              <a:gd name="connsiteY8" fmla="*/ 267583 h 1871397"/>
              <a:gd name="connsiteX9" fmla="*/ 1973469 w 2896332"/>
              <a:gd name="connsiteY9" fmla="*/ 784519 h 1871397"/>
              <a:gd name="connsiteX10" fmla="*/ 1866010 w 2896332"/>
              <a:gd name="connsiteY10" fmla="*/ 878218 h 1871397"/>
              <a:gd name="connsiteX11" fmla="*/ 2733769 w 2896332"/>
              <a:gd name="connsiteY11" fmla="*/ 1387129 h 1871397"/>
              <a:gd name="connsiteX12" fmla="*/ 2694623 w 2896332"/>
              <a:gd name="connsiteY12" fmla="*/ 1639703 h 1871397"/>
              <a:gd name="connsiteX13" fmla="*/ 2385869 w 2896332"/>
              <a:gd name="connsiteY13" fmla="*/ 1585623 h 1871397"/>
              <a:gd name="connsiteX14" fmla="*/ 2074819 w 2896332"/>
              <a:gd name="connsiteY14" fmla="*/ 1565782 h 1871397"/>
              <a:gd name="connsiteX15" fmla="*/ 1739085 w 2896332"/>
              <a:gd name="connsiteY15" fmla="*/ 1871397 h 1871397"/>
              <a:gd name="connsiteX16" fmla="*/ 1648664 w 2896332"/>
              <a:gd name="connsiteY16" fmla="*/ 1582137 h 1871397"/>
              <a:gd name="connsiteX17" fmla="*/ 1376671 w 2896332"/>
              <a:gd name="connsiteY17" fmla="*/ 1700306 h 1871397"/>
              <a:gd name="connsiteX18" fmla="*/ 1415819 w 2896332"/>
              <a:gd name="connsiteY18" fmla="*/ 1334933 h 1871397"/>
              <a:gd name="connsiteX19" fmla="*/ 665501 w 2896332"/>
              <a:gd name="connsiteY19" fmla="*/ 1276212 h 1871397"/>
              <a:gd name="connsiteX20" fmla="*/ 0 w 2896332"/>
              <a:gd name="connsiteY20" fmla="*/ 1126148 h 1871397"/>
              <a:gd name="connsiteX21" fmla="*/ 13050 w 2896332"/>
              <a:gd name="connsiteY21" fmla="*/ 284488 h 1871397"/>
              <a:gd name="connsiteX22" fmla="*/ 1898646 w 2896332"/>
              <a:gd name="connsiteY22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2971 w 2896332"/>
              <a:gd name="connsiteY8" fmla="*/ 267583 h 1871397"/>
              <a:gd name="connsiteX9" fmla="*/ 1973469 w 2896332"/>
              <a:gd name="connsiteY9" fmla="*/ 784519 h 1871397"/>
              <a:gd name="connsiteX10" fmla="*/ 1866010 w 2896332"/>
              <a:gd name="connsiteY10" fmla="*/ 878218 h 1871397"/>
              <a:gd name="connsiteX11" fmla="*/ 2733769 w 2896332"/>
              <a:gd name="connsiteY11" fmla="*/ 1387129 h 1871397"/>
              <a:gd name="connsiteX12" fmla="*/ 2694623 w 2896332"/>
              <a:gd name="connsiteY12" fmla="*/ 1639703 h 1871397"/>
              <a:gd name="connsiteX13" fmla="*/ 2385869 w 2896332"/>
              <a:gd name="connsiteY13" fmla="*/ 1585623 h 1871397"/>
              <a:gd name="connsiteX14" fmla="*/ 2074819 w 2896332"/>
              <a:gd name="connsiteY14" fmla="*/ 1565782 h 1871397"/>
              <a:gd name="connsiteX15" fmla="*/ 1739085 w 2896332"/>
              <a:gd name="connsiteY15" fmla="*/ 1871397 h 1871397"/>
              <a:gd name="connsiteX16" fmla="*/ 1648664 w 2896332"/>
              <a:gd name="connsiteY16" fmla="*/ 1582137 h 1871397"/>
              <a:gd name="connsiteX17" fmla="*/ 1376671 w 2896332"/>
              <a:gd name="connsiteY17" fmla="*/ 1700306 h 1871397"/>
              <a:gd name="connsiteX18" fmla="*/ 1415819 w 2896332"/>
              <a:gd name="connsiteY18" fmla="*/ 1334933 h 1871397"/>
              <a:gd name="connsiteX19" fmla="*/ 665501 w 2896332"/>
              <a:gd name="connsiteY19" fmla="*/ 1276212 h 1871397"/>
              <a:gd name="connsiteX20" fmla="*/ 0 w 2896332"/>
              <a:gd name="connsiteY20" fmla="*/ 1126148 h 1871397"/>
              <a:gd name="connsiteX21" fmla="*/ 13050 w 2896332"/>
              <a:gd name="connsiteY21" fmla="*/ 284488 h 1871397"/>
              <a:gd name="connsiteX22" fmla="*/ 1898646 w 2896332"/>
              <a:gd name="connsiteY22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3469 w 2896332"/>
              <a:gd name="connsiteY9" fmla="*/ 784519 h 1871397"/>
              <a:gd name="connsiteX10" fmla="*/ 1866010 w 2896332"/>
              <a:gd name="connsiteY10" fmla="*/ 878218 h 1871397"/>
              <a:gd name="connsiteX11" fmla="*/ 2733769 w 2896332"/>
              <a:gd name="connsiteY11" fmla="*/ 1387129 h 1871397"/>
              <a:gd name="connsiteX12" fmla="*/ 2694623 w 2896332"/>
              <a:gd name="connsiteY12" fmla="*/ 1639703 h 1871397"/>
              <a:gd name="connsiteX13" fmla="*/ 2385869 w 2896332"/>
              <a:gd name="connsiteY13" fmla="*/ 1585623 h 1871397"/>
              <a:gd name="connsiteX14" fmla="*/ 2074819 w 2896332"/>
              <a:gd name="connsiteY14" fmla="*/ 1565782 h 1871397"/>
              <a:gd name="connsiteX15" fmla="*/ 1739085 w 2896332"/>
              <a:gd name="connsiteY15" fmla="*/ 1871397 h 1871397"/>
              <a:gd name="connsiteX16" fmla="*/ 1648664 w 2896332"/>
              <a:gd name="connsiteY16" fmla="*/ 1582137 h 1871397"/>
              <a:gd name="connsiteX17" fmla="*/ 1376671 w 2896332"/>
              <a:gd name="connsiteY17" fmla="*/ 1700306 h 1871397"/>
              <a:gd name="connsiteX18" fmla="*/ 1415819 w 2896332"/>
              <a:gd name="connsiteY18" fmla="*/ 1334933 h 1871397"/>
              <a:gd name="connsiteX19" fmla="*/ 665501 w 2896332"/>
              <a:gd name="connsiteY19" fmla="*/ 1276212 h 1871397"/>
              <a:gd name="connsiteX20" fmla="*/ 0 w 2896332"/>
              <a:gd name="connsiteY20" fmla="*/ 1126148 h 1871397"/>
              <a:gd name="connsiteX21" fmla="*/ 13050 w 2896332"/>
              <a:gd name="connsiteY21" fmla="*/ 284488 h 1871397"/>
              <a:gd name="connsiteX22" fmla="*/ 1898646 w 2896332"/>
              <a:gd name="connsiteY22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3469 w 2896332"/>
              <a:gd name="connsiteY9" fmla="*/ 784519 h 1871397"/>
              <a:gd name="connsiteX10" fmla="*/ 1866010 w 2896332"/>
              <a:gd name="connsiteY10" fmla="*/ 878218 h 1871397"/>
              <a:gd name="connsiteX11" fmla="*/ 2733769 w 2896332"/>
              <a:gd name="connsiteY11" fmla="*/ 1387129 h 1871397"/>
              <a:gd name="connsiteX12" fmla="*/ 2694623 w 2896332"/>
              <a:gd name="connsiteY12" fmla="*/ 1639703 h 1871397"/>
              <a:gd name="connsiteX13" fmla="*/ 2385869 w 2896332"/>
              <a:gd name="connsiteY13" fmla="*/ 1585623 h 1871397"/>
              <a:gd name="connsiteX14" fmla="*/ 2074819 w 2896332"/>
              <a:gd name="connsiteY14" fmla="*/ 1565782 h 1871397"/>
              <a:gd name="connsiteX15" fmla="*/ 1739085 w 2896332"/>
              <a:gd name="connsiteY15" fmla="*/ 1871397 h 1871397"/>
              <a:gd name="connsiteX16" fmla="*/ 1648664 w 2896332"/>
              <a:gd name="connsiteY16" fmla="*/ 1582137 h 1871397"/>
              <a:gd name="connsiteX17" fmla="*/ 1376671 w 2896332"/>
              <a:gd name="connsiteY17" fmla="*/ 1700306 h 1871397"/>
              <a:gd name="connsiteX18" fmla="*/ 1415819 w 2896332"/>
              <a:gd name="connsiteY18" fmla="*/ 1334933 h 1871397"/>
              <a:gd name="connsiteX19" fmla="*/ 665501 w 2896332"/>
              <a:gd name="connsiteY19" fmla="*/ 1276212 h 1871397"/>
              <a:gd name="connsiteX20" fmla="*/ 0 w 2896332"/>
              <a:gd name="connsiteY20" fmla="*/ 1126148 h 1871397"/>
              <a:gd name="connsiteX21" fmla="*/ 13050 w 2896332"/>
              <a:gd name="connsiteY21" fmla="*/ 284488 h 1871397"/>
              <a:gd name="connsiteX22" fmla="*/ 1898646 w 2896332"/>
              <a:gd name="connsiteY22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3469 w 2896332"/>
              <a:gd name="connsiteY9" fmla="*/ 784519 h 1871397"/>
              <a:gd name="connsiteX10" fmla="*/ 1866010 w 2896332"/>
              <a:gd name="connsiteY10" fmla="*/ 878218 h 1871397"/>
              <a:gd name="connsiteX11" fmla="*/ 2733769 w 2896332"/>
              <a:gd name="connsiteY11" fmla="*/ 1387129 h 1871397"/>
              <a:gd name="connsiteX12" fmla="*/ 2694623 w 2896332"/>
              <a:gd name="connsiteY12" fmla="*/ 1639703 h 1871397"/>
              <a:gd name="connsiteX13" fmla="*/ 2385869 w 2896332"/>
              <a:gd name="connsiteY13" fmla="*/ 1585623 h 1871397"/>
              <a:gd name="connsiteX14" fmla="*/ 2074819 w 2896332"/>
              <a:gd name="connsiteY14" fmla="*/ 1565782 h 1871397"/>
              <a:gd name="connsiteX15" fmla="*/ 1739085 w 2896332"/>
              <a:gd name="connsiteY15" fmla="*/ 1871397 h 1871397"/>
              <a:gd name="connsiteX16" fmla="*/ 1648664 w 2896332"/>
              <a:gd name="connsiteY16" fmla="*/ 1582137 h 1871397"/>
              <a:gd name="connsiteX17" fmla="*/ 1376671 w 2896332"/>
              <a:gd name="connsiteY17" fmla="*/ 1700306 h 1871397"/>
              <a:gd name="connsiteX18" fmla="*/ 1415819 w 2896332"/>
              <a:gd name="connsiteY18" fmla="*/ 1334933 h 1871397"/>
              <a:gd name="connsiteX19" fmla="*/ 665501 w 2896332"/>
              <a:gd name="connsiteY19" fmla="*/ 1276212 h 1871397"/>
              <a:gd name="connsiteX20" fmla="*/ 0 w 2896332"/>
              <a:gd name="connsiteY20" fmla="*/ 1126148 h 1871397"/>
              <a:gd name="connsiteX21" fmla="*/ 13050 w 2896332"/>
              <a:gd name="connsiteY21" fmla="*/ 284488 h 1871397"/>
              <a:gd name="connsiteX22" fmla="*/ 1898646 w 2896332"/>
              <a:gd name="connsiteY22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3469 w 2896332"/>
              <a:gd name="connsiteY9" fmla="*/ 784519 h 1871397"/>
              <a:gd name="connsiteX10" fmla="*/ 1866010 w 2896332"/>
              <a:gd name="connsiteY10" fmla="*/ 878218 h 1871397"/>
              <a:gd name="connsiteX11" fmla="*/ 2733769 w 2896332"/>
              <a:gd name="connsiteY11" fmla="*/ 1387129 h 1871397"/>
              <a:gd name="connsiteX12" fmla="*/ 2694623 w 2896332"/>
              <a:gd name="connsiteY12" fmla="*/ 1639703 h 1871397"/>
              <a:gd name="connsiteX13" fmla="*/ 2385869 w 2896332"/>
              <a:gd name="connsiteY13" fmla="*/ 1585623 h 1871397"/>
              <a:gd name="connsiteX14" fmla="*/ 2074819 w 2896332"/>
              <a:gd name="connsiteY14" fmla="*/ 1565782 h 1871397"/>
              <a:gd name="connsiteX15" fmla="*/ 1739085 w 2896332"/>
              <a:gd name="connsiteY15" fmla="*/ 1871397 h 1871397"/>
              <a:gd name="connsiteX16" fmla="*/ 1648664 w 2896332"/>
              <a:gd name="connsiteY16" fmla="*/ 1582137 h 1871397"/>
              <a:gd name="connsiteX17" fmla="*/ 1376671 w 2896332"/>
              <a:gd name="connsiteY17" fmla="*/ 1700306 h 1871397"/>
              <a:gd name="connsiteX18" fmla="*/ 1415819 w 2896332"/>
              <a:gd name="connsiteY18" fmla="*/ 1334933 h 1871397"/>
              <a:gd name="connsiteX19" fmla="*/ 665501 w 2896332"/>
              <a:gd name="connsiteY19" fmla="*/ 1276212 h 1871397"/>
              <a:gd name="connsiteX20" fmla="*/ 0 w 2896332"/>
              <a:gd name="connsiteY20" fmla="*/ 1126148 h 1871397"/>
              <a:gd name="connsiteX21" fmla="*/ 13050 w 2896332"/>
              <a:gd name="connsiteY21" fmla="*/ 284488 h 1871397"/>
              <a:gd name="connsiteX22" fmla="*/ 1898646 w 2896332"/>
              <a:gd name="connsiteY22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43048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243048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43048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243048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43048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87909 w 2896332"/>
              <a:gd name="connsiteY5" fmla="*/ 1152990 h 1871397"/>
              <a:gd name="connsiteX6" fmla="*/ 2243048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43048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39923 w 2896332"/>
              <a:gd name="connsiteY5" fmla="*/ 1156706 h 1871397"/>
              <a:gd name="connsiteX6" fmla="*/ 2243048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43048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39923 w 2896332"/>
              <a:gd name="connsiteY5" fmla="*/ 1156706 h 1871397"/>
              <a:gd name="connsiteX6" fmla="*/ 2243048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43048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39923 w 2896332"/>
              <a:gd name="connsiteY5" fmla="*/ 1156706 h 1871397"/>
              <a:gd name="connsiteX6" fmla="*/ 2243048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28186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39923 w 2896332"/>
              <a:gd name="connsiteY5" fmla="*/ 1156706 h 1871397"/>
              <a:gd name="connsiteX6" fmla="*/ 2228186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28186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39923 w 2896332"/>
              <a:gd name="connsiteY5" fmla="*/ 1156706 h 1871397"/>
              <a:gd name="connsiteX6" fmla="*/ 2228186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28186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51069 w 2896332"/>
              <a:gd name="connsiteY5" fmla="*/ 1156706 h 1871397"/>
              <a:gd name="connsiteX6" fmla="*/ 2228186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28186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51069 w 2896332"/>
              <a:gd name="connsiteY5" fmla="*/ 1156706 h 1871397"/>
              <a:gd name="connsiteX6" fmla="*/ 2228186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09609 w 2896332"/>
              <a:gd name="connsiteY0" fmla="*/ 251285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51069 w 2896332"/>
              <a:gd name="connsiteY5" fmla="*/ 1156706 h 1871397"/>
              <a:gd name="connsiteX6" fmla="*/ 2209609 w 2896332"/>
              <a:gd name="connsiteY6" fmla="*/ 251285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09609 w 2894163"/>
              <a:gd name="connsiteY0" fmla="*/ 251285 h 1871397"/>
              <a:gd name="connsiteX1" fmla="*/ 2655476 w 2894163"/>
              <a:gd name="connsiteY1" fmla="*/ 584615 h 1871397"/>
              <a:gd name="connsiteX2" fmla="*/ 2828170 w 2894163"/>
              <a:gd name="connsiteY2" fmla="*/ 1010501 h 1871397"/>
              <a:gd name="connsiteX3" fmla="*/ 2883834 w 2894163"/>
              <a:gd name="connsiteY3" fmla="*/ 1308835 h 1871397"/>
              <a:gd name="connsiteX4" fmla="*/ 2792313 w 2894163"/>
              <a:gd name="connsiteY4" fmla="*/ 1690675 h 1871397"/>
              <a:gd name="connsiteX5" fmla="*/ 2651069 w 2894163"/>
              <a:gd name="connsiteY5" fmla="*/ 1156706 h 1871397"/>
              <a:gd name="connsiteX6" fmla="*/ 2209609 w 2894163"/>
              <a:gd name="connsiteY6" fmla="*/ 251285 h 1871397"/>
              <a:gd name="connsiteX7" fmla="*/ 1898646 w 2894163"/>
              <a:gd name="connsiteY7" fmla="*/ 46 h 1871397"/>
              <a:gd name="connsiteX8" fmla="*/ 1941303 w 2894163"/>
              <a:gd name="connsiteY8" fmla="*/ 293585 h 1871397"/>
              <a:gd name="connsiteX9" fmla="*/ 1974640 w 2894163"/>
              <a:gd name="connsiteY9" fmla="*/ 533402 h 1871397"/>
              <a:gd name="connsiteX10" fmla="*/ 1973469 w 2894163"/>
              <a:gd name="connsiteY10" fmla="*/ 784519 h 1871397"/>
              <a:gd name="connsiteX11" fmla="*/ 1866010 w 2894163"/>
              <a:gd name="connsiteY11" fmla="*/ 878218 h 1871397"/>
              <a:gd name="connsiteX12" fmla="*/ 2733769 w 2894163"/>
              <a:gd name="connsiteY12" fmla="*/ 1387129 h 1871397"/>
              <a:gd name="connsiteX13" fmla="*/ 2694623 w 2894163"/>
              <a:gd name="connsiteY13" fmla="*/ 1639703 h 1871397"/>
              <a:gd name="connsiteX14" fmla="*/ 2385869 w 2894163"/>
              <a:gd name="connsiteY14" fmla="*/ 1585623 h 1871397"/>
              <a:gd name="connsiteX15" fmla="*/ 2074819 w 2894163"/>
              <a:gd name="connsiteY15" fmla="*/ 1565782 h 1871397"/>
              <a:gd name="connsiteX16" fmla="*/ 1739085 w 2894163"/>
              <a:gd name="connsiteY16" fmla="*/ 1871397 h 1871397"/>
              <a:gd name="connsiteX17" fmla="*/ 1648664 w 2894163"/>
              <a:gd name="connsiteY17" fmla="*/ 1582137 h 1871397"/>
              <a:gd name="connsiteX18" fmla="*/ 1376671 w 2894163"/>
              <a:gd name="connsiteY18" fmla="*/ 1700306 h 1871397"/>
              <a:gd name="connsiteX19" fmla="*/ 1415819 w 2894163"/>
              <a:gd name="connsiteY19" fmla="*/ 1334933 h 1871397"/>
              <a:gd name="connsiteX20" fmla="*/ 665501 w 2894163"/>
              <a:gd name="connsiteY20" fmla="*/ 1276212 h 1871397"/>
              <a:gd name="connsiteX21" fmla="*/ 0 w 2894163"/>
              <a:gd name="connsiteY21" fmla="*/ 1126148 h 1871397"/>
              <a:gd name="connsiteX22" fmla="*/ 13050 w 2894163"/>
              <a:gd name="connsiteY22" fmla="*/ 284488 h 1871397"/>
              <a:gd name="connsiteX23" fmla="*/ 1898646 w 2894163"/>
              <a:gd name="connsiteY23" fmla="*/ 46 h 1871397"/>
              <a:gd name="connsiteX0" fmla="*/ 2209609 w 2914477"/>
              <a:gd name="connsiteY0" fmla="*/ 251285 h 1871397"/>
              <a:gd name="connsiteX1" fmla="*/ 2655476 w 2914477"/>
              <a:gd name="connsiteY1" fmla="*/ 584615 h 1871397"/>
              <a:gd name="connsiteX2" fmla="*/ 2828170 w 2914477"/>
              <a:gd name="connsiteY2" fmla="*/ 1010501 h 1871397"/>
              <a:gd name="connsiteX3" fmla="*/ 2883834 w 2914477"/>
              <a:gd name="connsiteY3" fmla="*/ 1308835 h 1871397"/>
              <a:gd name="connsiteX4" fmla="*/ 2840612 w 2914477"/>
              <a:gd name="connsiteY4" fmla="*/ 1564355 h 1871397"/>
              <a:gd name="connsiteX5" fmla="*/ 2651069 w 2914477"/>
              <a:gd name="connsiteY5" fmla="*/ 1156706 h 1871397"/>
              <a:gd name="connsiteX6" fmla="*/ 2209609 w 2914477"/>
              <a:gd name="connsiteY6" fmla="*/ 251285 h 1871397"/>
              <a:gd name="connsiteX7" fmla="*/ 1898646 w 2914477"/>
              <a:gd name="connsiteY7" fmla="*/ 46 h 1871397"/>
              <a:gd name="connsiteX8" fmla="*/ 1941303 w 2914477"/>
              <a:gd name="connsiteY8" fmla="*/ 293585 h 1871397"/>
              <a:gd name="connsiteX9" fmla="*/ 1974640 w 2914477"/>
              <a:gd name="connsiteY9" fmla="*/ 533402 h 1871397"/>
              <a:gd name="connsiteX10" fmla="*/ 1973469 w 2914477"/>
              <a:gd name="connsiteY10" fmla="*/ 784519 h 1871397"/>
              <a:gd name="connsiteX11" fmla="*/ 1866010 w 2914477"/>
              <a:gd name="connsiteY11" fmla="*/ 878218 h 1871397"/>
              <a:gd name="connsiteX12" fmla="*/ 2733769 w 2914477"/>
              <a:gd name="connsiteY12" fmla="*/ 1387129 h 1871397"/>
              <a:gd name="connsiteX13" fmla="*/ 2694623 w 2914477"/>
              <a:gd name="connsiteY13" fmla="*/ 1639703 h 1871397"/>
              <a:gd name="connsiteX14" fmla="*/ 2385869 w 2914477"/>
              <a:gd name="connsiteY14" fmla="*/ 1585623 h 1871397"/>
              <a:gd name="connsiteX15" fmla="*/ 2074819 w 2914477"/>
              <a:gd name="connsiteY15" fmla="*/ 1565782 h 1871397"/>
              <a:gd name="connsiteX16" fmla="*/ 1739085 w 2914477"/>
              <a:gd name="connsiteY16" fmla="*/ 1871397 h 1871397"/>
              <a:gd name="connsiteX17" fmla="*/ 1648664 w 2914477"/>
              <a:gd name="connsiteY17" fmla="*/ 1582137 h 1871397"/>
              <a:gd name="connsiteX18" fmla="*/ 1376671 w 2914477"/>
              <a:gd name="connsiteY18" fmla="*/ 1700306 h 1871397"/>
              <a:gd name="connsiteX19" fmla="*/ 1415819 w 2914477"/>
              <a:gd name="connsiteY19" fmla="*/ 1334933 h 1871397"/>
              <a:gd name="connsiteX20" fmla="*/ 665501 w 2914477"/>
              <a:gd name="connsiteY20" fmla="*/ 1276212 h 1871397"/>
              <a:gd name="connsiteX21" fmla="*/ 0 w 2914477"/>
              <a:gd name="connsiteY21" fmla="*/ 1126148 h 1871397"/>
              <a:gd name="connsiteX22" fmla="*/ 13050 w 2914477"/>
              <a:gd name="connsiteY22" fmla="*/ 284488 h 1871397"/>
              <a:gd name="connsiteX23" fmla="*/ 1898646 w 2914477"/>
              <a:gd name="connsiteY23" fmla="*/ 46 h 1871397"/>
              <a:gd name="connsiteX0" fmla="*/ 2209609 w 2914477"/>
              <a:gd name="connsiteY0" fmla="*/ 251285 h 1871397"/>
              <a:gd name="connsiteX1" fmla="*/ 2655476 w 2914477"/>
              <a:gd name="connsiteY1" fmla="*/ 584615 h 1871397"/>
              <a:gd name="connsiteX2" fmla="*/ 2828170 w 2914477"/>
              <a:gd name="connsiteY2" fmla="*/ 1010501 h 1871397"/>
              <a:gd name="connsiteX3" fmla="*/ 2883834 w 2914477"/>
              <a:gd name="connsiteY3" fmla="*/ 1308835 h 1871397"/>
              <a:gd name="connsiteX4" fmla="*/ 2840612 w 2914477"/>
              <a:gd name="connsiteY4" fmla="*/ 1564355 h 1871397"/>
              <a:gd name="connsiteX5" fmla="*/ 2651069 w 2914477"/>
              <a:gd name="connsiteY5" fmla="*/ 1156706 h 1871397"/>
              <a:gd name="connsiteX6" fmla="*/ 2209609 w 2914477"/>
              <a:gd name="connsiteY6" fmla="*/ 251285 h 1871397"/>
              <a:gd name="connsiteX7" fmla="*/ 1898646 w 2914477"/>
              <a:gd name="connsiteY7" fmla="*/ 46 h 1871397"/>
              <a:gd name="connsiteX8" fmla="*/ 1941303 w 2914477"/>
              <a:gd name="connsiteY8" fmla="*/ 293585 h 1871397"/>
              <a:gd name="connsiteX9" fmla="*/ 1974640 w 2914477"/>
              <a:gd name="connsiteY9" fmla="*/ 533402 h 1871397"/>
              <a:gd name="connsiteX10" fmla="*/ 1973469 w 2914477"/>
              <a:gd name="connsiteY10" fmla="*/ 784519 h 1871397"/>
              <a:gd name="connsiteX11" fmla="*/ 1866010 w 2914477"/>
              <a:gd name="connsiteY11" fmla="*/ 878218 h 1871397"/>
              <a:gd name="connsiteX12" fmla="*/ 2733769 w 2914477"/>
              <a:gd name="connsiteY12" fmla="*/ 1387129 h 1871397"/>
              <a:gd name="connsiteX13" fmla="*/ 2694623 w 2914477"/>
              <a:gd name="connsiteY13" fmla="*/ 1639703 h 1871397"/>
              <a:gd name="connsiteX14" fmla="*/ 2385869 w 2914477"/>
              <a:gd name="connsiteY14" fmla="*/ 1585623 h 1871397"/>
              <a:gd name="connsiteX15" fmla="*/ 2074819 w 2914477"/>
              <a:gd name="connsiteY15" fmla="*/ 1565782 h 1871397"/>
              <a:gd name="connsiteX16" fmla="*/ 1739085 w 2914477"/>
              <a:gd name="connsiteY16" fmla="*/ 1871397 h 1871397"/>
              <a:gd name="connsiteX17" fmla="*/ 1648664 w 2914477"/>
              <a:gd name="connsiteY17" fmla="*/ 1582137 h 1871397"/>
              <a:gd name="connsiteX18" fmla="*/ 1376671 w 2914477"/>
              <a:gd name="connsiteY18" fmla="*/ 1700306 h 1871397"/>
              <a:gd name="connsiteX19" fmla="*/ 1415819 w 2914477"/>
              <a:gd name="connsiteY19" fmla="*/ 1334933 h 1871397"/>
              <a:gd name="connsiteX20" fmla="*/ 665501 w 2914477"/>
              <a:gd name="connsiteY20" fmla="*/ 1276212 h 1871397"/>
              <a:gd name="connsiteX21" fmla="*/ 0 w 2914477"/>
              <a:gd name="connsiteY21" fmla="*/ 1126148 h 1871397"/>
              <a:gd name="connsiteX22" fmla="*/ 13050 w 2914477"/>
              <a:gd name="connsiteY22" fmla="*/ 284488 h 1871397"/>
              <a:gd name="connsiteX23" fmla="*/ 1898646 w 2914477"/>
              <a:gd name="connsiteY23" fmla="*/ 46 h 1871397"/>
              <a:gd name="connsiteX0" fmla="*/ 2209609 w 2889213"/>
              <a:gd name="connsiteY0" fmla="*/ 251285 h 1871397"/>
              <a:gd name="connsiteX1" fmla="*/ 2655476 w 2889213"/>
              <a:gd name="connsiteY1" fmla="*/ 584615 h 1871397"/>
              <a:gd name="connsiteX2" fmla="*/ 2828170 w 2889213"/>
              <a:gd name="connsiteY2" fmla="*/ 1010501 h 1871397"/>
              <a:gd name="connsiteX3" fmla="*/ 2883834 w 2889213"/>
              <a:gd name="connsiteY3" fmla="*/ 1308835 h 1871397"/>
              <a:gd name="connsiteX4" fmla="*/ 2840612 w 2889213"/>
              <a:gd name="connsiteY4" fmla="*/ 1564355 h 1871397"/>
              <a:gd name="connsiteX5" fmla="*/ 2651069 w 2889213"/>
              <a:gd name="connsiteY5" fmla="*/ 1156706 h 1871397"/>
              <a:gd name="connsiteX6" fmla="*/ 2209609 w 2889213"/>
              <a:gd name="connsiteY6" fmla="*/ 251285 h 1871397"/>
              <a:gd name="connsiteX7" fmla="*/ 1898646 w 2889213"/>
              <a:gd name="connsiteY7" fmla="*/ 46 h 1871397"/>
              <a:gd name="connsiteX8" fmla="*/ 1941303 w 2889213"/>
              <a:gd name="connsiteY8" fmla="*/ 293585 h 1871397"/>
              <a:gd name="connsiteX9" fmla="*/ 1974640 w 2889213"/>
              <a:gd name="connsiteY9" fmla="*/ 533402 h 1871397"/>
              <a:gd name="connsiteX10" fmla="*/ 1973469 w 2889213"/>
              <a:gd name="connsiteY10" fmla="*/ 784519 h 1871397"/>
              <a:gd name="connsiteX11" fmla="*/ 1866010 w 2889213"/>
              <a:gd name="connsiteY11" fmla="*/ 878218 h 1871397"/>
              <a:gd name="connsiteX12" fmla="*/ 2733769 w 2889213"/>
              <a:gd name="connsiteY12" fmla="*/ 1387129 h 1871397"/>
              <a:gd name="connsiteX13" fmla="*/ 2694623 w 2889213"/>
              <a:gd name="connsiteY13" fmla="*/ 1639703 h 1871397"/>
              <a:gd name="connsiteX14" fmla="*/ 2385869 w 2889213"/>
              <a:gd name="connsiteY14" fmla="*/ 1585623 h 1871397"/>
              <a:gd name="connsiteX15" fmla="*/ 2074819 w 2889213"/>
              <a:gd name="connsiteY15" fmla="*/ 1565782 h 1871397"/>
              <a:gd name="connsiteX16" fmla="*/ 1739085 w 2889213"/>
              <a:gd name="connsiteY16" fmla="*/ 1871397 h 1871397"/>
              <a:gd name="connsiteX17" fmla="*/ 1648664 w 2889213"/>
              <a:gd name="connsiteY17" fmla="*/ 1582137 h 1871397"/>
              <a:gd name="connsiteX18" fmla="*/ 1376671 w 2889213"/>
              <a:gd name="connsiteY18" fmla="*/ 1700306 h 1871397"/>
              <a:gd name="connsiteX19" fmla="*/ 1415819 w 2889213"/>
              <a:gd name="connsiteY19" fmla="*/ 1334933 h 1871397"/>
              <a:gd name="connsiteX20" fmla="*/ 665501 w 2889213"/>
              <a:gd name="connsiteY20" fmla="*/ 1276212 h 1871397"/>
              <a:gd name="connsiteX21" fmla="*/ 0 w 2889213"/>
              <a:gd name="connsiteY21" fmla="*/ 1126148 h 1871397"/>
              <a:gd name="connsiteX22" fmla="*/ 13050 w 2889213"/>
              <a:gd name="connsiteY22" fmla="*/ 284488 h 1871397"/>
              <a:gd name="connsiteX23" fmla="*/ 1898646 w 2889213"/>
              <a:gd name="connsiteY23" fmla="*/ 46 h 1871397"/>
              <a:gd name="connsiteX0" fmla="*/ 2209609 w 2889213"/>
              <a:gd name="connsiteY0" fmla="*/ 251285 h 1871397"/>
              <a:gd name="connsiteX1" fmla="*/ 2655476 w 2889213"/>
              <a:gd name="connsiteY1" fmla="*/ 584615 h 1871397"/>
              <a:gd name="connsiteX2" fmla="*/ 2828170 w 2889213"/>
              <a:gd name="connsiteY2" fmla="*/ 1010501 h 1871397"/>
              <a:gd name="connsiteX3" fmla="*/ 2883834 w 2889213"/>
              <a:gd name="connsiteY3" fmla="*/ 1308835 h 1871397"/>
              <a:gd name="connsiteX4" fmla="*/ 2840612 w 2889213"/>
              <a:gd name="connsiteY4" fmla="*/ 1564355 h 1871397"/>
              <a:gd name="connsiteX5" fmla="*/ 2632493 w 2889213"/>
              <a:gd name="connsiteY5" fmla="*/ 1175282 h 1871397"/>
              <a:gd name="connsiteX6" fmla="*/ 2209609 w 2889213"/>
              <a:gd name="connsiteY6" fmla="*/ 251285 h 1871397"/>
              <a:gd name="connsiteX7" fmla="*/ 1898646 w 2889213"/>
              <a:gd name="connsiteY7" fmla="*/ 46 h 1871397"/>
              <a:gd name="connsiteX8" fmla="*/ 1941303 w 2889213"/>
              <a:gd name="connsiteY8" fmla="*/ 293585 h 1871397"/>
              <a:gd name="connsiteX9" fmla="*/ 1974640 w 2889213"/>
              <a:gd name="connsiteY9" fmla="*/ 533402 h 1871397"/>
              <a:gd name="connsiteX10" fmla="*/ 1973469 w 2889213"/>
              <a:gd name="connsiteY10" fmla="*/ 784519 h 1871397"/>
              <a:gd name="connsiteX11" fmla="*/ 1866010 w 2889213"/>
              <a:gd name="connsiteY11" fmla="*/ 878218 h 1871397"/>
              <a:gd name="connsiteX12" fmla="*/ 2733769 w 2889213"/>
              <a:gd name="connsiteY12" fmla="*/ 1387129 h 1871397"/>
              <a:gd name="connsiteX13" fmla="*/ 2694623 w 2889213"/>
              <a:gd name="connsiteY13" fmla="*/ 1639703 h 1871397"/>
              <a:gd name="connsiteX14" fmla="*/ 2385869 w 2889213"/>
              <a:gd name="connsiteY14" fmla="*/ 1585623 h 1871397"/>
              <a:gd name="connsiteX15" fmla="*/ 2074819 w 2889213"/>
              <a:gd name="connsiteY15" fmla="*/ 1565782 h 1871397"/>
              <a:gd name="connsiteX16" fmla="*/ 1739085 w 2889213"/>
              <a:gd name="connsiteY16" fmla="*/ 1871397 h 1871397"/>
              <a:gd name="connsiteX17" fmla="*/ 1648664 w 2889213"/>
              <a:gd name="connsiteY17" fmla="*/ 1582137 h 1871397"/>
              <a:gd name="connsiteX18" fmla="*/ 1376671 w 2889213"/>
              <a:gd name="connsiteY18" fmla="*/ 1700306 h 1871397"/>
              <a:gd name="connsiteX19" fmla="*/ 1415819 w 2889213"/>
              <a:gd name="connsiteY19" fmla="*/ 1334933 h 1871397"/>
              <a:gd name="connsiteX20" fmla="*/ 665501 w 2889213"/>
              <a:gd name="connsiteY20" fmla="*/ 1276212 h 1871397"/>
              <a:gd name="connsiteX21" fmla="*/ 0 w 2889213"/>
              <a:gd name="connsiteY21" fmla="*/ 1126148 h 1871397"/>
              <a:gd name="connsiteX22" fmla="*/ 13050 w 2889213"/>
              <a:gd name="connsiteY22" fmla="*/ 284488 h 1871397"/>
              <a:gd name="connsiteX23" fmla="*/ 1898646 w 2889213"/>
              <a:gd name="connsiteY23" fmla="*/ 46 h 1871397"/>
              <a:gd name="connsiteX0" fmla="*/ 2209609 w 2889213"/>
              <a:gd name="connsiteY0" fmla="*/ 251285 h 1871397"/>
              <a:gd name="connsiteX1" fmla="*/ 2655476 w 2889213"/>
              <a:gd name="connsiteY1" fmla="*/ 584615 h 1871397"/>
              <a:gd name="connsiteX2" fmla="*/ 2828170 w 2889213"/>
              <a:gd name="connsiteY2" fmla="*/ 1010501 h 1871397"/>
              <a:gd name="connsiteX3" fmla="*/ 2883834 w 2889213"/>
              <a:gd name="connsiteY3" fmla="*/ 1308835 h 1871397"/>
              <a:gd name="connsiteX4" fmla="*/ 2840612 w 2889213"/>
              <a:gd name="connsiteY4" fmla="*/ 1564355 h 1871397"/>
              <a:gd name="connsiteX5" fmla="*/ 2632493 w 2889213"/>
              <a:gd name="connsiteY5" fmla="*/ 1175282 h 1871397"/>
              <a:gd name="connsiteX6" fmla="*/ 2209609 w 2889213"/>
              <a:gd name="connsiteY6" fmla="*/ 251285 h 1871397"/>
              <a:gd name="connsiteX7" fmla="*/ 1898646 w 2889213"/>
              <a:gd name="connsiteY7" fmla="*/ 46 h 1871397"/>
              <a:gd name="connsiteX8" fmla="*/ 1941303 w 2889213"/>
              <a:gd name="connsiteY8" fmla="*/ 293585 h 1871397"/>
              <a:gd name="connsiteX9" fmla="*/ 1974640 w 2889213"/>
              <a:gd name="connsiteY9" fmla="*/ 533402 h 1871397"/>
              <a:gd name="connsiteX10" fmla="*/ 1973469 w 2889213"/>
              <a:gd name="connsiteY10" fmla="*/ 784519 h 1871397"/>
              <a:gd name="connsiteX11" fmla="*/ 1866010 w 2889213"/>
              <a:gd name="connsiteY11" fmla="*/ 878218 h 1871397"/>
              <a:gd name="connsiteX12" fmla="*/ 2733769 w 2889213"/>
              <a:gd name="connsiteY12" fmla="*/ 1387129 h 1871397"/>
              <a:gd name="connsiteX13" fmla="*/ 2694623 w 2889213"/>
              <a:gd name="connsiteY13" fmla="*/ 1639703 h 1871397"/>
              <a:gd name="connsiteX14" fmla="*/ 2385869 w 2889213"/>
              <a:gd name="connsiteY14" fmla="*/ 1585623 h 1871397"/>
              <a:gd name="connsiteX15" fmla="*/ 2074819 w 2889213"/>
              <a:gd name="connsiteY15" fmla="*/ 1565782 h 1871397"/>
              <a:gd name="connsiteX16" fmla="*/ 1739085 w 2889213"/>
              <a:gd name="connsiteY16" fmla="*/ 1871397 h 1871397"/>
              <a:gd name="connsiteX17" fmla="*/ 1648664 w 2889213"/>
              <a:gd name="connsiteY17" fmla="*/ 1582137 h 1871397"/>
              <a:gd name="connsiteX18" fmla="*/ 1376671 w 2889213"/>
              <a:gd name="connsiteY18" fmla="*/ 1700306 h 1871397"/>
              <a:gd name="connsiteX19" fmla="*/ 1415819 w 2889213"/>
              <a:gd name="connsiteY19" fmla="*/ 1334933 h 1871397"/>
              <a:gd name="connsiteX20" fmla="*/ 665501 w 2889213"/>
              <a:gd name="connsiteY20" fmla="*/ 1276212 h 1871397"/>
              <a:gd name="connsiteX21" fmla="*/ 0 w 2889213"/>
              <a:gd name="connsiteY21" fmla="*/ 1126148 h 1871397"/>
              <a:gd name="connsiteX22" fmla="*/ 13050 w 2889213"/>
              <a:gd name="connsiteY22" fmla="*/ 284488 h 1871397"/>
              <a:gd name="connsiteX23" fmla="*/ 1898646 w 2889213"/>
              <a:gd name="connsiteY23" fmla="*/ 46 h 1871397"/>
              <a:gd name="connsiteX0" fmla="*/ 2209609 w 2889213"/>
              <a:gd name="connsiteY0" fmla="*/ 251285 h 1871397"/>
              <a:gd name="connsiteX1" fmla="*/ 2655476 w 2889213"/>
              <a:gd name="connsiteY1" fmla="*/ 584615 h 1871397"/>
              <a:gd name="connsiteX2" fmla="*/ 2828170 w 2889213"/>
              <a:gd name="connsiteY2" fmla="*/ 1010501 h 1871397"/>
              <a:gd name="connsiteX3" fmla="*/ 2883834 w 2889213"/>
              <a:gd name="connsiteY3" fmla="*/ 1308835 h 1871397"/>
              <a:gd name="connsiteX4" fmla="*/ 2840612 w 2889213"/>
              <a:gd name="connsiteY4" fmla="*/ 1564355 h 1871397"/>
              <a:gd name="connsiteX5" fmla="*/ 2632493 w 2889213"/>
              <a:gd name="connsiteY5" fmla="*/ 1175282 h 1871397"/>
              <a:gd name="connsiteX6" fmla="*/ 2209609 w 2889213"/>
              <a:gd name="connsiteY6" fmla="*/ 251285 h 1871397"/>
              <a:gd name="connsiteX7" fmla="*/ 1898646 w 2889213"/>
              <a:gd name="connsiteY7" fmla="*/ 46 h 1871397"/>
              <a:gd name="connsiteX8" fmla="*/ 1941303 w 2889213"/>
              <a:gd name="connsiteY8" fmla="*/ 293585 h 1871397"/>
              <a:gd name="connsiteX9" fmla="*/ 1974640 w 2889213"/>
              <a:gd name="connsiteY9" fmla="*/ 533402 h 1871397"/>
              <a:gd name="connsiteX10" fmla="*/ 1973469 w 2889213"/>
              <a:gd name="connsiteY10" fmla="*/ 784519 h 1871397"/>
              <a:gd name="connsiteX11" fmla="*/ 1866010 w 2889213"/>
              <a:gd name="connsiteY11" fmla="*/ 878218 h 1871397"/>
              <a:gd name="connsiteX12" fmla="*/ 2733769 w 2889213"/>
              <a:gd name="connsiteY12" fmla="*/ 1387129 h 1871397"/>
              <a:gd name="connsiteX13" fmla="*/ 2694623 w 2889213"/>
              <a:gd name="connsiteY13" fmla="*/ 1639703 h 1871397"/>
              <a:gd name="connsiteX14" fmla="*/ 2385869 w 2889213"/>
              <a:gd name="connsiteY14" fmla="*/ 1585623 h 1871397"/>
              <a:gd name="connsiteX15" fmla="*/ 2074819 w 2889213"/>
              <a:gd name="connsiteY15" fmla="*/ 1565782 h 1871397"/>
              <a:gd name="connsiteX16" fmla="*/ 1739085 w 2889213"/>
              <a:gd name="connsiteY16" fmla="*/ 1871397 h 1871397"/>
              <a:gd name="connsiteX17" fmla="*/ 1648664 w 2889213"/>
              <a:gd name="connsiteY17" fmla="*/ 1582137 h 1871397"/>
              <a:gd name="connsiteX18" fmla="*/ 1376671 w 2889213"/>
              <a:gd name="connsiteY18" fmla="*/ 1700306 h 1871397"/>
              <a:gd name="connsiteX19" fmla="*/ 1415819 w 2889213"/>
              <a:gd name="connsiteY19" fmla="*/ 1334933 h 1871397"/>
              <a:gd name="connsiteX20" fmla="*/ 665501 w 2889213"/>
              <a:gd name="connsiteY20" fmla="*/ 1276212 h 1871397"/>
              <a:gd name="connsiteX21" fmla="*/ 0 w 2889213"/>
              <a:gd name="connsiteY21" fmla="*/ 1126148 h 1871397"/>
              <a:gd name="connsiteX22" fmla="*/ 13050 w 2889213"/>
              <a:gd name="connsiteY22" fmla="*/ 284488 h 1871397"/>
              <a:gd name="connsiteX23" fmla="*/ 1898646 w 2889213"/>
              <a:gd name="connsiteY23" fmla="*/ 46 h 1871397"/>
              <a:gd name="connsiteX0" fmla="*/ 2150164 w 2889213"/>
              <a:gd name="connsiteY0" fmla="*/ 228993 h 1871397"/>
              <a:gd name="connsiteX1" fmla="*/ 2655476 w 2889213"/>
              <a:gd name="connsiteY1" fmla="*/ 584615 h 1871397"/>
              <a:gd name="connsiteX2" fmla="*/ 2828170 w 2889213"/>
              <a:gd name="connsiteY2" fmla="*/ 1010501 h 1871397"/>
              <a:gd name="connsiteX3" fmla="*/ 2883834 w 2889213"/>
              <a:gd name="connsiteY3" fmla="*/ 1308835 h 1871397"/>
              <a:gd name="connsiteX4" fmla="*/ 2840612 w 2889213"/>
              <a:gd name="connsiteY4" fmla="*/ 1564355 h 1871397"/>
              <a:gd name="connsiteX5" fmla="*/ 2632493 w 2889213"/>
              <a:gd name="connsiteY5" fmla="*/ 1175282 h 1871397"/>
              <a:gd name="connsiteX6" fmla="*/ 2150164 w 2889213"/>
              <a:gd name="connsiteY6" fmla="*/ 228993 h 1871397"/>
              <a:gd name="connsiteX7" fmla="*/ 1898646 w 2889213"/>
              <a:gd name="connsiteY7" fmla="*/ 46 h 1871397"/>
              <a:gd name="connsiteX8" fmla="*/ 1941303 w 2889213"/>
              <a:gd name="connsiteY8" fmla="*/ 293585 h 1871397"/>
              <a:gd name="connsiteX9" fmla="*/ 1974640 w 2889213"/>
              <a:gd name="connsiteY9" fmla="*/ 533402 h 1871397"/>
              <a:gd name="connsiteX10" fmla="*/ 1973469 w 2889213"/>
              <a:gd name="connsiteY10" fmla="*/ 784519 h 1871397"/>
              <a:gd name="connsiteX11" fmla="*/ 1866010 w 2889213"/>
              <a:gd name="connsiteY11" fmla="*/ 878218 h 1871397"/>
              <a:gd name="connsiteX12" fmla="*/ 2733769 w 2889213"/>
              <a:gd name="connsiteY12" fmla="*/ 1387129 h 1871397"/>
              <a:gd name="connsiteX13" fmla="*/ 2694623 w 2889213"/>
              <a:gd name="connsiteY13" fmla="*/ 1639703 h 1871397"/>
              <a:gd name="connsiteX14" fmla="*/ 2385869 w 2889213"/>
              <a:gd name="connsiteY14" fmla="*/ 1585623 h 1871397"/>
              <a:gd name="connsiteX15" fmla="*/ 2074819 w 2889213"/>
              <a:gd name="connsiteY15" fmla="*/ 1565782 h 1871397"/>
              <a:gd name="connsiteX16" fmla="*/ 1739085 w 2889213"/>
              <a:gd name="connsiteY16" fmla="*/ 1871397 h 1871397"/>
              <a:gd name="connsiteX17" fmla="*/ 1648664 w 2889213"/>
              <a:gd name="connsiteY17" fmla="*/ 1582137 h 1871397"/>
              <a:gd name="connsiteX18" fmla="*/ 1376671 w 2889213"/>
              <a:gd name="connsiteY18" fmla="*/ 1700306 h 1871397"/>
              <a:gd name="connsiteX19" fmla="*/ 1415819 w 2889213"/>
              <a:gd name="connsiteY19" fmla="*/ 1334933 h 1871397"/>
              <a:gd name="connsiteX20" fmla="*/ 665501 w 2889213"/>
              <a:gd name="connsiteY20" fmla="*/ 1276212 h 1871397"/>
              <a:gd name="connsiteX21" fmla="*/ 0 w 2889213"/>
              <a:gd name="connsiteY21" fmla="*/ 1126148 h 1871397"/>
              <a:gd name="connsiteX22" fmla="*/ 13050 w 2889213"/>
              <a:gd name="connsiteY22" fmla="*/ 284488 h 1871397"/>
              <a:gd name="connsiteX23" fmla="*/ 1898646 w 2889213"/>
              <a:gd name="connsiteY23" fmla="*/ 46 h 1871397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97081 w 2889213"/>
              <a:gd name="connsiteY7" fmla="*/ 68 h 1756245"/>
              <a:gd name="connsiteX8" fmla="*/ 1941303 w 2889213"/>
              <a:gd name="connsiteY8" fmla="*/ 178433 h 1756245"/>
              <a:gd name="connsiteX9" fmla="*/ 1974640 w 2889213"/>
              <a:gd name="connsiteY9" fmla="*/ 418250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97081 w 2889213"/>
              <a:gd name="connsiteY23" fmla="*/ 68 h 1756245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97081 w 2889213"/>
              <a:gd name="connsiteY7" fmla="*/ 68 h 1756245"/>
              <a:gd name="connsiteX8" fmla="*/ 1826128 w 2889213"/>
              <a:gd name="connsiteY8" fmla="*/ 230447 h 1756245"/>
              <a:gd name="connsiteX9" fmla="*/ 1974640 w 2889213"/>
              <a:gd name="connsiteY9" fmla="*/ 418250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97081 w 2889213"/>
              <a:gd name="connsiteY23" fmla="*/ 68 h 1756245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97081 w 2889213"/>
              <a:gd name="connsiteY7" fmla="*/ 68 h 1756245"/>
              <a:gd name="connsiteX8" fmla="*/ 1826128 w 2889213"/>
              <a:gd name="connsiteY8" fmla="*/ 230447 h 1756245"/>
              <a:gd name="connsiteX9" fmla="*/ 1892904 w 2889213"/>
              <a:gd name="connsiteY9" fmla="*/ 459118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97081 w 2889213"/>
              <a:gd name="connsiteY23" fmla="*/ 68 h 1756245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97081 w 2889213"/>
              <a:gd name="connsiteY7" fmla="*/ 68 h 1756245"/>
              <a:gd name="connsiteX8" fmla="*/ 1729530 w 2889213"/>
              <a:gd name="connsiteY8" fmla="*/ 204440 h 1756245"/>
              <a:gd name="connsiteX9" fmla="*/ 1892904 w 2889213"/>
              <a:gd name="connsiteY9" fmla="*/ 459118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97081 w 2889213"/>
              <a:gd name="connsiteY23" fmla="*/ 68 h 1756245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97081 w 2889213"/>
              <a:gd name="connsiteY7" fmla="*/ 68 h 1756245"/>
              <a:gd name="connsiteX8" fmla="*/ 1729530 w 2889213"/>
              <a:gd name="connsiteY8" fmla="*/ 204440 h 1756245"/>
              <a:gd name="connsiteX9" fmla="*/ 1892904 w 2889213"/>
              <a:gd name="connsiteY9" fmla="*/ 459118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97081 w 2889213"/>
              <a:gd name="connsiteY23" fmla="*/ 68 h 1756245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48782 w 2889213"/>
              <a:gd name="connsiteY7" fmla="*/ 68 h 1756245"/>
              <a:gd name="connsiteX8" fmla="*/ 1729530 w 2889213"/>
              <a:gd name="connsiteY8" fmla="*/ 204440 h 1756245"/>
              <a:gd name="connsiteX9" fmla="*/ 1892904 w 2889213"/>
              <a:gd name="connsiteY9" fmla="*/ 459118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48782 w 2889213"/>
              <a:gd name="connsiteY23" fmla="*/ 68 h 1756245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48782 w 2889213"/>
              <a:gd name="connsiteY7" fmla="*/ 68 h 1756245"/>
              <a:gd name="connsiteX8" fmla="*/ 1729530 w 2889213"/>
              <a:gd name="connsiteY8" fmla="*/ 204440 h 1756245"/>
              <a:gd name="connsiteX9" fmla="*/ 1892904 w 2889213"/>
              <a:gd name="connsiteY9" fmla="*/ 459118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48782 w 2889213"/>
              <a:gd name="connsiteY23" fmla="*/ 68 h 1756245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29530 w 2889213"/>
              <a:gd name="connsiteY8" fmla="*/ 204372 h 1756177"/>
              <a:gd name="connsiteX9" fmla="*/ 1892904 w 2889213"/>
              <a:gd name="connsiteY9" fmla="*/ 459050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29530 w 2889213"/>
              <a:gd name="connsiteY8" fmla="*/ 204372 h 1756177"/>
              <a:gd name="connsiteX9" fmla="*/ 1848320 w 2889213"/>
              <a:gd name="connsiteY9" fmla="*/ 462766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29530 w 2889213"/>
              <a:gd name="connsiteY8" fmla="*/ 204372 h 1756177"/>
              <a:gd name="connsiteX9" fmla="*/ 1866896 w 2889213"/>
              <a:gd name="connsiteY9" fmla="*/ 462766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14668 w 2889213"/>
              <a:gd name="connsiteY8" fmla="*/ 204372 h 1756177"/>
              <a:gd name="connsiteX9" fmla="*/ 1866896 w 2889213"/>
              <a:gd name="connsiteY9" fmla="*/ 462766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14668 w 2889213"/>
              <a:gd name="connsiteY8" fmla="*/ 204372 h 1756177"/>
              <a:gd name="connsiteX9" fmla="*/ 1866896 w 2889213"/>
              <a:gd name="connsiteY9" fmla="*/ 462766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14668 w 2889213"/>
              <a:gd name="connsiteY8" fmla="*/ 204372 h 1756177"/>
              <a:gd name="connsiteX9" fmla="*/ 1866896 w 2889213"/>
              <a:gd name="connsiteY9" fmla="*/ 462766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14668 w 2889213"/>
              <a:gd name="connsiteY8" fmla="*/ 204372 h 1756177"/>
              <a:gd name="connsiteX9" fmla="*/ 1866896 w 2889213"/>
              <a:gd name="connsiteY9" fmla="*/ 462766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800430"/>
              <a:gd name="connsiteX1" fmla="*/ 2655476 w 2889213"/>
              <a:gd name="connsiteY1" fmla="*/ 469395 h 1800430"/>
              <a:gd name="connsiteX2" fmla="*/ 2828170 w 2889213"/>
              <a:gd name="connsiteY2" fmla="*/ 895281 h 1800430"/>
              <a:gd name="connsiteX3" fmla="*/ 2883834 w 2889213"/>
              <a:gd name="connsiteY3" fmla="*/ 1193615 h 1800430"/>
              <a:gd name="connsiteX4" fmla="*/ 2840612 w 2889213"/>
              <a:gd name="connsiteY4" fmla="*/ 1449135 h 1800430"/>
              <a:gd name="connsiteX5" fmla="*/ 2632493 w 2889213"/>
              <a:gd name="connsiteY5" fmla="*/ 1060062 h 1800430"/>
              <a:gd name="connsiteX6" fmla="*/ 2150164 w 2889213"/>
              <a:gd name="connsiteY6" fmla="*/ 113773 h 1800430"/>
              <a:gd name="connsiteX7" fmla="*/ 1348782 w 2889213"/>
              <a:gd name="connsiteY7" fmla="*/ 0 h 1800430"/>
              <a:gd name="connsiteX8" fmla="*/ 1714668 w 2889213"/>
              <a:gd name="connsiteY8" fmla="*/ 204372 h 1800430"/>
              <a:gd name="connsiteX9" fmla="*/ 1866896 w 2889213"/>
              <a:gd name="connsiteY9" fmla="*/ 462766 h 1800430"/>
              <a:gd name="connsiteX10" fmla="*/ 1973469 w 2889213"/>
              <a:gd name="connsiteY10" fmla="*/ 669299 h 1800430"/>
              <a:gd name="connsiteX11" fmla="*/ 1866010 w 2889213"/>
              <a:gd name="connsiteY11" fmla="*/ 762998 h 1800430"/>
              <a:gd name="connsiteX12" fmla="*/ 2733769 w 2889213"/>
              <a:gd name="connsiteY12" fmla="*/ 1271909 h 1800430"/>
              <a:gd name="connsiteX13" fmla="*/ 2694623 w 2889213"/>
              <a:gd name="connsiteY13" fmla="*/ 1524483 h 1800430"/>
              <a:gd name="connsiteX14" fmla="*/ 2385869 w 2889213"/>
              <a:gd name="connsiteY14" fmla="*/ 1470403 h 1800430"/>
              <a:gd name="connsiteX15" fmla="*/ 2191986 w 2889213"/>
              <a:gd name="connsiteY15" fmla="*/ 1800407 h 1800430"/>
              <a:gd name="connsiteX16" fmla="*/ 2074819 w 2889213"/>
              <a:gd name="connsiteY16" fmla="*/ 1450562 h 1800430"/>
              <a:gd name="connsiteX17" fmla="*/ 1739085 w 2889213"/>
              <a:gd name="connsiteY17" fmla="*/ 1756177 h 1800430"/>
              <a:gd name="connsiteX18" fmla="*/ 1648664 w 2889213"/>
              <a:gd name="connsiteY18" fmla="*/ 1466917 h 1800430"/>
              <a:gd name="connsiteX19" fmla="*/ 1376671 w 2889213"/>
              <a:gd name="connsiteY19" fmla="*/ 1585086 h 1800430"/>
              <a:gd name="connsiteX20" fmla="*/ 1415819 w 2889213"/>
              <a:gd name="connsiteY20" fmla="*/ 1219713 h 1800430"/>
              <a:gd name="connsiteX21" fmla="*/ 665501 w 2889213"/>
              <a:gd name="connsiteY21" fmla="*/ 1160992 h 1800430"/>
              <a:gd name="connsiteX22" fmla="*/ 0 w 2889213"/>
              <a:gd name="connsiteY22" fmla="*/ 1010928 h 1800430"/>
              <a:gd name="connsiteX23" fmla="*/ 13050 w 2889213"/>
              <a:gd name="connsiteY23" fmla="*/ 169268 h 1800430"/>
              <a:gd name="connsiteX24" fmla="*/ 1348782 w 2889213"/>
              <a:gd name="connsiteY24" fmla="*/ 0 h 1800430"/>
              <a:gd name="connsiteX0" fmla="*/ 2150164 w 2889213"/>
              <a:gd name="connsiteY0" fmla="*/ 113773 h 1800430"/>
              <a:gd name="connsiteX1" fmla="*/ 2655476 w 2889213"/>
              <a:gd name="connsiteY1" fmla="*/ 469395 h 1800430"/>
              <a:gd name="connsiteX2" fmla="*/ 2828170 w 2889213"/>
              <a:gd name="connsiteY2" fmla="*/ 895281 h 1800430"/>
              <a:gd name="connsiteX3" fmla="*/ 2883834 w 2889213"/>
              <a:gd name="connsiteY3" fmla="*/ 1193615 h 1800430"/>
              <a:gd name="connsiteX4" fmla="*/ 2840612 w 2889213"/>
              <a:gd name="connsiteY4" fmla="*/ 1449135 h 1800430"/>
              <a:gd name="connsiteX5" fmla="*/ 2632493 w 2889213"/>
              <a:gd name="connsiteY5" fmla="*/ 1060062 h 1800430"/>
              <a:gd name="connsiteX6" fmla="*/ 2150164 w 2889213"/>
              <a:gd name="connsiteY6" fmla="*/ 113773 h 1800430"/>
              <a:gd name="connsiteX7" fmla="*/ 1348782 w 2889213"/>
              <a:gd name="connsiteY7" fmla="*/ 0 h 1800430"/>
              <a:gd name="connsiteX8" fmla="*/ 1714668 w 2889213"/>
              <a:gd name="connsiteY8" fmla="*/ 204372 h 1800430"/>
              <a:gd name="connsiteX9" fmla="*/ 1866896 w 2889213"/>
              <a:gd name="connsiteY9" fmla="*/ 462766 h 1800430"/>
              <a:gd name="connsiteX10" fmla="*/ 1973469 w 2889213"/>
              <a:gd name="connsiteY10" fmla="*/ 669299 h 1800430"/>
              <a:gd name="connsiteX11" fmla="*/ 1866010 w 2889213"/>
              <a:gd name="connsiteY11" fmla="*/ 762998 h 1800430"/>
              <a:gd name="connsiteX12" fmla="*/ 2733769 w 2889213"/>
              <a:gd name="connsiteY12" fmla="*/ 1271909 h 1800430"/>
              <a:gd name="connsiteX13" fmla="*/ 2694623 w 2889213"/>
              <a:gd name="connsiteY13" fmla="*/ 1524483 h 1800430"/>
              <a:gd name="connsiteX14" fmla="*/ 2385869 w 2889213"/>
              <a:gd name="connsiteY14" fmla="*/ 1470403 h 1800430"/>
              <a:gd name="connsiteX15" fmla="*/ 2191986 w 2889213"/>
              <a:gd name="connsiteY15" fmla="*/ 1800407 h 1800430"/>
              <a:gd name="connsiteX16" fmla="*/ 2074819 w 2889213"/>
              <a:gd name="connsiteY16" fmla="*/ 1450562 h 1800430"/>
              <a:gd name="connsiteX17" fmla="*/ 1739085 w 2889213"/>
              <a:gd name="connsiteY17" fmla="*/ 1756177 h 1800430"/>
              <a:gd name="connsiteX18" fmla="*/ 1648664 w 2889213"/>
              <a:gd name="connsiteY18" fmla="*/ 1466917 h 1800430"/>
              <a:gd name="connsiteX19" fmla="*/ 1376671 w 2889213"/>
              <a:gd name="connsiteY19" fmla="*/ 1585086 h 1800430"/>
              <a:gd name="connsiteX20" fmla="*/ 1415819 w 2889213"/>
              <a:gd name="connsiteY20" fmla="*/ 1219713 h 1800430"/>
              <a:gd name="connsiteX21" fmla="*/ 665501 w 2889213"/>
              <a:gd name="connsiteY21" fmla="*/ 1160992 h 1800430"/>
              <a:gd name="connsiteX22" fmla="*/ 0 w 2889213"/>
              <a:gd name="connsiteY22" fmla="*/ 1010928 h 1800430"/>
              <a:gd name="connsiteX23" fmla="*/ 13050 w 2889213"/>
              <a:gd name="connsiteY23" fmla="*/ 169268 h 1800430"/>
              <a:gd name="connsiteX24" fmla="*/ 1348782 w 2889213"/>
              <a:gd name="connsiteY24" fmla="*/ 0 h 1800430"/>
              <a:gd name="connsiteX0" fmla="*/ 2150164 w 2889213"/>
              <a:gd name="connsiteY0" fmla="*/ 113773 h 1800456"/>
              <a:gd name="connsiteX1" fmla="*/ 2655476 w 2889213"/>
              <a:gd name="connsiteY1" fmla="*/ 469395 h 1800456"/>
              <a:gd name="connsiteX2" fmla="*/ 2828170 w 2889213"/>
              <a:gd name="connsiteY2" fmla="*/ 895281 h 1800456"/>
              <a:gd name="connsiteX3" fmla="*/ 2883834 w 2889213"/>
              <a:gd name="connsiteY3" fmla="*/ 1193615 h 1800456"/>
              <a:gd name="connsiteX4" fmla="*/ 2840612 w 2889213"/>
              <a:gd name="connsiteY4" fmla="*/ 1449135 h 1800456"/>
              <a:gd name="connsiteX5" fmla="*/ 2632493 w 2889213"/>
              <a:gd name="connsiteY5" fmla="*/ 1060062 h 1800456"/>
              <a:gd name="connsiteX6" fmla="*/ 2150164 w 2889213"/>
              <a:gd name="connsiteY6" fmla="*/ 113773 h 1800456"/>
              <a:gd name="connsiteX7" fmla="*/ 1348782 w 2889213"/>
              <a:gd name="connsiteY7" fmla="*/ 0 h 1800456"/>
              <a:gd name="connsiteX8" fmla="*/ 1714668 w 2889213"/>
              <a:gd name="connsiteY8" fmla="*/ 204372 h 1800456"/>
              <a:gd name="connsiteX9" fmla="*/ 1866896 w 2889213"/>
              <a:gd name="connsiteY9" fmla="*/ 462766 h 1800456"/>
              <a:gd name="connsiteX10" fmla="*/ 1973469 w 2889213"/>
              <a:gd name="connsiteY10" fmla="*/ 669299 h 1800456"/>
              <a:gd name="connsiteX11" fmla="*/ 1866010 w 2889213"/>
              <a:gd name="connsiteY11" fmla="*/ 762998 h 1800456"/>
              <a:gd name="connsiteX12" fmla="*/ 2733769 w 2889213"/>
              <a:gd name="connsiteY12" fmla="*/ 1271909 h 1800456"/>
              <a:gd name="connsiteX13" fmla="*/ 2694623 w 2889213"/>
              <a:gd name="connsiteY13" fmla="*/ 1524483 h 1800456"/>
              <a:gd name="connsiteX14" fmla="*/ 2385869 w 2889213"/>
              <a:gd name="connsiteY14" fmla="*/ 1470403 h 1800456"/>
              <a:gd name="connsiteX15" fmla="*/ 2191986 w 2889213"/>
              <a:gd name="connsiteY15" fmla="*/ 1800407 h 1800456"/>
              <a:gd name="connsiteX16" fmla="*/ 2074819 w 2889213"/>
              <a:gd name="connsiteY16" fmla="*/ 1450562 h 1800456"/>
              <a:gd name="connsiteX17" fmla="*/ 1739085 w 2889213"/>
              <a:gd name="connsiteY17" fmla="*/ 1756177 h 1800456"/>
              <a:gd name="connsiteX18" fmla="*/ 1648664 w 2889213"/>
              <a:gd name="connsiteY18" fmla="*/ 1466917 h 1800456"/>
              <a:gd name="connsiteX19" fmla="*/ 1376671 w 2889213"/>
              <a:gd name="connsiteY19" fmla="*/ 1585086 h 1800456"/>
              <a:gd name="connsiteX20" fmla="*/ 1415819 w 2889213"/>
              <a:gd name="connsiteY20" fmla="*/ 1219713 h 1800456"/>
              <a:gd name="connsiteX21" fmla="*/ 665501 w 2889213"/>
              <a:gd name="connsiteY21" fmla="*/ 1160992 h 1800456"/>
              <a:gd name="connsiteX22" fmla="*/ 0 w 2889213"/>
              <a:gd name="connsiteY22" fmla="*/ 1010928 h 1800456"/>
              <a:gd name="connsiteX23" fmla="*/ 13050 w 2889213"/>
              <a:gd name="connsiteY23" fmla="*/ 169268 h 1800456"/>
              <a:gd name="connsiteX24" fmla="*/ 1348782 w 2889213"/>
              <a:gd name="connsiteY24" fmla="*/ 0 h 1800456"/>
              <a:gd name="connsiteX0" fmla="*/ 2150164 w 2889213"/>
              <a:gd name="connsiteY0" fmla="*/ 113773 h 1811599"/>
              <a:gd name="connsiteX1" fmla="*/ 2655476 w 2889213"/>
              <a:gd name="connsiteY1" fmla="*/ 469395 h 1811599"/>
              <a:gd name="connsiteX2" fmla="*/ 2828170 w 2889213"/>
              <a:gd name="connsiteY2" fmla="*/ 895281 h 1811599"/>
              <a:gd name="connsiteX3" fmla="*/ 2883834 w 2889213"/>
              <a:gd name="connsiteY3" fmla="*/ 1193615 h 1811599"/>
              <a:gd name="connsiteX4" fmla="*/ 2840612 w 2889213"/>
              <a:gd name="connsiteY4" fmla="*/ 1449135 h 1811599"/>
              <a:gd name="connsiteX5" fmla="*/ 2632493 w 2889213"/>
              <a:gd name="connsiteY5" fmla="*/ 1060062 h 1811599"/>
              <a:gd name="connsiteX6" fmla="*/ 2150164 w 2889213"/>
              <a:gd name="connsiteY6" fmla="*/ 113773 h 1811599"/>
              <a:gd name="connsiteX7" fmla="*/ 1348782 w 2889213"/>
              <a:gd name="connsiteY7" fmla="*/ 0 h 1811599"/>
              <a:gd name="connsiteX8" fmla="*/ 1714668 w 2889213"/>
              <a:gd name="connsiteY8" fmla="*/ 204372 h 1811599"/>
              <a:gd name="connsiteX9" fmla="*/ 1866896 w 2889213"/>
              <a:gd name="connsiteY9" fmla="*/ 462766 h 1811599"/>
              <a:gd name="connsiteX10" fmla="*/ 1973469 w 2889213"/>
              <a:gd name="connsiteY10" fmla="*/ 669299 h 1811599"/>
              <a:gd name="connsiteX11" fmla="*/ 1866010 w 2889213"/>
              <a:gd name="connsiteY11" fmla="*/ 762998 h 1811599"/>
              <a:gd name="connsiteX12" fmla="*/ 2733769 w 2889213"/>
              <a:gd name="connsiteY12" fmla="*/ 1271909 h 1811599"/>
              <a:gd name="connsiteX13" fmla="*/ 2694623 w 2889213"/>
              <a:gd name="connsiteY13" fmla="*/ 1524483 h 1811599"/>
              <a:gd name="connsiteX14" fmla="*/ 2385869 w 2889213"/>
              <a:gd name="connsiteY14" fmla="*/ 1470403 h 1811599"/>
              <a:gd name="connsiteX15" fmla="*/ 2214278 w 2889213"/>
              <a:gd name="connsiteY15" fmla="*/ 1811553 h 1811599"/>
              <a:gd name="connsiteX16" fmla="*/ 2074819 w 2889213"/>
              <a:gd name="connsiteY16" fmla="*/ 1450562 h 1811599"/>
              <a:gd name="connsiteX17" fmla="*/ 1739085 w 2889213"/>
              <a:gd name="connsiteY17" fmla="*/ 1756177 h 1811599"/>
              <a:gd name="connsiteX18" fmla="*/ 1648664 w 2889213"/>
              <a:gd name="connsiteY18" fmla="*/ 1466917 h 1811599"/>
              <a:gd name="connsiteX19" fmla="*/ 1376671 w 2889213"/>
              <a:gd name="connsiteY19" fmla="*/ 1585086 h 1811599"/>
              <a:gd name="connsiteX20" fmla="*/ 1415819 w 2889213"/>
              <a:gd name="connsiteY20" fmla="*/ 1219713 h 1811599"/>
              <a:gd name="connsiteX21" fmla="*/ 665501 w 2889213"/>
              <a:gd name="connsiteY21" fmla="*/ 1160992 h 1811599"/>
              <a:gd name="connsiteX22" fmla="*/ 0 w 2889213"/>
              <a:gd name="connsiteY22" fmla="*/ 1010928 h 1811599"/>
              <a:gd name="connsiteX23" fmla="*/ 13050 w 2889213"/>
              <a:gd name="connsiteY23" fmla="*/ 169268 h 1811599"/>
              <a:gd name="connsiteX24" fmla="*/ 1348782 w 2889213"/>
              <a:gd name="connsiteY24" fmla="*/ 0 h 1811599"/>
              <a:gd name="connsiteX0" fmla="*/ 2150164 w 2889213"/>
              <a:gd name="connsiteY0" fmla="*/ 113773 h 1811553"/>
              <a:gd name="connsiteX1" fmla="*/ 2655476 w 2889213"/>
              <a:gd name="connsiteY1" fmla="*/ 469395 h 1811553"/>
              <a:gd name="connsiteX2" fmla="*/ 2828170 w 2889213"/>
              <a:gd name="connsiteY2" fmla="*/ 895281 h 1811553"/>
              <a:gd name="connsiteX3" fmla="*/ 2883834 w 2889213"/>
              <a:gd name="connsiteY3" fmla="*/ 1193615 h 1811553"/>
              <a:gd name="connsiteX4" fmla="*/ 2840612 w 2889213"/>
              <a:gd name="connsiteY4" fmla="*/ 1449135 h 1811553"/>
              <a:gd name="connsiteX5" fmla="*/ 2632493 w 2889213"/>
              <a:gd name="connsiteY5" fmla="*/ 1060062 h 1811553"/>
              <a:gd name="connsiteX6" fmla="*/ 2150164 w 2889213"/>
              <a:gd name="connsiteY6" fmla="*/ 113773 h 1811553"/>
              <a:gd name="connsiteX7" fmla="*/ 1348782 w 2889213"/>
              <a:gd name="connsiteY7" fmla="*/ 0 h 1811553"/>
              <a:gd name="connsiteX8" fmla="*/ 1714668 w 2889213"/>
              <a:gd name="connsiteY8" fmla="*/ 204372 h 1811553"/>
              <a:gd name="connsiteX9" fmla="*/ 1866896 w 2889213"/>
              <a:gd name="connsiteY9" fmla="*/ 462766 h 1811553"/>
              <a:gd name="connsiteX10" fmla="*/ 1973469 w 2889213"/>
              <a:gd name="connsiteY10" fmla="*/ 669299 h 1811553"/>
              <a:gd name="connsiteX11" fmla="*/ 1866010 w 2889213"/>
              <a:gd name="connsiteY11" fmla="*/ 762998 h 1811553"/>
              <a:gd name="connsiteX12" fmla="*/ 2733769 w 2889213"/>
              <a:gd name="connsiteY12" fmla="*/ 1271909 h 1811553"/>
              <a:gd name="connsiteX13" fmla="*/ 2694623 w 2889213"/>
              <a:gd name="connsiteY13" fmla="*/ 1524483 h 1811553"/>
              <a:gd name="connsiteX14" fmla="*/ 2385869 w 2889213"/>
              <a:gd name="connsiteY14" fmla="*/ 1470403 h 1811553"/>
              <a:gd name="connsiteX15" fmla="*/ 2214278 w 2889213"/>
              <a:gd name="connsiteY15" fmla="*/ 1811553 h 1811553"/>
              <a:gd name="connsiteX16" fmla="*/ 2074819 w 2889213"/>
              <a:gd name="connsiteY16" fmla="*/ 1450562 h 1811553"/>
              <a:gd name="connsiteX17" fmla="*/ 1739085 w 2889213"/>
              <a:gd name="connsiteY17" fmla="*/ 1756177 h 1811553"/>
              <a:gd name="connsiteX18" fmla="*/ 1648664 w 2889213"/>
              <a:gd name="connsiteY18" fmla="*/ 1466917 h 1811553"/>
              <a:gd name="connsiteX19" fmla="*/ 1376671 w 2889213"/>
              <a:gd name="connsiteY19" fmla="*/ 1585086 h 1811553"/>
              <a:gd name="connsiteX20" fmla="*/ 1415819 w 2889213"/>
              <a:gd name="connsiteY20" fmla="*/ 1219713 h 1811553"/>
              <a:gd name="connsiteX21" fmla="*/ 665501 w 2889213"/>
              <a:gd name="connsiteY21" fmla="*/ 1160992 h 1811553"/>
              <a:gd name="connsiteX22" fmla="*/ 0 w 2889213"/>
              <a:gd name="connsiteY22" fmla="*/ 1010928 h 1811553"/>
              <a:gd name="connsiteX23" fmla="*/ 13050 w 2889213"/>
              <a:gd name="connsiteY23" fmla="*/ 169268 h 1811553"/>
              <a:gd name="connsiteX24" fmla="*/ 1348782 w 2889213"/>
              <a:gd name="connsiteY24" fmla="*/ 0 h 1811553"/>
              <a:gd name="connsiteX0" fmla="*/ 2150164 w 2889213"/>
              <a:gd name="connsiteY0" fmla="*/ 113773 h 1811553"/>
              <a:gd name="connsiteX1" fmla="*/ 2655476 w 2889213"/>
              <a:gd name="connsiteY1" fmla="*/ 469395 h 1811553"/>
              <a:gd name="connsiteX2" fmla="*/ 2828170 w 2889213"/>
              <a:gd name="connsiteY2" fmla="*/ 895281 h 1811553"/>
              <a:gd name="connsiteX3" fmla="*/ 2883834 w 2889213"/>
              <a:gd name="connsiteY3" fmla="*/ 1193615 h 1811553"/>
              <a:gd name="connsiteX4" fmla="*/ 2840612 w 2889213"/>
              <a:gd name="connsiteY4" fmla="*/ 1449135 h 1811553"/>
              <a:gd name="connsiteX5" fmla="*/ 2632493 w 2889213"/>
              <a:gd name="connsiteY5" fmla="*/ 1060062 h 1811553"/>
              <a:gd name="connsiteX6" fmla="*/ 2150164 w 2889213"/>
              <a:gd name="connsiteY6" fmla="*/ 113773 h 1811553"/>
              <a:gd name="connsiteX7" fmla="*/ 1348782 w 2889213"/>
              <a:gd name="connsiteY7" fmla="*/ 0 h 1811553"/>
              <a:gd name="connsiteX8" fmla="*/ 1714668 w 2889213"/>
              <a:gd name="connsiteY8" fmla="*/ 204372 h 1811553"/>
              <a:gd name="connsiteX9" fmla="*/ 1866896 w 2889213"/>
              <a:gd name="connsiteY9" fmla="*/ 462766 h 1811553"/>
              <a:gd name="connsiteX10" fmla="*/ 1973469 w 2889213"/>
              <a:gd name="connsiteY10" fmla="*/ 669299 h 1811553"/>
              <a:gd name="connsiteX11" fmla="*/ 1866010 w 2889213"/>
              <a:gd name="connsiteY11" fmla="*/ 762998 h 1811553"/>
              <a:gd name="connsiteX12" fmla="*/ 2733769 w 2889213"/>
              <a:gd name="connsiteY12" fmla="*/ 1271909 h 1811553"/>
              <a:gd name="connsiteX13" fmla="*/ 2694623 w 2889213"/>
              <a:gd name="connsiteY13" fmla="*/ 1524483 h 1811553"/>
              <a:gd name="connsiteX14" fmla="*/ 2385869 w 2889213"/>
              <a:gd name="connsiteY14" fmla="*/ 1470403 h 1811553"/>
              <a:gd name="connsiteX15" fmla="*/ 2214278 w 2889213"/>
              <a:gd name="connsiteY15" fmla="*/ 1811553 h 1811553"/>
              <a:gd name="connsiteX16" fmla="*/ 2074819 w 2889213"/>
              <a:gd name="connsiteY16" fmla="*/ 1450562 h 1811553"/>
              <a:gd name="connsiteX17" fmla="*/ 1739085 w 2889213"/>
              <a:gd name="connsiteY17" fmla="*/ 1756177 h 1811553"/>
              <a:gd name="connsiteX18" fmla="*/ 1648664 w 2889213"/>
              <a:gd name="connsiteY18" fmla="*/ 1466917 h 1811553"/>
              <a:gd name="connsiteX19" fmla="*/ 1376671 w 2889213"/>
              <a:gd name="connsiteY19" fmla="*/ 1585086 h 1811553"/>
              <a:gd name="connsiteX20" fmla="*/ 1415819 w 2889213"/>
              <a:gd name="connsiteY20" fmla="*/ 1219713 h 1811553"/>
              <a:gd name="connsiteX21" fmla="*/ 665501 w 2889213"/>
              <a:gd name="connsiteY21" fmla="*/ 1160992 h 1811553"/>
              <a:gd name="connsiteX22" fmla="*/ 0 w 2889213"/>
              <a:gd name="connsiteY22" fmla="*/ 1010928 h 1811553"/>
              <a:gd name="connsiteX23" fmla="*/ 13050 w 2889213"/>
              <a:gd name="connsiteY23" fmla="*/ 169268 h 1811553"/>
              <a:gd name="connsiteX24" fmla="*/ 1348782 w 2889213"/>
              <a:gd name="connsiteY24" fmla="*/ 0 h 1811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889213" h="1811553">
                <a:moveTo>
                  <a:pt x="2150164" y="113773"/>
                </a:moveTo>
                <a:lnTo>
                  <a:pt x="2655476" y="469395"/>
                </a:lnTo>
                <a:cubicBezTo>
                  <a:pt x="2724937" y="612627"/>
                  <a:pt x="2790110" y="774578"/>
                  <a:pt x="2828170" y="895281"/>
                </a:cubicBezTo>
                <a:cubicBezTo>
                  <a:pt x="2845006" y="1009922"/>
                  <a:pt x="2872906" y="1094971"/>
                  <a:pt x="2883834" y="1193615"/>
                </a:cubicBezTo>
                <a:cubicBezTo>
                  <a:pt x="2898597" y="1276508"/>
                  <a:pt x="2882583" y="1383685"/>
                  <a:pt x="2840612" y="1449135"/>
                </a:cubicBezTo>
                <a:cubicBezTo>
                  <a:pt x="2801112" y="1388173"/>
                  <a:pt x="2764708" y="1276910"/>
                  <a:pt x="2632493" y="1060062"/>
                </a:cubicBezTo>
                <a:cubicBezTo>
                  <a:pt x="2521003" y="837054"/>
                  <a:pt x="2268591" y="370791"/>
                  <a:pt x="2150164" y="113773"/>
                </a:cubicBezTo>
                <a:close/>
                <a:moveTo>
                  <a:pt x="1348782" y="0"/>
                </a:moveTo>
                <a:cubicBezTo>
                  <a:pt x="1445338" y="154432"/>
                  <a:pt x="1639668" y="165874"/>
                  <a:pt x="1714668" y="204372"/>
                </a:cubicBezTo>
                <a:cubicBezTo>
                  <a:pt x="1723722" y="285320"/>
                  <a:pt x="1831199" y="402612"/>
                  <a:pt x="1866896" y="462766"/>
                </a:cubicBezTo>
                <a:cubicBezTo>
                  <a:pt x="1913125" y="544588"/>
                  <a:pt x="1935949" y="596454"/>
                  <a:pt x="1973469" y="669299"/>
                </a:cubicBezTo>
                <a:cubicBezTo>
                  <a:pt x="1909251" y="682689"/>
                  <a:pt x="1863715" y="712895"/>
                  <a:pt x="1866010" y="762998"/>
                </a:cubicBezTo>
                <a:cubicBezTo>
                  <a:pt x="1884495" y="971782"/>
                  <a:pt x="2517373" y="1008755"/>
                  <a:pt x="2733769" y="1271909"/>
                </a:cubicBezTo>
                <a:cubicBezTo>
                  <a:pt x="2839248" y="1365427"/>
                  <a:pt x="2779441" y="1512521"/>
                  <a:pt x="2694623" y="1524483"/>
                </a:cubicBezTo>
                <a:cubicBezTo>
                  <a:pt x="2575007" y="1522308"/>
                  <a:pt x="2538107" y="1485627"/>
                  <a:pt x="2385869" y="1470403"/>
                </a:cubicBezTo>
                <a:cubicBezTo>
                  <a:pt x="2333676" y="1639614"/>
                  <a:pt x="2280982" y="1755416"/>
                  <a:pt x="2214278" y="1811553"/>
                </a:cubicBezTo>
                <a:cubicBezTo>
                  <a:pt x="2147576" y="1804531"/>
                  <a:pt x="2033271" y="1685187"/>
                  <a:pt x="2074819" y="1450562"/>
                </a:cubicBezTo>
                <a:cubicBezTo>
                  <a:pt x="1992109" y="1541380"/>
                  <a:pt x="1856720" y="1716561"/>
                  <a:pt x="1739085" y="1756177"/>
                </a:cubicBezTo>
                <a:cubicBezTo>
                  <a:pt x="1647742" y="1688758"/>
                  <a:pt x="1625791" y="1561162"/>
                  <a:pt x="1648664" y="1466917"/>
                </a:cubicBezTo>
                <a:cubicBezTo>
                  <a:pt x="1575908" y="1517602"/>
                  <a:pt x="1475987" y="1575732"/>
                  <a:pt x="1376671" y="1585086"/>
                </a:cubicBezTo>
                <a:cubicBezTo>
                  <a:pt x="1265755" y="1421973"/>
                  <a:pt x="1344050" y="1304532"/>
                  <a:pt x="1415819" y="1219713"/>
                </a:cubicBezTo>
                <a:cubicBezTo>
                  <a:pt x="1106992" y="1284958"/>
                  <a:pt x="922130" y="1226237"/>
                  <a:pt x="665501" y="1160992"/>
                </a:cubicBezTo>
                <a:cubicBezTo>
                  <a:pt x="467591" y="1128369"/>
                  <a:pt x="282729" y="1004403"/>
                  <a:pt x="0" y="1010928"/>
                </a:cubicBezTo>
                <a:lnTo>
                  <a:pt x="13050" y="169268"/>
                </a:lnTo>
                <a:cubicBezTo>
                  <a:pt x="722590" y="234513"/>
                  <a:pt x="1132701" y="28762"/>
                  <a:pt x="1348782" y="0"/>
                </a:cubicBezTo>
                <a:close/>
              </a:path>
            </a:pathLst>
          </a:custGeom>
          <a:gradFill>
            <a:gsLst>
              <a:gs pos="0">
                <a:schemeClr val="accent2">
                  <a:lumMod val="50000"/>
                  <a:lumOff val="50000"/>
                </a:schemeClr>
              </a:gs>
              <a:gs pos="100000">
                <a:schemeClr val="accent2">
                  <a:lumMod val="50000"/>
                  <a:lumOff val="50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0" name="Oval 49"/>
          <p:cNvSpPr/>
          <p:nvPr/>
        </p:nvSpPr>
        <p:spPr>
          <a:xfrm>
            <a:off x="4164238" y="1403944"/>
            <a:ext cx="576064" cy="57606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rgbClr val="32AEB8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4164238" y="2262705"/>
            <a:ext cx="576064" cy="57606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rgbClr val="32AEB8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4164238" y="3104324"/>
            <a:ext cx="576064" cy="57606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rgbClr val="32AEB8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841189" y="1438930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Improve coal handling systems that exist in the industry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841189" y="2266950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Increasing system reliability and effectiveness.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841189" y="3028950"/>
            <a:ext cx="36724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Minimize the occurrence of human error and increase the efficiency of existing work systems in the industry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130834" y="1461144"/>
            <a:ext cx="642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01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130834" y="2319905"/>
            <a:ext cx="642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02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130834" y="3161524"/>
            <a:ext cx="642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03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841189" y="3867150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Adding scientific insights about the coal handling system to the previous writing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68" name="Oval 67"/>
          <p:cNvSpPr/>
          <p:nvPr/>
        </p:nvSpPr>
        <p:spPr>
          <a:xfrm>
            <a:off x="4164238" y="3954514"/>
            <a:ext cx="576064" cy="57606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rgbClr val="32AEB8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130834" y="4011714"/>
            <a:ext cx="642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04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133350"/>
            <a:ext cx="821887" cy="914400"/>
          </a:xfrm>
          <a:prstGeom prst="rect">
            <a:avLst/>
          </a:prstGeom>
        </p:spPr>
      </p:pic>
      <p:sp>
        <p:nvSpPr>
          <p:cNvPr id="48" name="Oval 47"/>
          <p:cNvSpPr/>
          <p:nvPr/>
        </p:nvSpPr>
        <p:spPr>
          <a:xfrm>
            <a:off x="228600" y="4705350"/>
            <a:ext cx="343272" cy="34327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9" name="Oval 48"/>
          <p:cNvSpPr/>
          <p:nvPr/>
        </p:nvSpPr>
        <p:spPr>
          <a:xfrm>
            <a:off x="697712" y="4705350"/>
            <a:ext cx="343272" cy="34327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0" name="Rectangle 16"/>
          <p:cNvSpPr/>
          <p:nvPr/>
        </p:nvSpPr>
        <p:spPr>
          <a:xfrm rot="18900000" flipH="1">
            <a:off x="335496" y="4765228"/>
            <a:ext cx="129480" cy="232132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1" name="Oval 21"/>
          <p:cNvSpPr>
            <a:spLocks noChangeAspect="1"/>
          </p:cNvSpPr>
          <p:nvPr/>
        </p:nvSpPr>
        <p:spPr>
          <a:xfrm>
            <a:off x="762000" y="4771641"/>
            <a:ext cx="214696" cy="216488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8160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319286"/>
            <a:ext cx="9144000" cy="576064"/>
          </a:xfrm>
        </p:spPr>
        <p:txBody>
          <a:bodyPr/>
          <a:lstStyle/>
          <a:p>
            <a:r>
              <a:rPr lang="id-ID" altLang="ko-KR" dirty="0"/>
              <a:t>Limitation </a:t>
            </a:r>
            <a:endParaRPr lang="ko-KR" altLang="en-US" dirty="0"/>
          </a:p>
        </p:txBody>
      </p:sp>
      <p:sp>
        <p:nvSpPr>
          <p:cNvPr id="50" name="Oval 49"/>
          <p:cNvSpPr/>
          <p:nvPr/>
        </p:nvSpPr>
        <p:spPr>
          <a:xfrm>
            <a:off x="3005204" y="1718923"/>
            <a:ext cx="576064" cy="57606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rgbClr val="32AEB8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3005204" y="2724150"/>
            <a:ext cx="576064" cy="57606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rgbClr val="32AEB8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657600" y="1819930"/>
            <a:ext cx="472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This coal handling system is only used in Steam Power Plants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657600" y="2876550"/>
            <a:ext cx="480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This coal handling system is only limited to design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971800" y="1776123"/>
            <a:ext cx="642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01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971800" y="2781350"/>
            <a:ext cx="642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02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37" name="Group 13">
            <a:extLst>
              <a:ext uri="{FF2B5EF4-FFF2-40B4-BE49-F238E27FC236}">
                <a16:creationId xmlns:a16="http://schemas.microsoft.com/office/drawing/2014/main" id="{65F79F49-58E8-4478-83BB-5809BAA07443}"/>
              </a:ext>
            </a:extLst>
          </p:cNvPr>
          <p:cNvGrpSpPr/>
          <p:nvPr/>
        </p:nvGrpSpPr>
        <p:grpSpPr>
          <a:xfrm>
            <a:off x="609600" y="1047750"/>
            <a:ext cx="1600200" cy="3505200"/>
            <a:chOff x="6777274" y="1831284"/>
            <a:chExt cx="552841" cy="1177414"/>
          </a:xfrm>
        </p:grpSpPr>
        <p:grpSp>
          <p:nvGrpSpPr>
            <p:cNvPr id="38" name="Group 14">
              <a:extLst>
                <a:ext uri="{FF2B5EF4-FFF2-40B4-BE49-F238E27FC236}">
                  <a16:creationId xmlns:a16="http://schemas.microsoft.com/office/drawing/2014/main" id="{39069EC5-081A-4BF5-ADB4-DFB8C9680FD7}"/>
                </a:ext>
              </a:extLst>
            </p:cNvPr>
            <p:cNvGrpSpPr/>
            <p:nvPr/>
          </p:nvGrpSpPr>
          <p:grpSpPr>
            <a:xfrm>
              <a:off x="6939980" y="1831285"/>
              <a:ext cx="385719" cy="718118"/>
              <a:chOff x="6783521" y="1654812"/>
              <a:chExt cx="726841" cy="1353205"/>
            </a:xfrm>
          </p:grpSpPr>
          <p:sp>
            <p:nvSpPr>
              <p:cNvPr id="40" name="Freeform 16">
                <a:extLst>
                  <a:ext uri="{FF2B5EF4-FFF2-40B4-BE49-F238E27FC236}">
                    <a16:creationId xmlns:a16="http://schemas.microsoft.com/office/drawing/2014/main" id="{BA14A9F0-A0DA-428A-B109-2F3FAF5EA287}"/>
                  </a:ext>
                </a:extLst>
              </p:cNvPr>
              <p:cNvSpPr/>
              <p:nvPr/>
            </p:nvSpPr>
            <p:spPr>
              <a:xfrm>
                <a:off x="6783521" y="1886618"/>
                <a:ext cx="726841" cy="1121399"/>
              </a:xfrm>
              <a:custGeom>
                <a:avLst/>
                <a:gdLst/>
                <a:ahLst/>
                <a:cxnLst/>
                <a:rect l="l" t="t" r="r" b="b"/>
                <a:pathLst>
                  <a:path w="726841" h="1121399">
                    <a:moveTo>
                      <a:pt x="236325" y="1049494"/>
                    </a:moveTo>
                    <a:lnTo>
                      <a:pt x="495287" y="1049494"/>
                    </a:lnTo>
                    <a:cubicBezTo>
                      <a:pt x="491080" y="1064561"/>
                      <a:pt x="487966" y="1079199"/>
                      <a:pt x="485273" y="1093187"/>
                    </a:cubicBezTo>
                    <a:lnTo>
                      <a:pt x="245258" y="1092728"/>
                    </a:lnTo>
                    <a:close/>
                    <a:moveTo>
                      <a:pt x="363421" y="203844"/>
                    </a:moveTo>
                    <a:cubicBezTo>
                      <a:pt x="401307" y="203844"/>
                      <a:pt x="432020" y="234557"/>
                      <a:pt x="432020" y="272443"/>
                    </a:cubicBezTo>
                    <a:cubicBezTo>
                      <a:pt x="432020" y="310329"/>
                      <a:pt x="401307" y="341042"/>
                      <a:pt x="363421" y="341042"/>
                    </a:cubicBezTo>
                    <a:cubicBezTo>
                      <a:pt x="325534" y="341042"/>
                      <a:pt x="294821" y="310329"/>
                      <a:pt x="294821" y="272443"/>
                    </a:cubicBezTo>
                    <a:cubicBezTo>
                      <a:pt x="294821" y="234557"/>
                      <a:pt x="325534" y="203844"/>
                      <a:pt x="363421" y="203844"/>
                    </a:cubicBezTo>
                    <a:close/>
                    <a:moveTo>
                      <a:pt x="363421" y="135244"/>
                    </a:moveTo>
                    <a:cubicBezTo>
                      <a:pt x="287648" y="135244"/>
                      <a:pt x="226222" y="196671"/>
                      <a:pt x="226222" y="272443"/>
                    </a:cubicBezTo>
                    <a:cubicBezTo>
                      <a:pt x="226222" y="348216"/>
                      <a:pt x="287648" y="409642"/>
                      <a:pt x="363421" y="409642"/>
                    </a:cubicBezTo>
                    <a:cubicBezTo>
                      <a:pt x="439193" y="409642"/>
                      <a:pt x="500619" y="348216"/>
                      <a:pt x="500619" y="272443"/>
                    </a:cubicBezTo>
                    <a:cubicBezTo>
                      <a:pt x="500619" y="196671"/>
                      <a:pt x="439193" y="135244"/>
                      <a:pt x="363421" y="135244"/>
                    </a:cubicBezTo>
                    <a:close/>
                    <a:moveTo>
                      <a:pt x="196200" y="0"/>
                    </a:moveTo>
                    <a:cubicBezTo>
                      <a:pt x="300307" y="58658"/>
                      <a:pt x="427219" y="59450"/>
                      <a:pt x="531959" y="2129"/>
                    </a:cubicBezTo>
                    <a:cubicBezTo>
                      <a:pt x="645195" y="251105"/>
                      <a:pt x="615578" y="521951"/>
                      <a:pt x="565642" y="749813"/>
                    </a:cubicBezTo>
                    <a:lnTo>
                      <a:pt x="726841" y="904479"/>
                    </a:lnTo>
                    <a:lnTo>
                      <a:pt x="700460" y="1113326"/>
                    </a:lnTo>
                    <a:lnTo>
                      <a:pt x="510728" y="982128"/>
                    </a:lnTo>
                    <a:lnTo>
                      <a:pt x="503274" y="1014651"/>
                    </a:lnTo>
                    <a:lnTo>
                      <a:pt x="228241" y="1014651"/>
                    </a:lnTo>
                    <a:cubicBezTo>
                      <a:pt x="226194" y="1005458"/>
                      <a:pt x="223902" y="996068"/>
                      <a:pt x="221524" y="986461"/>
                    </a:cubicBezTo>
                    <a:lnTo>
                      <a:pt x="26381" y="1121399"/>
                    </a:lnTo>
                    <a:lnTo>
                      <a:pt x="0" y="912552"/>
                    </a:lnTo>
                    <a:lnTo>
                      <a:pt x="162681" y="756465"/>
                    </a:lnTo>
                    <a:lnTo>
                      <a:pt x="163137" y="757906"/>
                    </a:lnTo>
                    <a:lnTo>
                      <a:pt x="165881" y="748957"/>
                    </a:lnTo>
                    <a:cubicBezTo>
                      <a:pt x="117348" y="521774"/>
                      <a:pt x="87568" y="246912"/>
                      <a:pt x="19620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1" name="Freeform 17">
                <a:extLst>
                  <a:ext uri="{FF2B5EF4-FFF2-40B4-BE49-F238E27FC236}">
                    <a16:creationId xmlns:a16="http://schemas.microsoft.com/office/drawing/2014/main" id="{4E58BA02-427E-476C-927F-941A5BEE8001}"/>
                  </a:ext>
                </a:extLst>
              </p:cNvPr>
              <p:cNvSpPr/>
              <p:nvPr/>
            </p:nvSpPr>
            <p:spPr>
              <a:xfrm>
                <a:off x="6997804" y="1654812"/>
                <a:ext cx="298274" cy="244742"/>
              </a:xfrm>
              <a:custGeom>
                <a:avLst/>
                <a:gdLst/>
                <a:ahLst/>
                <a:cxnLst/>
                <a:rect l="l" t="t" r="r" b="b"/>
                <a:pathLst>
                  <a:path w="298274" h="244742">
                    <a:moveTo>
                      <a:pt x="147328" y="0"/>
                    </a:moveTo>
                    <a:cubicBezTo>
                      <a:pt x="212319" y="65590"/>
                      <a:pt x="261867" y="134854"/>
                      <a:pt x="298274" y="206570"/>
                    </a:cubicBezTo>
                    <a:cubicBezTo>
                      <a:pt x="205418" y="258299"/>
                      <a:pt x="92251" y="257374"/>
                      <a:pt x="0" y="204273"/>
                    </a:cubicBezTo>
                    <a:cubicBezTo>
                      <a:pt x="35363" y="132633"/>
                      <a:pt x="83678" y="64016"/>
                      <a:pt x="14732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39" name="Freeform 15">
              <a:extLst>
                <a:ext uri="{FF2B5EF4-FFF2-40B4-BE49-F238E27FC236}">
                  <a16:creationId xmlns:a16="http://schemas.microsoft.com/office/drawing/2014/main" id="{6D576C7F-8CAF-4600-8ECF-22D5FBEC5FEA}"/>
                </a:ext>
              </a:extLst>
            </p:cNvPr>
            <p:cNvSpPr/>
            <p:nvPr/>
          </p:nvSpPr>
          <p:spPr>
            <a:xfrm>
              <a:off x="6777274" y="2572267"/>
              <a:ext cx="552841" cy="436431"/>
            </a:xfrm>
            <a:custGeom>
              <a:avLst/>
              <a:gdLst/>
              <a:ahLst/>
              <a:cxnLst/>
              <a:rect l="l" t="t" r="r" b="b"/>
              <a:pathLst>
                <a:path w="935319" h="738371">
                  <a:moveTo>
                    <a:pt x="570246" y="5904"/>
                  </a:moveTo>
                  <a:cubicBezTo>
                    <a:pt x="462283" y="64891"/>
                    <a:pt x="426421" y="317189"/>
                    <a:pt x="649701" y="474399"/>
                  </a:cubicBezTo>
                  <a:cubicBezTo>
                    <a:pt x="593836" y="327977"/>
                    <a:pt x="630970" y="255746"/>
                    <a:pt x="667057" y="182470"/>
                  </a:cubicBezTo>
                  <a:cubicBezTo>
                    <a:pt x="667659" y="219721"/>
                    <a:pt x="629598" y="299814"/>
                    <a:pt x="723199" y="346469"/>
                  </a:cubicBezTo>
                  <a:cubicBezTo>
                    <a:pt x="679394" y="206128"/>
                    <a:pt x="864427" y="161920"/>
                    <a:pt x="670152" y="6949"/>
                  </a:cubicBezTo>
                  <a:cubicBezTo>
                    <a:pt x="951156" y="47548"/>
                    <a:pt x="868526" y="190548"/>
                    <a:pt x="935319" y="334595"/>
                  </a:cubicBezTo>
                  <a:cubicBezTo>
                    <a:pt x="886447" y="343095"/>
                    <a:pt x="815632" y="212619"/>
                    <a:pt x="831546" y="274410"/>
                  </a:cubicBezTo>
                  <a:cubicBezTo>
                    <a:pt x="915063" y="518579"/>
                    <a:pt x="665249" y="525551"/>
                    <a:pt x="744586" y="738371"/>
                  </a:cubicBezTo>
                  <a:cubicBezTo>
                    <a:pt x="498005" y="724435"/>
                    <a:pt x="570128" y="495242"/>
                    <a:pt x="454164" y="439509"/>
                  </a:cubicBezTo>
                  <a:cubicBezTo>
                    <a:pt x="422689" y="433882"/>
                    <a:pt x="384944" y="459601"/>
                    <a:pt x="454829" y="574141"/>
                  </a:cubicBezTo>
                  <a:cubicBezTo>
                    <a:pt x="47812" y="270832"/>
                    <a:pt x="333584" y="22904"/>
                    <a:pt x="570246" y="5904"/>
                  </a:cubicBezTo>
                  <a:close/>
                  <a:moveTo>
                    <a:pt x="0" y="0"/>
                  </a:moveTo>
                  <a:lnTo>
                    <a:pt x="9284" y="0"/>
                  </a:lnTo>
                  <a:lnTo>
                    <a:pt x="746" y="590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42" name="Picture 4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133350"/>
            <a:ext cx="821887" cy="914400"/>
          </a:xfrm>
          <a:prstGeom prst="rect">
            <a:avLst/>
          </a:prstGeom>
        </p:spPr>
      </p:pic>
      <p:sp>
        <p:nvSpPr>
          <p:cNvPr id="43" name="Oval 42"/>
          <p:cNvSpPr/>
          <p:nvPr/>
        </p:nvSpPr>
        <p:spPr>
          <a:xfrm>
            <a:off x="228600" y="4705350"/>
            <a:ext cx="343272" cy="34327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4" name="Oval 43"/>
          <p:cNvSpPr/>
          <p:nvPr/>
        </p:nvSpPr>
        <p:spPr>
          <a:xfrm>
            <a:off x="697712" y="4705350"/>
            <a:ext cx="343272" cy="34327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Rectangle 16"/>
          <p:cNvSpPr/>
          <p:nvPr/>
        </p:nvSpPr>
        <p:spPr>
          <a:xfrm rot="18900000" flipH="1">
            <a:off x="335496" y="4765228"/>
            <a:ext cx="129480" cy="232132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" name="Oval 21"/>
          <p:cNvSpPr>
            <a:spLocks noChangeAspect="1"/>
          </p:cNvSpPr>
          <p:nvPr/>
        </p:nvSpPr>
        <p:spPr>
          <a:xfrm>
            <a:off x="762000" y="4771641"/>
            <a:ext cx="214696" cy="216488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8160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116108" y="2876550"/>
            <a:ext cx="4896544" cy="576064"/>
          </a:xfrm>
        </p:spPr>
        <p:txBody>
          <a:bodyPr/>
          <a:lstStyle/>
          <a:p>
            <a:r>
              <a:rPr lang="en-US" altLang="ko-KR" sz="2400" b="1" dirty="0"/>
              <a:t>RESEARCH METHODOLOGY</a:t>
            </a:r>
            <a:endParaRPr lang="ko-KR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02176231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Cover and End Slide Master">
  <a:themeElements>
    <a:clrScheme name="ALLPPT-COLOR-A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2AEB8"/>
      </a:accent1>
      <a:accent2>
        <a:srgbClr val="F2A40D"/>
      </a:accent2>
      <a:accent3>
        <a:srgbClr val="32AEB8"/>
      </a:accent3>
      <a:accent4>
        <a:srgbClr val="F2A40D"/>
      </a:accent4>
      <a:accent5>
        <a:srgbClr val="32AEB8"/>
      </a:accent5>
      <a:accent6>
        <a:srgbClr val="F2A40D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s Slide Master">
  <a:themeElements>
    <a:clrScheme name="ALLPPT-COLOR-A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2AEB8"/>
      </a:accent1>
      <a:accent2>
        <a:srgbClr val="F2A40D"/>
      </a:accent2>
      <a:accent3>
        <a:srgbClr val="32AEB8"/>
      </a:accent3>
      <a:accent4>
        <a:srgbClr val="F2A40D"/>
      </a:accent4>
      <a:accent5>
        <a:srgbClr val="32AEB8"/>
      </a:accent5>
      <a:accent6>
        <a:srgbClr val="F2A40D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2AEB8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Section Break Slide Master">
  <a:themeElements>
    <a:clrScheme name="ALLPPT-COLOR-A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2AEB8"/>
      </a:accent1>
      <a:accent2>
        <a:srgbClr val="F2A40D"/>
      </a:accent2>
      <a:accent3>
        <a:srgbClr val="32AEB8"/>
      </a:accent3>
      <a:accent4>
        <a:srgbClr val="F2A40D"/>
      </a:accent4>
      <a:accent5>
        <a:srgbClr val="32AEB8"/>
      </a:accent5>
      <a:accent6>
        <a:srgbClr val="F2A40D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1679</TotalTime>
  <Words>590</Words>
  <Application>Microsoft Office PowerPoint</Application>
  <PresentationFormat>On-screen Show (16:9)</PresentationFormat>
  <Paragraphs>310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Arial Unicode MS</vt:lpstr>
      <vt:lpstr>맑은 고딕</vt:lpstr>
      <vt:lpstr>Arial</vt:lpstr>
      <vt:lpstr>Bahnschrift</vt:lpstr>
      <vt:lpstr>Calibri</vt:lpstr>
      <vt:lpstr>Cambria Math</vt:lpstr>
      <vt:lpstr>Times New Roman</vt:lpstr>
      <vt:lpstr>Cover and End Slide Master</vt:lpstr>
      <vt:lpstr>Contents Slide Master</vt:lpstr>
      <vt:lpstr>Section Break Slide 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ASUS</cp:lastModifiedBy>
  <cp:revision>111</cp:revision>
  <dcterms:created xsi:type="dcterms:W3CDTF">2016-12-05T23:26:54Z</dcterms:created>
  <dcterms:modified xsi:type="dcterms:W3CDTF">2019-11-06T02:01:33Z</dcterms:modified>
</cp:coreProperties>
</file>