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8" r:id="rId5"/>
    <p:sldId id="257" r:id="rId6"/>
    <p:sldId id="261" r:id="rId7"/>
    <p:sldId id="259" r:id="rId8"/>
    <p:sldId id="260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Öko-Institut 2020 | 16:9" id="{9BAA2ECE-9A07-47CE-A847-773C34D6D99F}">
          <p14:sldIdLst/>
        </p14:section>
        <p14:section name="Titelfolien" id="{7EB0DF00-86FA-4682-971B-043D322D6D9C}">
          <p14:sldIdLst>
            <p14:sldId id="258"/>
            <p14:sldId id="257"/>
            <p14:sldId id="261"/>
            <p14:sldId id="259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ne Bormann" initials="SB" lastIdx="1" clrIdx="0">
    <p:extLst>
      <p:ext uri="{19B8F6BF-5375-455C-9EA6-DF929625EA0E}">
        <p15:presenceInfo xmlns:p15="http://schemas.microsoft.com/office/powerpoint/2012/main" userId="dbd65bcfb0bc2dc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C25262-6E80-4FF2-BA17-64C6A0E9F940}" v="109" dt="2021-05-17T07:52:58.750"/>
    <p1510:client id="{C9FAC3A7-3B25-4096-A688-4BCD0B6AF788}" v="34" vWet="38" dt="2021-05-17T07:41:13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05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Förster" userId="f9c82de6-058d-4a1c-9258-5cf4271d7895" providerId="ADAL" clId="{C9FAC3A7-3B25-4096-A688-4BCD0B6AF788}"/>
    <pc:docChg chg="undo custSel addSld modSld">
      <pc:chgData name="Hannah Förster" userId="f9c82de6-058d-4a1c-9258-5cf4271d7895" providerId="ADAL" clId="{C9FAC3A7-3B25-4096-A688-4BCD0B6AF788}" dt="2021-05-17T05:57:52.249" v="643" actId="20577"/>
      <pc:docMkLst>
        <pc:docMk/>
      </pc:docMkLst>
      <pc:sldChg chg="modSp mod">
        <pc:chgData name="Hannah Förster" userId="f9c82de6-058d-4a1c-9258-5cf4271d7895" providerId="ADAL" clId="{C9FAC3A7-3B25-4096-A688-4BCD0B6AF788}" dt="2021-05-17T05:57:52.249" v="643" actId="20577"/>
        <pc:sldMkLst>
          <pc:docMk/>
          <pc:sldMk cId="4269371119" sldId="259"/>
        </pc:sldMkLst>
        <pc:spChg chg="mod">
          <ac:chgData name="Hannah Förster" userId="f9c82de6-058d-4a1c-9258-5cf4271d7895" providerId="ADAL" clId="{C9FAC3A7-3B25-4096-A688-4BCD0B6AF788}" dt="2021-05-17T05:57:52.249" v="643" actId="20577"/>
          <ac:spMkLst>
            <pc:docMk/>
            <pc:sldMk cId="4269371119" sldId="259"/>
            <ac:spMk id="3" creationId="{9C021EA4-8B2A-4170-AAE0-E443A2224020}"/>
          </ac:spMkLst>
        </pc:spChg>
      </pc:sldChg>
      <pc:sldChg chg="addSp modSp add mod">
        <pc:chgData name="Hannah Förster" userId="f9c82de6-058d-4a1c-9258-5cf4271d7895" providerId="ADAL" clId="{C9FAC3A7-3B25-4096-A688-4BCD0B6AF788}" dt="2021-05-04T09:09:36.084" v="595" actId="20577"/>
        <pc:sldMkLst>
          <pc:docMk/>
          <pc:sldMk cId="2534999470" sldId="260"/>
        </pc:sldMkLst>
        <pc:spChg chg="mod">
          <ac:chgData name="Hannah Förster" userId="f9c82de6-058d-4a1c-9258-5cf4271d7895" providerId="ADAL" clId="{C9FAC3A7-3B25-4096-A688-4BCD0B6AF788}" dt="2021-05-04T09:09:36.084" v="595" actId="20577"/>
          <ac:spMkLst>
            <pc:docMk/>
            <pc:sldMk cId="2534999470" sldId="260"/>
            <ac:spMk id="3" creationId="{9C021EA4-8B2A-4170-AAE0-E443A2224020}"/>
          </ac:spMkLst>
        </pc:spChg>
        <pc:spChg chg="mod">
          <ac:chgData name="Hannah Förster" userId="f9c82de6-058d-4a1c-9258-5cf4271d7895" providerId="ADAL" clId="{C9FAC3A7-3B25-4096-A688-4BCD0B6AF788}" dt="2021-05-04T07:51:46.264" v="379" actId="20577"/>
          <ac:spMkLst>
            <pc:docMk/>
            <pc:sldMk cId="2534999470" sldId="260"/>
            <ac:spMk id="9" creationId="{3D09A11F-0348-44C2-AC2B-247603B9247F}"/>
          </ac:spMkLst>
        </pc:spChg>
        <pc:picChg chg="add mod">
          <ac:chgData name="Hannah Förster" userId="f9c82de6-058d-4a1c-9258-5cf4271d7895" providerId="ADAL" clId="{C9FAC3A7-3B25-4096-A688-4BCD0B6AF788}" dt="2021-05-04T09:06:02.965" v="431"/>
          <ac:picMkLst>
            <pc:docMk/>
            <pc:sldMk cId="2534999470" sldId="260"/>
            <ac:picMk id="12" creationId="{B59F4EA5-C7E9-47A7-87ED-3585A8B44A76}"/>
          </ac:picMkLst>
        </pc:picChg>
      </pc:sldChg>
      <pc:sldChg chg="addSp modSp add mod">
        <pc:chgData name="Hannah Förster" userId="f9c82de6-058d-4a1c-9258-5cf4271d7895" providerId="ADAL" clId="{C9FAC3A7-3B25-4096-A688-4BCD0B6AF788}" dt="2021-05-04T09:11:05.125" v="638" actId="20577"/>
        <pc:sldMkLst>
          <pc:docMk/>
          <pc:sldMk cId="3180522750" sldId="261"/>
        </pc:sldMkLst>
        <pc:spChg chg="mod">
          <ac:chgData name="Hannah Förster" userId="f9c82de6-058d-4a1c-9258-5cf4271d7895" providerId="ADAL" clId="{C9FAC3A7-3B25-4096-A688-4BCD0B6AF788}" dt="2021-05-04T07:37:58.561" v="260" actId="20577"/>
          <ac:spMkLst>
            <pc:docMk/>
            <pc:sldMk cId="3180522750" sldId="261"/>
            <ac:spMk id="3" creationId="{9C021EA4-8B2A-4170-AAE0-E443A2224020}"/>
          </ac:spMkLst>
        </pc:spChg>
        <pc:spChg chg="mod">
          <ac:chgData name="Hannah Förster" userId="f9c82de6-058d-4a1c-9258-5cf4271d7895" providerId="ADAL" clId="{C9FAC3A7-3B25-4096-A688-4BCD0B6AF788}" dt="2021-05-04T09:11:05.125" v="638" actId="20577"/>
          <ac:spMkLst>
            <pc:docMk/>
            <pc:sldMk cId="3180522750" sldId="261"/>
            <ac:spMk id="9" creationId="{3D09A11F-0348-44C2-AC2B-247603B9247F}"/>
          </ac:spMkLst>
        </pc:spChg>
        <pc:spChg chg="mod">
          <ac:chgData name="Hannah Förster" userId="f9c82de6-058d-4a1c-9258-5cf4271d7895" providerId="ADAL" clId="{C9FAC3A7-3B25-4096-A688-4BCD0B6AF788}" dt="2021-05-04T07:37:33.066" v="254"/>
          <ac:spMkLst>
            <pc:docMk/>
            <pc:sldMk cId="3180522750" sldId="261"/>
            <ac:spMk id="11" creationId="{F3152101-622E-4FDA-92A5-6E71F9827AF1}"/>
          </ac:spMkLst>
        </pc:spChg>
        <pc:picChg chg="add mod">
          <ac:chgData name="Hannah Förster" userId="f9c82de6-058d-4a1c-9258-5cf4271d7895" providerId="ADAL" clId="{C9FAC3A7-3B25-4096-A688-4BCD0B6AF788}" dt="2021-05-04T07:37:10.870" v="253" actId="14100"/>
          <ac:picMkLst>
            <pc:docMk/>
            <pc:sldMk cId="3180522750" sldId="261"/>
            <ac:picMk id="4" creationId="{20AE8243-955A-4930-8777-AD661A295267}"/>
          </ac:picMkLst>
        </pc:picChg>
      </pc:sldChg>
    </pc:docChg>
  </pc:docChgLst>
  <pc:docChgLst>
    <pc:chgData name="Christian Winger" userId="db6af1f8-3638-4300-8bce-c00b56448100" providerId="ADAL" clId="{C4C25262-6E80-4FF2-BA17-64C6A0E9F940}"/>
    <pc:docChg chg="custSel addSld delSld modSld sldOrd modSection">
      <pc:chgData name="Christian Winger" userId="db6af1f8-3638-4300-8bce-c00b56448100" providerId="ADAL" clId="{C4C25262-6E80-4FF2-BA17-64C6A0E9F940}" dt="2021-05-17T07:53:22.315" v="225" actId="20577"/>
      <pc:docMkLst>
        <pc:docMk/>
      </pc:docMkLst>
      <pc:sldChg chg="modSp mod">
        <pc:chgData name="Christian Winger" userId="db6af1f8-3638-4300-8bce-c00b56448100" providerId="ADAL" clId="{C4C25262-6E80-4FF2-BA17-64C6A0E9F940}" dt="2021-05-17T07:53:22.315" v="225" actId="20577"/>
        <pc:sldMkLst>
          <pc:docMk/>
          <pc:sldMk cId="4269371119" sldId="259"/>
        </pc:sldMkLst>
        <pc:spChg chg="mod">
          <ac:chgData name="Christian Winger" userId="db6af1f8-3638-4300-8bce-c00b56448100" providerId="ADAL" clId="{C4C25262-6E80-4FF2-BA17-64C6A0E9F940}" dt="2021-05-17T07:53:22.315" v="225" actId="20577"/>
          <ac:spMkLst>
            <pc:docMk/>
            <pc:sldMk cId="4269371119" sldId="259"/>
            <ac:spMk id="3" creationId="{9C021EA4-8B2A-4170-AAE0-E443A2224020}"/>
          </ac:spMkLst>
        </pc:spChg>
      </pc:sldChg>
      <pc:sldChg chg="delSp modSp mod">
        <pc:chgData name="Christian Winger" userId="db6af1f8-3638-4300-8bce-c00b56448100" providerId="ADAL" clId="{C4C25262-6E80-4FF2-BA17-64C6A0E9F940}" dt="2021-05-17T07:50:36.219" v="185" actId="20577"/>
        <pc:sldMkLst>
          <pc:docMk/>
          <pc:sldMk cId="2534999470" sldId="260"/>
        </pc:sldMkLst>
        <pc:spChg chg="mod">
          <ac:chgData name="Christian Winger" userId="db6af1f8-3638-4300-8bce-c00b56448100" providerId="ADAL" clId="{C4C25262-6E80-4FF2-BA17-64C6A0E9F940}" dt="2021-05-17T07:50:36.219" v="185" actId="20577"/>
          <ac:spMkLst>
            <pc:docMk/>
            <pc:sldMk cId="2534999470" sldId="260"/>
            <ac:spMk id="3" creationId="{9C021EA4-8B2A-4170-AAE0-E443A2224020}"/>
          </ac:spMkLst>
        </pc:spChg>
        <pc:spChg chg="mod">
          <ac:chgData name="Christian Winger" userId="db6af1f8-3638-4300-8bce-c00b56448100" providerId="ADAL" clId="{C4C25262-6E80-4FF2-BA17-64C6A0E9F940}" dt="2021-05-17T07:47:54.765" v="27" actId="20577"/>
          <ac:spMkLst>
            <pc:docMk/>
            <pc:sldMk cId="2534999470" sldId="260"/>
            <ac:spMk id="9" creationId="{3D09A11F-0348-44C2-AC2B-247603B9247F}"/>
          </ac:spMkLst>
        </pc:spChg>
        <pc:picChg chg="del">
          <ac:chgData name="Christian Winger" userId="db6af1f8-3638-4300-8bce-c00b56448100" providerId="ADAL" clId="{C4C25262-6E80-4FF2-BA17-64C6A0E9F940}" dt="2021-05-17T07:48:03.280" v="30" actId="478"/>
          <ac:picMkLst>
            <pc:docMk/>
            <pc:sldMk cId="2534999470" sldId="260"/>
            <ac:picMk id="12" creationId="{B59F4EA5-C7E9-47A7-87ED-3585A8B44A76}"/>
          </ac:picMkLst>
        </pc:picChg>
      </pc:sldChg>
      <pc:sldChg chg="ord">
        <pc:chgData name="Christian Winger" userId="db6af1f8-3638-4300-8bce-c00b56448100" providerId="ADAL" clId="{C4C25262-6E80-4FF2-BA17-64C6A0E9F940}" dt="2021-05-17T07:51:19.821" v="187"/>
        <pc:sldMkLst>
          <pc:docMk/>
          <pc:sldMk cId="3180522750" sldId="261"/>
        </pc:sldMkLst>
      </pc:sldChg>
      <pc:sldChg chg="add del">
        <pc:chgData name="Christian Winger" userId="db6af1f8-3638-4300-8bce-c00b56448100" providerId="ADAL" clId="{C4C25262-6E80-4FF2-BA17-64C6A0E9F940}" dt="2021-05-17T07:39:54.857" v="1" actId="47"/>
        <pc:sldMkLst>
          <pc:docMk/>
          <pc:sldMk cId="3798829581" sldId="262"/>
        </pc:sldMkLst>
      </pc:sldChg>
      <pc:sldChg chg="add">
        <pc:chgData name="Christian Winger" userId="db6af1f8-3638-4300-8bce-c00b56448100" providerId="ADAL" clId="{C4C25262-6E80-4FF2-BA17-64C6A0E9F940}" dt="2021-05-17T07:40:07.738" v="2"/>
        <pc:sldMkLst>
          <pc:docMk/>
          <pc:sldMk cId="3835464369" sldId="2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504D129-A2D7-45DB-9356-D3AB48FADF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EF52523-F71D-41C2-A01A-1178AA1D00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47959-6AC1-4B3F-B3DF-C44D6FED1A74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5F93A5-512D-4412-B6EE-4F9A9EE076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4FA3B12-D008-4869-98FE-201F3BE764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BDA74-B30D-4FBE-BB0E-E083312017F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012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76FF4-E7AC-44AB-80AF-05ED539FA373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568325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39543"/>
            <a:ext cx="5486400" cy="372240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4176-0EC8-4F5B-9EF6-04C131717BB5}" type="slidenum">
              <a:rPr lang="de-DE" smtClean="0"/>
              <a:t>‹#›</a:t>
            </a:fld>
            <a:endParaRPr lang="de-DE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4CDB6157-9F1D-4160-9838-8D3791ACE40F}"/>
              </a:ext>
            </a:extLst>
          </p:cNvPr>
          <p:cNvGrpSpPr/>
          <p:nvPr/>
        </p:nvGrpSpPr>
        <p:grpSpPr>
          <a:xfrm>
            <a:off x="-3274283" y="4639543"/>
            <a:ext cx="2844000" cy="2558234"/>
            <a:chOff x="-3327392" y="-13153"/>
            <a:chExt cx="2844000" cy="2558234"/>
          </a:xfrm>
        </p:grpSpPr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71D5DE86-0E74-4F44-B385-6259FD04F16A}"/>
                </a:ext>
              </a:extLst>
            </p:cNvPr>
            <p:cNvSpPr txBox="1"/>
            <p:nvPr userDrawn="1"/>
          </p:nvSpPr>
          <p:spPr>
            <a:xfrm>
              <a:off x="-3327392" y="-13153"/>
              <a:ext cx="2844000" cy="25582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108000" tIns="72000" rIns="108000" bIns="72000" rtlCol="0">
              <a:noAutofit/>
            </a:bodyPr>
            <a:lstStyle>
              <a:defPPr>
                <a:defRPr lang="de-DE"/>
              </a:defPPr>
              <a:lvl1pPr>
                <a:defRPr sz="1600" b="1"/>
              </a:lvl1pPr>
            </a:lstStyle>
            <a:p>
              <a:pPr lvl="0"/>
              <a:r>
                <a:rPr lang="de-DE"/>
                <a:t>Hinweis Aufzählungen</a:t>
              </a:r>
            </a:p>
            <a:p>
              <a:pPr lvl="0">
                <a:spcBef>
                  <a:spcPts val="500"/>
                </a:spcBef>
              </a:pPr>
              <a:r>
                <a:rPr lang="de-DE" sz="1400" b="0"/>
                <a:t>Die Aufzählungsebenen</a:t>
              </a:r>
            </a:p>
            <a:p>
              <a:pPr lvl="0"/>
              <a:r>
                <a:rPr lang="de-DE" sz="1400" b="0"/>
                <a:t>sind im Master vordefiniert und müssen über das Menü </a:t>
              </a:r>
              <a:br>
                <a:rPr lang="de-DE" sz="1400" b="0"/>
              </a:br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r>
                <a:rPr lang="de-DE" sz="1400" b="1"/>
                <a:t>„Listenebene erhöhen / verringern“ </a:t>
              </a:r>
              <a:r>
                <a:rPr lang="de-DE" sz="1400" b="0"/>
                <a:t>gesetzt werden.</a:t>
              </a:r>
            </a:p>
            <a:p>
              <a:pPr lvl="0"/>
              <a:endParaRPr lang="de-DE" b="0"/>
            </a:p>
          </p:txBody>
        </p:sp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7322DDC5-940C-435C-84D8-3C8B4A4BD1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174551" y="1116553"/>
              <a:ext cx="1365622" cy="58526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43A7E51-D30D-45C1-A7E2-3B9E882B5D51}"/>
                </a:ext>
              </a:extLst>
            </p:cNvPr>
            <p:cNvSpPr/>
            <p:nvPr userDrawn="1"/>
          </p:nvSpPr>
          <p:spPr>
            <a:xfrm>
              <a:off x="-2522220" y="1125538"/>
              <a:ext cx="403860" cy="276542"/>
            </a:xfrm>
            <a:prstGeom prst="rect">
              <a:avLst/>
            </a:prstGeom>
            <a:noFill/>
            <a:ln w="25400">
              <a:solidFill>
                <a:srgbClr val="E300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89016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6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52000" indent="-252000" algn="l" defTabSz="914400" rtl="0" eaLnBrk="1" latinLnBrk="0" hangingPunct="1">
      <a:spcBef>
        <a:spcPts val="600"/>
      </a:spcBef>
      <a:buClr>
        <a:schemeClr val="accent1"/>
      </a:buClr>
      <a:buSzPct val="80000"/>
      <a:buFont typeface="Calibri" panose="020F0502020204030204" pitchFamily="34" charset="0"/>
      <a:buChar char="●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04000" indent="-252000" algn="l" defTabSz="914400" rtl="0" eaLnBrk="1" latinLnBrk="0" hangingPunct="1">
      <a:spcBef>
        <a:spcPts val="600"/>
      </a:spcBef>
      <a:buClr>
        <a:schemeClr val="accent1"/>
      </a:buClr>
      <a:buSzPct val="80000"/>
      <a:buFont typeface="Calibri" panose="020F0502020204030204" pitchFamily="34" charset="0"/>
      <a:buChar char="‒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64000" indent="-252000" algn="l" defTabSz="914400" rtl="0" eaLnBrk="1" latinLnBrk="0" hangingPunct="1">
      <a:spcBef>
        <a:spcPts val="600"/>
      </a:spcBef>
      <a:buClr>
        <a:schemeClr val="accent1"/>
      </a:buClr>
      <a:buSzPct val="80000"/>
      <a:buFont typeface="Calibri" panose="020F0502020204030204" pitchFamily="34" charset="0"/>
      <a:buChar char="●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008000" indent="-252000" algn="l" defTabSz="914400" rtl="0" eaLnBrk="1" latinLnBrk="0" hangingPunct="1">
      <a:spcBef>
        <a:spcPts val="600"/>
      </a:spcBef>
      <a:buClr>
        <a:schemeClr val="accent1"/>
      </a:buClr>
      <a:buSzPct val="80000"/>
      <a:buFont typeface="Calibri" panose="020F0502020204030204" pitchFamily="34" charset="0"/>
      <a:buChar char="‒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20650" y="568325"/>
            <a:ext cx="6616700" cy="3722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9D4176-0EC8-4F5B-9EF6-04C131717BB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904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20650" y="568325"/>
            <a:ext cx="6616700" cy="3722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9D4176-0EC8-4F5B-9EF6-04C131717BB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631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20650" y="568325"/>
            <a:ext cx="6616700" cy="3722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9D4176-0EC8-4F5B-9EF6-04C131717BB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137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20650" y="568325"/>
            <a:ext cx="6616700" cy="3722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9D4176-0EC8-4F5B-9EF6-04C131717BB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866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20650" y="568325"/>
            <a:ext cx="6616700" cy="3722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9D4176-0EC8-4F5B-9EF6-04C131717BB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76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| Logo schwarz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E9B487E-ED75-433A-A652-ADEE04FAD9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4293288"/>
            <a:ext cx="12192000" cy="1944000"/>
          </a:xfrm>
          <a:solidFill>
            <a:schemeClr val="bg1">
              <a:alpha val="90000"/>
            </a:schemeClr>
          </a:solidFill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1597BA-38BE-46F2-85CA-2CE38ECAE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663" y="4531841"/>
            <a:ext cx="10800000" cy="576000"/>
          </a:xfrm>
        </p:spPr>
        <p:txBody>
          <a:bodyPr anchor="b"/>
          <a:lstStyle>
            <a:lvl1pPr algn="l">
              <a:defRPr sz="3600" spc="0" baseline="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F2D59E-D0AE-4FC6-BEEB-2F266188D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663" y="5184000"/>
            <a:ext cx="10800000" cy="396000"/>
          </a:xfrm>
        </p:spPr>
        <p:txBody>
          <a:bodyPr/>
          <a:lstStyle>
            <a:lvl1pPr marL="0" indent="0" algn="l">
              <a:buNone/>
              <a:defRPr sz="2600" spc="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B0117BD7-D522-4CD1-8181-0DE2E4DDB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2663" y="5753295"/>
            <a:ext cx="10800000" cy="265404"/>
          </a:xfrm>
        </p:spPr>
        <p:txBody>
          <a:bodyPr/>
          <a:lstStyle>
            <a:lvl1pPr>
              <a:defRPr sz="1800" spc="0" baseline="0">
                <a:solidFill>
                  <a:schemeClr val="tx1"/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C833028-9092-41DF-AB62-002EDB5264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565" y="241200"/>
            <a:ext cx="2869200" cy="627044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A17EAAED-25E6-4D35-BF59-309DBA124759}"/>
              </a:ext>
            </a:extLst>
          </p:cNvPr>
          <p:cNvSpPr txBox="1"/>
          <p:nvPr userDrawn="1"/>
        </p:nvSpPr>
        <p:spPr>
          <a:xfrm>
            <a:off x="12581855" y="1"/>
            <a:ext cx="2844000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36E2D7B-975E-4C1B-810C-780FD66A75F4}"/>
              </a:ext>
            </a:extLst>
          </p:cNvPr>
          <p:cNvSpPr txBox="1"/>
          <p:nvPr userDrawn="1"/>
        </p:nvSpPr>
        <p:spPr>
          <a:xfrm>
            <a:off x="12581855" y="4552487"/>
            <a:ext cx="2844000" cy="1535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Logo</a:t>
            </a:r>
          </a:p>
          <a:p>
            <a:pPr>
              <a:spcBef>
                <a:spcPts val="500"/>
              </a:spcBef>
            </a:pPr>
            <a:r>
              <a:rPr lang="de-DE" sz="1400"/>
              <a:t>Bei hellen Hintergrundbildern nutzen Sie bitte diese Folie mit dem ÖI-Logo mit schwarzer Schrift</a:t>
            </a:r>
          </a:p>
          <a:p>
            <a:endParaRPr lang="de-DE" sz="140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7749D28-7099-4BAC-93CE-C2C46CF03FFB}"/>
              </a:ext>
            </a:extLst>
          </p:cNvPr>
          <p:cNvSpPr txBox="1"/>
          <p:nvPr userDrawn="1"/>
        </p:nvSpPr>
        <p:spPr>
          <a:xfrm>
            <a:off x="12581855" y="2451314"/>
            <a:ext cx="2844000" cy="20349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Titelformate</a:t>
            </a:r>
          </a:p>
          <a:p>
            <a:pPr>
              <a:spcBef>
                <a:spcPts val="500"/>
              </a:spcBef>
            </a:pPr>
            <a:r>
              <a:rPr lang="de-DE" sz="1400"/>
              <a:t>Falls die Texte in Titel und Untertitel zweizeilig werden, können Sie die Inhaltsfelder vergrößern und den weißen  Hintergrundbalken ebenfalls </a:t>
            </a:r>
            <a:br>
              <a:rPr lang="de-DE" sz="1400"/>
            </a:br>
            <a:r>
              <a:rPr lang="de-DE" sz="1400"/>
              <a:t>in der Höhe (nach oben) anpassen </a:t>
            </a:r>
          </a:p>
          <a:p>
            <a:endParaRPr lang="de-DE" sz="140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E599AAE-A58F-4B34-863F-03F128233B6B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42455363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9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Hintergrund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0EF3F1FA-8982-49D0-AA39-FFF89C22D496}"/>
              </a:ext>
            </a:extLst>
          </p:cNvPr>
          <p:cNvSpPr/>
          <p:nvPr userDrawn="1"/>
        </p:nvSpPr>
        <p:spPr>
          <a:xfrm>
            <a:off x="0" y="-1"/>
            <a:ext cx="12192000" cy="11255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A2A948E4-1899-4CA1-97C9-E9E82ED4F9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2799" y="2278800"/>
            <a:ext cx="10800000" cy="3600000"/>
          </a:xfrm>
          <a:solidFill>
            <a:schemeClr val="bg1">
              <a:alpha val="90000"/>
            </a:schemeClr>
          </a:solidFill>
        </p:spPr>
        <p:txBody>
          <a:bodyPr lIns="216000" tIns="144000" rIns="144000" bIns="14400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177392F0-8D08-42D7-BBB6-B0DCDDE80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cxnSp>
        <p:nvCxnSpPr>
          <p:cNvPr id="8" name="Gerade Verbindung 9">
            <a:extLst>
              <a:ext uri="{FF2B5EF4-FFF2-40B4-BE49-F238E27FC236}">
                <a16:creationId xmlns:a16="http://schemas.microsoft.com/office/drawing/2014/main" id="{6291697C-A4DC-46EF-A463-9465EBA8F6FB}"/>
              </a:ext>
            </a:extLst>
          </p:cNvPr>
          <p:cNvCxnSpPr>
            <a:cxnSpLocks/>
          </p:cNvCxnSpPr>
          <p:nvPr userDrawn="1"/>
        </p:nvCxnSpPr>
        <p:spPr>
          <a:xfrm>
            <a:off x="0" y="6237288"/>
            <a:ext cx="12192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el 2">
            <a:extLst>
              <a:ext uri="{FF2B5EF4-FFF2-40B4-BE49-F238E27FC236}">
                <a16:creationId xmlns:a16="http://schemas.microsoft.com/office/drawing/2014/main" id="{8A9593C3-02F1-4053-A798-30EF223CD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2EF5525-5655-4439-8C2F-B30752C90755}"/>
              </a:ext>
            </a:extLst>
          </p:cNvPr>
          <p:cNvSpPr txBox="1"/>
          <p:nvPr userDrawn="1"/>
        </p:nvSpPr>
        <p:spPr>
          <a:xfrm>
            <a:off x="12581855" y="1"/>
            <a:ext cx="3792673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9F59562A-4331-4388-BA0E-9FBC31935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3199" y="6381750"/>
            <a:ext cx="6096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13C61312-9897-46D0-95AB-72065A41AB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E31145F-A203-483F-90E1-AF92EFD38A62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054FA72-975B-4AB6-9F90-6C1FA227815E}"/>
              </a:ext>
            </a:extLst>
          </p:cNvPr>
          <p:cNvGrpSpPr/>
          <p:nvPr userDrawn="1"/>
        </p:nvGrpSpPr>
        <p:grpSpPr>
          <a:xfrm>
            <a:off x="-3132658" y="0"/>
            <a:ext cx="2844000" cy="2558234"/>
            <a:chOff x="-3327392" y="-13153"/>
            <a:chExt cx="2844000" cy="2558234"/>
          </a:xfrm>
        </p:grpSpPr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5ACF640B-F55D-439E-BE4D-5DC3A551F802}"/>
                </a:ext>
              </a:extLst>
            </p:cNvPr>
            <p:cNvSpPr txBox="1"/>
            <p:nvPr userDrawn="1"/>
          </p:nvSpPr>
          <p:spPr>
            <a:xfrm>
              <a:off x="-3327392" y="-13153"/>
              <a:ext cx="2844000" cy="25582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108000" tIns="72000" rIns="108000" bIns="72000" rtlCol="0">
              <a:noAutofit/>
            </a:bodyPr>
            <a:lstStyle>
              <a:defPPr>
                <a:defRPr lang="de-DE"/>
              </a:defPPr>
              <a:lvl1pPr>
                <a:defRPr sz="1600" b="1"/>
              </a:lvl1pPr>
            </a:lstStyle>
            <a:p>
              <a:pPr lvl="0"/>
              <a:r>
                <a:rPr lang="de-DE" sz="1600"/>
                <a:t>Hinweis Aufzählungen</a:t>
              </a:r>
            </a:p>
            <a:p>
              <a:pPr lvl="0">
                <a:spcBef>
                  <a:spcPts val="500"/>
                </a:spcBef>
              </a:pPr>
              <a:r>
                <a:rPr lang="de-DE" sz="1400" b="0"/>
                <a:t>Die Aufzählungsebenen</a:t>
              </a:r>
            </a:p>
            <a:p>
              <a:pPr lvl="0"/>
              <a:r>
                <a:rPr lang="de-DE" sz="1400" b="0"/>
                <a:t>sind im Master vordefiniert und müssen über das Menü </a:t>
              </a:r>
              <a:br>
                <a:rPr lang="de-DE" sz="1400" b="0"/>
              </a:br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r>
                <a:rPr lang="de-DE" sz="1400" b="1"/>
                <a:t>„Listenebene erhöhen / verringern“ </a:t>
              </a:r>
              <a:r>
                <a:rPr lang="de-DE" sz="1400" b="0"/>
                <a:t>gesetzt werden.</a:t>
              </a:r>
            </a:p>
            <a:p>
              <a:pPr lvl="0"/>
              <a:endParaRPr lang="de-DE" sz="1600" b="0"/>
            </a:p>
          </p:txBody>
        </p:sp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DBCB3D33-4AC1-4A23-B988-2114773CCB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174551" y="1116553"/>
              <a:ext cx="1365622" cy="58526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F6C060DA-2C09-40D3-ADDE-E637D2A1BF36}"/>
                </a:ext>
              </a:extLst>
            </p:cNvPr>
            <p:cNvSpPr/>
            <p:nvPr userDrawn="1"/>
          </p:nvSpPr>
          <p:spPr>
            <a:xfrm>
              <a:off x="-2522220" y="1125538"/>
              <a:ext cx="403860" cy="276542"/>
            </a:xfrm>
            <a:prstGeom prst="rect">
              <a:avLst/>
            </a:prstGeom>
            <a:noFill/>
            <a:ln w="25400">
              <a:solidFill>
                <a:srgbClr val="E300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/>
            </a:p>
          </p:txBody>
        </p:sp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87FB77D1-08F9-48E6-8F0F-F9CA38E71A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82418" y="128698"/>
            <a:ext cx="1800000" cy="19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547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29" userDrawn="1">
          <p15:clr>
            <a:srgbClr val="F26B43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Hintergrund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0A5D98FE-61B5-4534-B8D6-92A6C9314411}"/>
              </a:ext>
            </a:extLst>
          </p:cNvPr>
          <p:cNvSpPr/>
          <p:nvPr userDrawn="1"/>
        </p:nvSpPr>
        <p:spPr>
          <a:xfrm>
            <a:off x="0" y="-1"/>
            <a:ext cx="12192000" cy="11255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2B7959F-2ECE-46AA-BF50-3C963C7A573E}"/>
              </a:ext>
            </a:extLst>
          </p:cNvPr>
          <p:cNvSpPr/>
          <p:nvPr userDrawn="1"/>
        </p:nvSpPr>
        <p:spPr>
          <a:xfrm>
            <a:off x="0" y="6237288"/>
            <a:ext cx="12192000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A0D5B69D-36C9-4479-B707-01AF8CE5C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cxnSp>
        <p:nvCxnSpPr>
          <p:cNvPr id="11" name="Gerade Verbindung 9">
            <a:extLst>
              <a:ext uri="{FF2B5EF4-FFF2-40B4-BE49-F238E27FC236}">
                <a16:creationId xmlns:a16="http://schemas.microsoft.com/office/drawing/2014/main" id="{58279EDC-C4D1-40AB-BC50-3D266BE4065F}"/>
              </a:ext>
            </a:extLst>
          </p:cNvPr>
          <p:cNvCxnSpPr>
            <a:cxnSpLocks/>
          </p:cNvCxnSpPr>
          <p:nvPr userDrawn="1"/>
        </p:nvCxnSpPr>
        <p:spPr>
          <a:xfrm>
            <a:off x="0" y="6237288"/>
            <a:ext cx="12192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platzhalter 6">
            <a:extLst>
              <a:ext uri="{FF2B5EF4-FFF2-40B4-BE49-F238E27FC236}">
                <a16:creationId xmlns:a16="http://schemas.microsoft.com/office/drawing/2014/main" id="{3B1A2E0B-FBEB-4DA3-8226-8AAA0EBBE3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2799" y="2278800"/>
            <a:ext cx="10800000" cy="3600000"/>
          </a:xfrm>
          <a:solidFill>
            <a:schemeClr val="bg1">
              <a:alpha val="90000"/>
            </a:schemeClr>
          </a:solidFill>
        </p:spPr>
        <p:txBody>
          <a:bodyPr lIns="216000" tIns="144000" rIns="144000" bIns="14400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4DFEDC6-7967-47BF-9399-296E9079B296}"/>
              </a:ext>
            </a:extLst>
          </p:cNvPr>
          <p:cNvSpPr txBox="1"/>
          <p:nvPr userDrawn="1"/>
        </p:nvSpPr>
        <p:spPr>
          <a:xfrm>
            <a:off x="12581855" y="1"/>
            <a:ext cx="2844000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20" name="Foliennummernplatzhalter 5">
            <a:extLst>
              <a:ext uri="{FF2B5EF4-FFF2-40B4-BE49-F238E27FC236}">
                <a16:creationId xmlns:a16="http://schemas.microsoft.com/office/drawing/2014/main" id="{665870A2-AE31-4949-849F-10659BAB11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3199" y="6381750"/>
            <a:ext cx="6096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4B8F7D94-9A35-49C2-BEB4-9AB591EDF8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3955971B-A474-480E-AAE6-E18BC0AA4507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2144E081-7B8F-4795-8127-E2F8C341D7CF}"/>
              </a:ext>
            </a:extLst>
          </p:cNvPr>
          <p:cNvGrpSpPr/>
          <p:nvPr userDrawn="1"/>
        </p:nvGrpSpPr>
        <p:grpSpPr>
          <a:xfrm>
            <a:off x="-3132658" y="0"/>
            <a:ext cx="2844000" cy="2558234"/>
            <a:chOff x="-3327392" y="-13153"/>
            <a:chExt cx="2844000" cy="2558234"/>
          </a:xfrm>
        </p:grpSpPr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E0476FED-7FBD-4BF2-AC10-86CF52070DE3}"/>
                </a:ext>
              </a:extLst>
            </p:cNvPr>
            <p:cNvSpPr txBox="1"/>
            <p:nvPr userDrawn="1"/>
          </p:nvSpPr>
          <p:spPr>
            <a:xfrm>
              <a:off x="-3327392" y="-13153"/>
              <a:ext cx="2844000" cy="25582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108000" tIns="72000" rIns="108000" bIns="72000" rtlCol="0">
              <a:noAutofit/>
            </a:bodyPr>
            <a:lstStyle>
              <a:defPPr>
                <a:defRPr lang="de-DE"/>
              </a:defPPr>
              <a:lvl1pPr>
                <a:defRPr sz="1600" b="1"/>
              </a:lvl1pPr>
            </a:lstStyle>
            <a:p>
              <a:pPr lvl="0"/>
              <a:r>
                <a:rPr lang="de-DE" sz="1600"/>
                <a:t>Hinweis Aufzählungen</a:t>
              </a:r>
            </a:p>
            <a:p>
              <a:pPr lvl="0">
                <a:spcBef>
                  <a:spcPts val="500"/>
                </a:spcBef>
              </a:pPr>
              <a:r>
                <a:rPr lang="de-DE" sz="1400" b="0"/>
                <a:t>Die Aufzählungsebenen</a:t>
              </a:r>
            </a:p>
            <a:p>
              <a:pPr lvl="0"/>
              <a:r>
                <a:rPr lang="de-DE" sz="1400" b="0"/>
                <a:t>sind im Master vordefiniert und müssen über das Menü </a:t>
              </a:r>
              <a:br>
                <a:rPr lang="de-DE" sz="1400" b="0"/>
              </a:br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r>
                <a:rPr lang="de-DE" sz="1400" b="1"/>
                <a:t>„Listenebene erhöhen / verringern“ </a:t>
              </a:r>
              <a:r>
                <a:rPr lang="de-DE" sz="1400" b="0"/>
                <a:t>gesetzt werden.</a:t>
              </a:r>
            </a:p>
            <a:p>
              <a:pPr lvl="0"/>
              <a:endParaRPr lang="de-DE" sz="1600" b="0"/>
            </a:p>
          </p:txBody>
        </p:sp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D9519232-E6E7-4113-AEB9-535BB9D251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174551" y="1116553"/>
              <a:ext cx="1365622" cy="58526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E6C5FE1A-866E-41DA-92CF-4D71B19690C1}"/>
                </a:ext>
              </a:extLst>
            </p:cNvPr>
            <p:cNvSpPr/>
            <p:nvPr userDrawn="1"/>
          </p:nvSpPr>
          <p:spPr>
            <a:xfrm>
              <a:off x="-2522220" y="1125538"/>
              <a:ext cx="403860" cy="276542"/>
            </a:xfrm>
            <a:prstGeom prst="rect">
              <a:avLst/>
            </a:prstGeom>
            <a:noFill/>
            <a:ln w="25400">
              <a:solidFill>
                <a:srgbClr val="E300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/>
            </a:p>
          </p:txBody>
        </p:sp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BEE6AC99-2DE6-4706-AC32-931CE1400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4B9D13C-3F7E-44B4-B7E5-0546D4932D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82418" y="128698"/>
            <a:ext cx="1800000" cy="19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5679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9" userDrawn="1">
          <p15:clr>
            <a:srgbClr val="F26B43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| Hintergrundbild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ECECA2FD-2A92-486C-9A34-A32D1A5B288A}"/>
              </a:ext>
            </a:extLst>
          </p:cNvPr>
          <p:cNvSpPr/>
          <p:nvPr userDrawn="1"/>
        </p:nvSpPr>
        <p:spPr>
          <a:xfrm>
            <a:off x="0" y="6237288"/>
            <a:ext cx="12192000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439AE02-7D20-40A2-9EE3-A6C5D387E7A4}"/>
              </a:ext>
            </a:extLst>
          </p:cNvPr>
          <p:cNvSpPr/>
          <p:nvPr userDrawn="1"/>
        </p:nvSpPr>
        <p:spPr>
          <a:xfrm>
            <a:off x="0" y="-1"/>
            <a:ext cx="12192000" cy="11255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9827398A-DE1C-438F-9286-3D94BC739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FF8461-7257-4D23-9606-8F902B835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333374"/>
            <a:ext cx="10800000" cy="7466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cxnSp>
        <p:nvCxnSpPr>
          <p:cNvPr id="16" name="Gerade Verbindung 9">
            <a:extLst>
              <a:ext uri="{FF2B5EF4-FFF2-40B4-BE49-F238E27FC236}">
                <a16:creationId xmlns:a16="http://schemas.microsoft.com/office/drawing/2014/main" id="{2DFBDA5D-2474-48FD-BAAC-8C0F60A7485E}"/>
              </a:ext>
            </a:extLst>
          </p:cNvPr>
          <p:cNvCxnSpPr>
            <a:cxnSpLocks/>
          </p:cNvCxnSpPr>
          <p:nvPr userDrawn="1"/>
        </p:nvCxnSpPr>
        <p:spPr>
          <a:xfrm>
            <a:off x="0" y="6237288"/>
            <a:ext cx="12192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DD7371A0-2C0B-4C1A-A45B-39B8557FC71D}"/>
              </a:ext>
            </a:extLst>
          </p:cNvPr>
          <p:cNvSpPr txBox="1"/>
          <p:nvPr userDrawn="1"/>
        </p:nvSpPr>
        <p:spPr>
          <a:xfrm>
            <a:off x="12581855" y="1"/>
            <a:ext cx="2844000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2F99CF2-A01E-44D4-BFAB-A1AA2A994EF4}"/>
              </a:ext>
            </a:extLst>
          </p:cNvPr>
          <p:cNvSpPr txBox="1"/>
          <p:nvPr userDrawn="1"/>
        </p:nvSpPr>
        <p:spPr>
          <a:xfrm>
            <a:off x="12581855" y="2514538"/>
            <a:ext cx="2844000" cy="14228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Bildquelle</a:t>
            </a:r>
          </a:p>
          <a:p>
            <a:pPr>
              <a:spcBef>
                <a:spcPts val="500"/>
              </a:spcBef>
            </a:pPr>
            <a:r>
              <a:rPr lang="de-DE" sz="1400"/>
              <a:t>Die Bildquelle kann in dem Störer erfasst werden. Sollte sie nicht benötigt werden, kann die </a:t>
            </a:r>
            <a:r>
              <a:rPr lang="de-DE" sz="1400" err="1"/>
              <a:t>Textbox</a:t>
            </a:r>
            <a:r>
              <a:rPr lang="de-DE" sz="1400"/>
              <a:t> gelöscht werden</a:t>
            </a:r>
          </a:p>
          <a:p>
            <a:endParaRPr lang="de-DE" sz="140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26B0645-819B-445F-9F5A-51E71BE292B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2800" y="2377172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26" name="Textplatzhalter 5">
            <a:extLst>
              <a:ext uri="{FF2B5EF4-FFF2-40B4-BE49-F238E27FC236}">
                <a16:creationId xmlns:a16="http://schemas.microsoft.com/office/drawing/2014/main" id="{2256CBCE-F630-481D-AA41-889E063063D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2800" y="3022257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27" name="Textplatzhalter 5">
            <a:extLst>
              <a:ext uri="{FF2B5EF4-FFF2-40B4-BE49-F238E27FC236}">
                <a16:creationId xmlns:a16="http://schemas.microsoft.com/office/drawing/2014/main" id="{0DDEC1E2-EBC4-433F-ABAB-2C08E7036D3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82800" y="3667342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28" name="Textplatzhalter 5">
            <a:extLst>
              <a:ext uri="{FF2B5EF4-FFF2-40B4-BE49-F238E27FC236}">
                <a16:creationId xmlns:a16="http://schemas.microsoft.com/office/drawing/2014/main" id="{97005419-36BD-4AA0-B8A5-39559CB3CA8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82800" y="4312427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29" name="Textplatzhalter 5">
            <a:extLst>
              <a:ext uri="{FF2B5EF4-FFF2-40B4-BE49-F238E27FC236}">
                <a16:creationId xmlns:a16="http://schemas.microsoft.com/office/drawing/2014/main" id="{A9DF90C4-9276-4CDC-BBC6-1BA224DF36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82800" y="4957513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24" name="Foliennummernplatzhalter 5">
            <a:extLst>
              <a:ext uri="{FF2B5EF4-FFF2-40B4-BE49-F238E27FC236}">
                <a16:creationId xmlns:a16="http://schemas.microsoft.com/office/drawing/2014/main" id="{9239B048-5629-469D-8065-A654D60ACC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3063" y="6381750"/>
            <a:ext cx="6096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0" name="Textplatzhalter 4">
            <a:extLst>
              <a:ext uri="{FF2B5EF4-FFF2-40B4-BE49-F238E27FC236}">
                <a16:creationId xmlns:a16="http://schemas.microsoft.com/office/drawing/2014/main" id="{263BE68F-51B4-4190-9AB6-2CC977E5F3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A7AEC80-B903-4C36-8854-9E72AFB956A5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4E1A686-0886-430A-8275-0240605702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418" y="128698"/>
            <a:ext cx="1800000" cy="19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158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709" userDrawn="1">
          <p15:clr>
            <a:srgbClr val="FBAE40"/>
          </p15:clr>
        </p15:guide>
        <p15:guide id="3" orient="horz" pos="3929" userDrawn="1">
          <p15:clr>
            <a:srgbClr val="F26B43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| Hintergrundbild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>
            <a:extLst>
              <a:ext uri="{FF2B5EF4-FFF2-40B4-BE49-F238E27FC236}">
                <a16:creationId xmlns:a16="http://schemas.microsoft.com/office/drawing/2014/main" id="{EA48E8F9-EE75-4C75-9A95-DB63B04AFFB5}"/>
              </a:ext>
            </a:extLst>
          </p:cNvPr>
          <p:cNvSpPr/>
          <p:nvPr userDrawn="1"/>
        </p:nvSpPr>
        <p:spPr>
          <a:xfrm>
            <a:off x="0" y="-1"/>
            <a:ext cx="12192000" cy="11255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9827398A-DE1C-438F-9286-3D94BC739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7935D30-242F-40BB-8EE9-FB77E55A6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333374"/>
            <a:ext cx="10800000" cy="7466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cxnSp>
        <p:nvCxnSpPr>
          <p:cNvPr id="17" name="Gerade Verbindung 9">
            <a:extLst>
              <a:ext uri="{FF2B5EF4-FFF2-40B4-BE49-F238E27FC236}">
                <a16:creationId xmlns:a16="http://schemas.microsoft.com/office/drawing/2014/main" id="{FD7072A9-FF55-441E-85B4-A8B34084595D}"/>
              </a:ext>
            </a:extLst>
          </p:cNvPr>
          <p:cNvCxnSpPr>
            <a:cxnSpLocks/>
          </p:cNvCxnSpPr>
          <p:nvPr userDrawn="1"/>
        </p:nvCxnSpPr>
        <p:spPr>
          <a:xfrm>
            <a:off x="0" y="6237288"/>
            <a:ext cx="12192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23B3D4EE-0A24-4192-B0C3-D167F2A73A23}"/>
              </a:ext>
            </a:extLst>
          </p:cNvPr>
          <p:cNvSpPr txBox="1"/>
          <p:nvPr userDrawn="1"/>
        </p:nvSpPr>
        <p:spPr>
          <a:xfrm>
            <a:off x="12581855" y="1"/>
            <a:ext cx="2844000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26" name="Textplatzhalter 5">
            <a:extLst>
              <a:ext uri="{FF2B5EF4-FFF2-40B4-BE49-F238E27FC236}">
                <a16:creationId xmlns:a16="http://schemas.microsoft.com/office/drawing/2014/main" id="{BD7B3A46-CEB3-4005-BB0E-2CFC3FC8453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2800" y="2377172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27" name="Textplatzhalter 5">
            <a:extLst>
              <a:ext uri="{FF2B5EF4-FFF2-40B4-BE49-F238E27FC236}">
                <a16:creationId xmlns:a16="http://schemas.microsoft.com/office/drawing/2014/main" id="{133398C9-8DA0-432E-BAE9-AAB8A9665D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2800" y="3022257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28" name="Textplatzhalter 5">
            <a:extLst>
              <a:ext uri="{FF2B5EF4-FFF2-40B4-BE49-F238E27FC236}">
                <a16:creationId xmlns:a16="http://schemas.microsoft.com/office/drawing/2014/main" id="{A950E0D0-3634-403E-9ABF-5CAD0A0A863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82800" y="3667342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29" name="Textplatzhalter 5">
            <a:extLst>
              <a:ext uri="{FF2B5EF4-FFF2-40B4-BE49-F238E27FC236}">
                <a16:creationId xmlns:a16="http://schemas.microsoft.com/office/drawing/2014/main" id="{FCBB450A-009E-4378-9B56-DFF63F5933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82800" y="4312427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30" name="Textplatzhalter 5">
            <a:extLst>
              <a:ext uri="{FF2B5EF4-FFF2-40B4-BE49-F238E27FC236}">
                <a16:creationId xmlns:a16="http://schemas.microsoft.com/office/drawing/2014/main" id="{1E7E1537-15CE-4528-806B-061CC2DA2BF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82800" y="4957513"/>
            <a:ext cx="8746065" cy="540000"/>
          </a:xfrm>
          <a:solidFill>
            <a:schemeClr val="bg1">
              <a:alpha val="90000"/>
            </a:schemeClr>
          </a:solidFill>
        </p:spPr>
        <p:txBody>
          <a:bodyPr lIns="144000" anchor="ctr" anchorCtr="0"/>
          <a:lstStyle>
            <a:lvl1pPr marL="252000" indent="-252000">
              <a:buClr>
                <a:schemeClr val="accent1"/>
              </a:buClr>
              <a:buSzPct val="80000"/>
              <a:buFont typeface="Arial" panose="020B0604020202020204" pitchFamily="34" charset="0"/>
              <a:buChar char="●"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Aufzählungspunkt eingeben</a:t>
            </a:r>
          </a:p>
        </p:txBody>
      </p:sp>
      <p:sp>
        <p:nvSpPr>
          <p:cNvPr id="24" name="Foliennummernplatzhalter 5">
            <a:extLst>
              <a:ext uri="{FF2B5EF4-FFF2-40B4-BE49-F238E27FC236}">
                <a16:creationId xmlns:a16="http://schemas.microsoft.com/office/drawing/2014/main" id="{15753822-F80E-48E8-A2D8-C2AE4BD65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3063" y="6381750"/>
            <a:ext cx="6096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1" name="Textplatzhalter 4">
            <a:extLst>
              <a:ext uri="{FF2B5EF4-FFF2-40B4-BE49-F238E27FC236}">
                <a16:creationId xmlns:a16="http://schemas.microsoft.com/office/drawing/2014/main" id="{841FADAB-50AD-4F7F-A893-308C6E6E4E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D236AEC-12E8-43C3-B150-D80DA6B24DBA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8590BEE-017C-4720-8BE5-340E6671DE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418" y="128698"/>
            <a:ext cx="1800000" cy="19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49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709" userDrawn="1">
          <p15:clr>
            <a:srgbClr val="FBAE40"/>
          </p15:clr>
        </p15:guide>
        <p15:guide id="3" orient="horz" pos="3929" userDrawn="1">
          <p15:clr>
            <a:srgbClr val="F26B43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Bildplatzhal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4DBB8C30-5DE3-4CA7-A52B-7A148FD888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800000" cy="6237288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D1C6E1-D754-4B77-9722-BD7A649C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467" y="334800"/>
            <a:ext cx="6695546" cy="7452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E4A58F36-0CA7-4428-A68E-EDBA2A5468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87533" y="1484313"/>
            <a:ext cx="6696480" cy="4534887"/>
          </a:xfrm>
        </p:spPr>
        <p:txBody>
          <a:bodyPr rIns="108000"/>
          <a:lstStyle>
            <a:lvl1pPr>
              <a:spcBef>
                <a:spcPts val="2000"/>
              </a:spcBef>
              <a:defRPr/>
            </a:lvl1pPr>
            <a:lvl3pPr marL="504000">
              <a:defRPr/>
            </a:lvl3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A9C40E2E-1137-4D5F-B5C1-3C37BCC12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B1D6650-B03E-4CC3-8D0E-3302AD6737F0}"/>
              </a:ext>
            </a:extLst>
          </p:cNvPr>
          <p:cNvSpPr txBox="1"/>
          <p:nvPr userDrawn="1"/>
        </p:nvSpPr>
        <p:spPr>
          <a:xfrm>
            <a:off x="12581855" y="0"/>
            <a:ext cx="2844000" cy="5295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Nutzung der Bildplatzhalter</a:t>
            </a:r>
          </a:p>
          <a:p>
            <a:pPr>
              <a:spcBef>
                <a:spcPts val="500"/>
              </a:spcBef>
            </a:pPr>
            <a:r>
              <a:rPr lang="de-DE" sz="1600" b="0"/>
              <a:t>U</a:t>
            </a:r>
            <a:r>
              <a:rPr lang="de-DE" sz="1400" b="0"/>
              <a:t>m ein Foto einzufügen, klicken Sie bitte auf das Icon in der Bildmitte und wählen Sie das gewünschte Bild aus. Das Bild wird genau in den Bildplatzhalter eingefügt.</a:t>
            </a:r>
          </a:p>
          <a:p>
            <a:pPr>
              <a:spcBef>
                <a:spcPts val="500"/>
              </a:spcBef>
            </a:pPr>
            <a:r>
              <a:rPr lang="de-DE" sz="1400" b="0"/>
              <a:t>Das Bild muss nach Einfügen noch in den Hintergrund gelegt werden.</a:t>
            </a:r>
          </a:p>
          <a:p>
            <a:pPr marL="252000" indent="-216000">
              <a:spcBef>
                <a:spcPts val="500"/>
              </a:spcBef>
            </a:pPr>
            <a:r>
              <a:rPr lang="de-DE" sz="1400" b="0"/>
              <a:t>► Bild anklicken, Rechtsklick, „in den Hintergrund“ wählen</a:t>
            </a:r>
          </a:p>
          <a:p>
            <a:pPr>
              <a:spcBef>
                <a:spcPts val="500"/>
              </a:spcBef>
            </a:pPr>
            <a:r>
              <a:rPr lang="de-DE" sz="1400" b="0"/>
              <a:t>Um den Bildausschnitt zu verändern </a:t>
            </a:r>
          </a:p>
          <a:p>
            <a:pPr marL="252000" indent="-216000">
              <a:spcBef>
                <a:spcPts val="500"/>
              </a:spcBef>
            </a:pPr>
            <a:r>
              <a:rPr lang="de-DE" sz="1400" b="0"/>
              <a:t>► auf das Bild klicken</a:t>
            </a:r>
            <a:br>
              <a:rPr lang="de-DE" sz="1400" b="0"/>
            </a:br>
            <a:r>
              <a:rPr lang="de-DE" sz="1400" b="0"/>
              <a:t>und anschließend</a:t>
            </a:r>
          </a:p>
          <a:p>
            <a:pPr marL="252000" indent="-216000">
              <a:spcBef>
                <a:spcPts val="500"/>
              </a:spcBef>
            </a:pPr>
            <a:r>
              <a:rPr lang="de-DE" sz="1400" b="0"/>
              <a:t>► im Menü „Bildformat“ „zuschneiden“ auswählen. </a:t>
            </a:r>
          </a:p>
          <a:p>
            <a:pPr>
              <a:spcBef>
                <a:spcPts val="500"/>
              </a:spcBef>
            </a:pPr>
            <a:r>
              <a:rPr lang="de-DE" sz="1400" b="0"/>
              <a:t>Nun kann das Bild innerhalb des Platzhalters positioniert werden</a:t>
            </a:r>
          </a:p>
          <a:p>
            <a:pPr>
              <a:spcBef>
                <a:spcPts val="500"/>
              </a:spcBef>
            </a:pPr>
            <a:endParaRPr lang="de-DE" sz="1600" b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7FC6196C-1824-4CD0-8EE6-181F7684FC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BAB352CF-9E81-44CE-9DA3-0767A142CA05}"/>
              </a:ext>
            </a:extLst>
          </p:cNvPr>
          <p:cNvGrpSpPr/>
          <p:nvPr userDrawn="1"/>
        </p:nvGrpSpPr>
        <p:grpSpPr>
          <a:xfrm>
            <a:off x="-3132658" y="0"/>
            <a:ext cx="2844000" cy="2558234"/>
            <a:chOff x="-3327392" y="-13153"/>
            <a:chExt cx="2844000" cy="2558234"/>
          </a:xfrm>
        </p:grpSpPr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A6F8B444-BBB5-4B15-B170-FD43F3B67152}"/>
                </a:ext>
              </a:extLst>
            </p:cNvPr>
            <p:cNvSpPr txBox="1"/>
            <p:nvPr userDrawn="1"/>
          </p:nvSpPr>
          <p:spPr>
            <a:xfrm>
              <a:off x="-3327392" y="-13153"/>
              <a:ext cx="2844000" cy="25582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108000" tIns="72000" rIns="108000" bIns="72000" rtlCol="0">
              <a:noAutofit/>
            </a:bodyPr>
            <a:lstStyle>
              <a:defPPr>
                <a:defRPr lang="de-DE"/>
              </a:defPPr>
              <a:lvl1pPr>
                <a:defRPr sz="1600" b="1"/>
              </a:lvl1pPr>
            </a:lstStyle>
            <a:p>
              <a:pPr lvl="0"/>
              <a:r>
                <a:rPr lang="de-DE" sz="1600"/>
                <a:t>Hinweis Aufzählungen</a:t>
              </a:r>
            </a:p>
            <a:p>
              <a:pPr lvl="0">
                <a:spcBef>
                  <a:spcPts val="500"/>
                </a:spcBef>
              </a:pPr>
              <a:r>
                <a:rPr lang="de-DE" sz="1400" b="0"/>
                <a:t>Die Aufzählungsebenen</a:t>
              </a:r>
            </a:p>
            <a:p>
              <a:pPr lvl="0"/>
              <a:r>
                <a:rPr lang="de-DE" sz="1400" b="0"/>
                <a:t>sind im Master vordefiniert und müssen über das Menü </a:t>
              </a:r>
              <a:br>
                <a:rPr lang="de-DE" sz="1400" b="0"/>
              </a:br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r>
                <a:rPr lang="de-DE" sz="1400" b="1"/>
                <a:t>„Listenebene erhöhen / verringern“ </a:t>
              </a:r>
              <a:r>
                <a:rPr lang="de-DE" sz="1400" b="0"/>
                <a:t>gesetzt werden.</a:t>
              </a:r>
            </a:p>
            <a:p>
              <a:pPr lvl="0"/>
              <a:endParaRPr lang="de-DE" sz="1600" b="0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0661389E-1DAD-4C9D-8C4A-2A30C9133A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174551" y="1116553"/>
              <a:ext cx="1365622" cy="58526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EFE4AE28-86E7-42A2-BF98-7984A5B0C22B}"/>
                </a:ext>
              </a:extLst>
            </p:cNvPr>
            <p:cNvSpPr/>
            <p:nvPr userDrawn="1"/>
          </p:nvSpPr>
          <p:spPr>
            <a:xfrm>
              <a:off x="-2522220" y="1125538"/>
              <a:ext cx="403860" cy="276542"/>
            </a:xfrm>
            <a:prstGeom prst="rect">
              <a:avLst/>
            </a:prstGeom>
            <a:noFill/>
            <a:ln w="25400">
              <a:solidFill>
                <a:srgbClr val="E300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/>
            </a:p>
          </p:txBody>
        </p:sp>
      </p:grp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BA687CAA-B44A-424C-B01E-7B7BC3E7B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413" y="6381750"/>
            <a:ext cx="6096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891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205" userDrawn="1">
          <p15:clr>
            <a:srgbClr val="FBAE40"/>
          </p15:clr>
        </p15:guide>
        <p15:guide id="3" pos="3024" userDrawn="1">
          <p15:clr>
            <a:srgbClr val="FBAE40"/>
          </p15:clr>
        </p15:guide>
        <p15:guide id="4" orient="horz" pos="3317" userDrawn="1">
          <p15:clr>
            <a:srgbClr val="F26B43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Bildplatzhal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4DBB8C30-5DE3-4CA7-A52B-7A148FD888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800000" cy="68580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D1C6E1-D754-4B77-9722-BD7A649C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466" y="334800"/>
            <a:ext cx="6696000" cy="7452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E4A58F36-0CA7-4428-A68E-EDBA2A5468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88466" y="1484313"/>
            <a:ext cx="6696000" cy="4534887"/>
          </a:xfrm>
        </p:spPr>
        <p:txBody>
          <a:bodyPr rIns="108000"/>
          <a:lstStyle>
            <a:lvl1pPr>
              <a:spcBef>
                <a:spcPts val="2000"/>
              </a:spcBef>
              <a:defRPr/>
            </a:lvl1pPr>
            <a:lvl3pPr marL="504000">
              <a:defRPr/>
            </a:lvl3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A9C40E2E-1137-4D5F-B5C1-3C37BCC12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B1D6650-B03E-4CC3-8D0E-3302AD6737F0}"/>
              </a:ext>
            </a:extLst>
          </p:cNvPr>
          <p:cNvSpPr txBox="1"/>
          <p:nvPr userDrawn="1"/>
        </p:nvSpPr>
        <p:spPr>
          <a:xfrm>
            <a:off x="12581855" y="0"/>
            <a:ext cx="2844000" cy="5295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Nutzung der Bildplatzhalter</a:t>
            </a:r>
          </a:p>
          <a:p>
            <a:pPr>
              <a:spcBef>
                <a:spcPts val="500"/>
              </a:spcBef>
            </a:pPr>
            <a:r>
              <a:rPr lang="de-DE" sz="1600" b="0"/>
              <a:t>U</a:t>
            </a:r>
            <a:r>
              <a:rPr lang="de-DE" sz="1400" b="0"/>
              <a:t>m ein Foto einzufügen, klicken Sie bitte auf das Icon in der Bildmitte und wählen Sie das gewünschte Bild aus. Das Bild wird genau in den Bildplatzhalter eingefügt.</a:t>
            </a:r>
          </a:p>
          <a:p>
            <a:pPr>
              <a:spcBef>
                <a:spcPts val="500"/>
              </a:spcBef>
            </a:pPr>
            <a:r>
              <a:rPr lang="de-DE" sz="1400" b="0"/>
              <a:t>Das Bild muss nach Einfügen noch in den Hintergrund gelegt werden.</a:t>
            </a:r>
          </a:p>
          <a:p>
            <a:pPr marL="252000" indent="-216000">
              <a:spcBef>
                <a:spcPts val="500"/>
              </a:spcBef>
            </a:pPr>
            <a:r>
              <a:rPr lang="de-DE" sz="1400" b="0"/>
              <a:t>► Bild anklicken, Rechtsklick, „in den Hintergrund“ wählen</a:t>
            </a:r>
          </a:p>
          <a:p>
            <a:pPr>
              <a:spcBef>
                <a:spcPts val="500"/>
              </a:spcBef>
            </a:pPr>
            <a:r>
              <a:rPr lang="de-DE" sz="1400" b="0"/>
              <a:t>Um den Bildausschnitt zu verändern </a:t>
            </a:r>
          </a:p>
          <a:p>
            <a:pPr marL="252000" indent="-216000">
              <a:spcBef>
                <a:spcPts val="500"/>
              </a:spcBef>
            </a:pPr>
            <a:r>
              <a:rPr lang="de-DE" sz="1400" b="0"/>
              <a:t>► auf das Bild klicken</a:t>
            </a:r>
            <a:br>
              <a:rPr lang="de-DE" sz="1400" b="0"/>
            </a:br>
            <a:r>
              <a:rPr lang="de-DE" sz="1400" b="0"/>
              <a:t>und anschließend</a:t>
            </a:r>
          </a:p>
          <a:p>
            <a:pPr marL="252000" indent="-216000">
              <a:spcBef>
                <a:spcPts val="500"/>
              </a:spcBef>
            </a:pPr>
            <a:r>
              <a:rPr lang="de-DE" sz="1400" b="0"/>
              <a:t>► im Menü „Bildformat“ „zuschneiden“ auswählen. </a:t>
            </a:r>
          </a:p>
          <a:p>
            <a:pPr>
              <a:spcBef>
                <a:spcPts val="500"/>
              </a:spcBef>
            </a:pPr>
            <a:r>
              <a:rPr lang="de-DE" sz="1400" b="0"/>
              <a:t>Nun kann das Bild innerhalb des Platzhalters positioniert werden</a:t>
            </a:r>
          </a:p>
          <a:p>
            <a:pPr>
              <a:spcBef>
                <a:spcPts val="500"/>
              </a:spcBef>
            </a:pPr>
            <a:endParaRPr lang="de-DE" sz="1600" b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47D103C9-F09D-403B-BAC9-C579802D7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866" y="6381750"/>
            <a:ext cx="6096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E8508913-2D5D-4091-9167-69293822C8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CF239034-1EA4-4374-9709-8C1249B05F80}"/>
              </a:ext>
            </a:extLst>
          </p:cNvPr>
          <p:cNvGrpSpPr/>
          <p:nvPr userDrawn="1"/>
        </p:nvGrpSpPr>
        <p:grpSpPr>
          <a:xfrm>
            <a:off x="-3132658" y="0"/>
            <a:ext cx="2844000" cy="2558234"/>
            <a:chOff x="-3327392" y="-13153"/>
            <a:chExt cx="2844000" cy="2558234"/>
          </a:xfrm>
        </p:grpSpPr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4839ECB6-EF0A-4412-A24A-3FDFB2422310}"/>
                </a:ext>
              </a:extLst>
            </p:cNvPr>
            <p:cNvSpPr txBox="1"/>
            <p:nvPr userDrawn="1"/>
          </p:nvSpPr>
          <p:spPr>
            <a:xfrm>
              <a:off x="-3327392" y="-13153"/>
              <a:ext cx="2844000" cy="25582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108000" tIns="72000" rIns="108000" bIns="72000" rtlCol="0">
              <a:noAutofit/>
            </a:bodyPr>
            <a:lstStyle>
              <a:defPPr>
                <a:defRPr lang="de-DE"/>
              </a:defPPr>
              <a:lvl1pPr>
                <a:defRPr sz="1600" b="1"/>
              </a:lvl1pPr>
            </a:lstStyle>
            <a:p>
              <a:pPr lvl="0"/>
              <a:r>
                <a:rPr lang="de-DE" sz="1600"/>
                <a:t>Hinweis Aufzählungen</a:t>
              </a:r>
            </a:p>
            <a:p>
              <a:pPr lvl="0">
                <a:spcBef>
                  <a:spcPts val="500"/>
                </a:spcBef>
              </a:pPr>
              <a:r>
                <a:rPr lang="de-DE" sz="1400" b="0"/>
                <a:t>Die Aufzählungsebenen</a:t>
              </a:r>
            </a:p>
            <a:p>
              <a:pPr lvl="0"/>
              <a:r>
                <a:rPr lang="de-DE" sz="1400" b="0"/>
                <a:t>sind im Master vordefiniert und müssen über das Menü </a:t>
              </a:r>
              <a:br>
                <a:rPr lang="de-DE" sz="1400" b="0"/>
              </a:br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r>
                <a:rPr lang="de-DE" sz="1400" b="1"/>
                <a:t>„Listenebene erhöhen / verringern“ </a:t>
              </a:r>
              <a:r>
                <a:rPr lang="de-DE" sz="1400" b="0"/>
                <a:t>gesetzt werden.</a:t>
              </a:r>
            </a:p>
            <a:p>
              <a:pPr lvl="0"/>
              <a:endParaRPr lang="de-DE" sz="1600" b="0"/>
            </a:p>
          </p:txBody>
        </p:sp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8CEAA8CB-B784-4618-AF6C-BED3344C4B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174551" y="1116553"/>
              <a:ext cx="1365622" cy="58526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0C5266BB-9788-41CA-8E32-74A39532CC7E}"/>
                </a:ext>
              </a:extLst>
            </p:cNvPr>
            <p:cNvSpPr/>
            <p:nvPr userDrawn="1"/>
          </p:nvSpPr>
          <p:spPr>
            <a:xfrm>
              <a:off x="-2522220" y="1125538"/>
              <a:ext cx="403860" cy="276542"/>
            </a:xfrm>
            <a:prstGeom prst="rect">
              <a:avLst/>
            </a:prstGeom>
            <a:noFill/>
            <a:ln w="25400">
              <a:solidFill>
                <a:srgbClr val="E300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/>
            </a:p>
          </p:txBody>
        </p:sp>
      </p:grpSp>
    </p:spTree>
    <p:extLst>
      <p:ext uri="{BB962C8B-B14F-4D97-AF65-F5344CB8AC3E}">
        <p14:creationId xmlns:p14="http://schemas.microsoft.com/office/powerpoint/2010/main" val="2806279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205" userDrawn="1">
          <p15:clr>
            <a:srgbClr val="FBAE40"/>
          </p15:clr>
        </p15:guide>
        <p15:guide id="3" pos="3024" userDrawn="1">
          <p15:clr>
            <a:srgbClr val="FBAE40"/>
          </p15:clr>
        </p15:guide>
        <p15:guide id="4" orient="horz" pos="3589" userDrawn="1">
          <p15:clr>
            <a:srgbClr val="F26B43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| Bildplatzhal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4DBB8C30-5DE3-4CA7-A52B-7A148FD888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98800" y="1127919"/>
            <a:ext cx="5591177" cy="51084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E4A58F36-0CA7-4428-A68E-EDBA2A5468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82800" y="1483200"/>
            <a:ext cx="5280000" cy="4534887"/>
          </a:xfrm>
        </p:spPr>
        <p:txBody>
          <a:bodyPr rIns="108000"/>
          <a:lstStyle>
            <a:lvl1pPr>
              <a:spcBef>
                <a:spcPts val="2000"/>
              </a:spcBef>
              <a:defRPr/>
            </a:lvl1pPr>
            <a:lvl3pPr marL="504000">
              <a:defRPr/>
            </a:lvl3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A9C40E2E-1137-4D5F-B5C1-3C37BCC12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41B89B8-424C-437A-AA9B-C76117122BE0}"/>
              </a:ext>
            </a:extLst>
          </p:cNvPr>
          <p:cNvSpPr txBox="1"/>
          <p:nvPr userDrawn="1"/>
        </p:nvSpPr>
        <p:spPr>
          <a:xfrm>
            <a:off x="12581855" y="0"/>
            <a:ext cx="2844000" cy="5295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Nutzung der Bildplatzhalter</a:t>
            </a:r>
          </a:p>
          <a:p>
            <a:pPr>
              <a:spcBef>
                <a:spcPts val="500"/>
              </a:spcBef>
            </a:pPr>
            <a:r>
              <a:rPr lang="de-DE" sz="1600" b="0"/>
              <a:t>U</a:t>
            </a:r>
            <a:r>
              <a:rPr lang="de-DE" sz="1400" b="0"/>
              <a:t>m ein Foto einzufügen, klicken Sie bitte auf das Icon in der Bildmitte und wählen Sie das gewünschte Bild aus. Das Bild wird genau in den Bildplatzhalter eingefügt.</a:t>
            </a:r>
          </a:p>
          <a:p>
            <a:pPr>
              <a:spcBef>
                <a:spcPts val="500"/>
              </a:spcBef>
            </a:pPr>
            <a:r>
              <a:rPr lang="de-DE" sz="1400" b="0"/>
              <a:t>Das Bild muss nach Einfügen noch in den Hintergrund gelegt werden.</a:t>
            </a:r>
          </a:p>
          <a:p>
            <a:pPr marL="252000" indent="-216000">
              <a:spcBef>
                <a:spcPts val="500"/>
              </a:spcBef>
            </a:pPr>
            <a:r>
              <a:rPr lang="de-DE" sz="1400" b="0"/>
              <a:t>► Bild anklicken, Rechtsklick, „in den Hintergrund“ wählen</a:t>
            </a:r>
          </a:p>
          <a:p>
            <a:pPr>
              <a:spcBef>
                <a:spcPts val="500"/>
              </a:spcBef>
            </a:pPr>
            <a:r>
              <a:rPr lang="de-DE" sz="1400" b="0"/>
              <a:t>Um den Bildausschnitt zu verändern </a:t>
            </a:r>
          </a:p>
          <a:p>
            <a:pPr marL="252000" indent="-216000">
              <a:spcBef>
                <a:spcPts val="500"/>
              </a:spcBef>
            </a:pPr>
            <a:r>
              <a:rPr lang="de-DE" sz="1400" b="0"/>
              <a:t>► auf das Bild klicken</a:t>
            </a:r>
            <a:br>
              <a:rPr lang="de-DE" sz="1400" b="0"/>
            </a:br>
            <a:r>
              <a:rPr lang="de-DE" sz="1400" b="0"/>
              <a:t>und anschließend</a:t>
            </a:r>
          </a:p>
          <a:p>
            <a:pPr marL="252000" indent="-216000">
              <a:spcBef>
                <a:spcPts val="500"/>
              </a:spcBef>
            </a:pPr>
            <a:r>
              <a:rPr lang="de-DE" sz="1400" b="0"/>
              <a:t>► im Menü „Bildformat“ „zuschneiden“ auswählen. </a:t>
            </a:r>
          </a:p>
          <a:p>
            <a:pPr>
              <a:spcBef>
                <a:spcPts val="500"/>
              </a:spcBef>
            </a:pPr>
            <a:r>
              <a:rPr lang="de-DE" sz="1400" b="0"/>
              <a:t>Nun kann das Bild innerhalb des Platzhalters positioniert werden</a:t>
            </a:r>
          </a:p>
          <a:p>
            <a:pPr>
              <a:spcBef>
                <a:spcPts val="500"/>
              </a:spcBef>
            </a:pPr>
            <a:endParaRPr lang="de-DE" sz="1600" b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1A984AB-4728-428B-9BDE-0F0767793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3063" y="6381750"/>
            <a:ext cx="6096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2928517A-CBD0-4B6D-AE18-7EEF5518CD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CA859727-BACD-4A15-9357-8D8BBEA0B6D8}"/>
              </a:ext>
            </a:extLst>
          </p:cNvPr>
          <p:cNvGrpSpPr/>
          <p:nvPr userDrawn="1"/>
        </p:nvGrpSpPr>
        <p:grpSpPr>
          <a:xfrm>
            <a:off x="-3132658" y="0"/>
            <a:ext cx="2844000" cy="2558234"/>
            <a:chOff x="-3327392" y="-13153"/>
            <a:chExt cx="2844000" cy="2558234"/>
          </a:xfrm>
        </p:grpSpPr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9DF7752E-892B-41C1-9FD4-F39AC05E8EDD}"/>
                </a:ext>
              </a:extLst>
            </p:cNvPr>
            <p:cNvSpPr txBox="1"/>
            <p:nvPr userDrawn="1"/>
          </p:nvSpPr>
          <p:spPr>
            <a:xfrm>
              <a:off x="-3327392" y="-13153"/>
              <a:ext cx="2844000" cy="25582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108000" tIns="72000" rIns="108000" bIns="72000" rtlCol="0">
              <a:noAutofit/>
            </a:bodyPr>
            <a:lstStyle>
              <a:defPPr>
                <a:defRPr lang="de-DE"/>
              </a:defPPr>
              <a:lvl1pPr>
                <a:defRPr sz="1600" b="1"/>
              </a:lvl1pPr>
            </a:lstStyle>
            <a:p>
              <a:pPr lvl="0"/>
              <a:r>
                <a:rPr lang="de-DE" sz="1600"/>
                <a:t>Hinweis Aufzählungen</a:t>
              </a:r>
            </a:p>
            <a:p>
              <a:pPr lvl="0">
                <a:spcBef>
                  <a:spcPts val="500"/>
                </a:spcBef>
              </a:pPr>
              <a:r>
                <a:rPr lang="de-DE" sz="1400" b="0"/>
                <a:t>Die Aufzählungsebenen</a:t>
              </a:r>
            </a:p>
            <a:p>
              <a:pPr lvl="0"/>
              <a:r>
                <a:rPr lang="de-DE" sz="1400" b="0"/>
                <a:t>sind im Master vordefiniert und müssen über das Menü </a:t>
              </a:r>
              <a:br>
                <a:rPr lang="de-DE" sz="1400" b="0"/>
              </a:br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r>
                <a:rPr lang="de-DE" sz="1400" b="1"/>
                <a:t>„Listenebene erhöhen / verringern“ </a:t>
              </a:r>
              <a:r>
                <a:rPr lang="de-DE" sz="1400" b="0"/>
                <a:t>gesetzt werden.</a:t>
              </a:r>
            </a:p>
            <a:p>
              <a:pPr lvl="0"/>
              <a:endParaRPr lang="de-DE" sz="1600" b="0"/>
            </a:p>
          </p:txBody>
        </p: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4FC591A9-C69F-4F69-8B0B-E40A36A054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174551" y="1116553"/>
              <a:ext cx="1365622" cy="58526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C54C1BC8-D256-421B-B53D-8B1982981561}"/>
                </a:ext>
              </a:extLst>
            </p:cNvPr>
            <p:cNvSpPr/>
            <p:nvPr userDrawn="1"/>
          </p:nvSpPr>
          <p:spPr>
            <a:xfrm>
              <a:off x="-2522220" y="1125538"/>
              <a:ext cx="403860" cy="276542"/>
            </a:xfrm>
            <a:prstGeom prst="rect">
              <a:avLst/>
            </a:prstGeom>
            <a:noFill/>
            <a:ln w="25400">
              <a:solidFill>
                <a:srgbClr val="E300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/>
            </a:p>
          </p:txBody>
        </p:sp>
      </p:grpSp>
      <p:sp>
        <p:nvSpPr>
          <p:cNvPr id="3" name="Titel 2">
            <a:extLst>
              <a:ext uri="{FF2B5EF4-FFF2-40B4-BE49-F238E27FC236}">
                <a16:creationId xmlns:a16="http://schemas.microsoft.com/office/drawing/2014/main" id="{91F20E31-3DF8-4DD5-8C6E-F817BFC9A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333374"/>
            <a:ext cx="10800000" cy="7466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101106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3385" userDrawn="1">
          <p15:clr>
            <a:srgbClr val="F26B43"/>
          </p15:clr>
        </p15:guide>
        <p15:guide id="5" pos="415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D1C6E1-D754-4B77-9722-BD7A649C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333374"/>
            <a:ext cx="10800000" cy="746625"/>
          </a:xfrm>
        </p:spPr>
        <p:txBody>
          <a:bodyPr anchor="b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8D59E8D2-A872-4DBE-A2C5-F76299F23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DC5957DD-381C-43AC-BBA2-6F0884D78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3063" y="6381750"/>
            <a:ext cx="6096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platzhalter 4">
            <a:extLst>
              <a:ext uri="{FF2B5EF4-FFF2-40B4-BE49-F238E27FC236}">
                <a16:creationId xmlns:a16="http://schemas.microsoft.com/office/drawing/2014/main" id="{26F9D7CD-3EC9-4F63-94D5-116C8624EC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799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23240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9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>
            <a:extLst>
              <a:ext uri="{FF2B5EF4-FFF2-40B4-BE49-F238E27FC236}">
                <a16:creationId xmlns:a16="http://schemas.microsoft.com/office/drawing/2014/main" id="{20B4D203-0033-4001-B1C7-795C97F16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92EE12-6998-410E-A0B8-E6C776788A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231050-AB03-445C-99F2-609356B6D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4866" y="6381750"/>
            <a:ext cx="6096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8496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| Logo weis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EE43B6E7-6711-44D8-B17B-A765059DF0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4293288"/>
            <a:ext cx="12192000" cy="1944000"/>
          </a:xfrm>
          <a:solidFill>
            <a:schemeClr val="bg1">
              <a:alpha val="90000"/>
            </a:schemeClr>
          </a:solidFill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1597BA-38BE-46F2-85CA-2CE38ECAE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800" y="4531841"/>
            <a:ext cx="10800000" cy="576000"/>
          </a:xfrm>
        </p:spPr>
        <p:txBody>
          <a:bodyPr anchor="b"/>
          <a:lstStyle>
            <a:lvl1pPr algn="l">
              <a:defRPr sz="3600" spc="0" baseline="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F2D59E-D0AE-4FC6-BEEB-2F266188D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800" y="5184000"/>
            <a:ext cx="10800000" cy="396000"/>
          </a:xfrm>
        </p:spPr>
        <p:txBody>
          <a:bodyPr/>
          <a:lstStyle>
            <a:lvl1pPr marL="0" indent="0" algn="l">
              <a:buNone/>
              <a:defRPr sz="2600" spc="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B0117BD7-D522-4CD1-8181-0DE2E4DDB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2800" y="5753295"/>
            <a:ext cx="10800000" cy="265404"/>
          </a:xfrm>
        </p:spPr>
        <p:txBody>
          <a:bodyPr/>
          <a:lstStyle>
            <a:lvl1pPr>
              <a:defRPr sz="1800" spc="0" baseline="0">
                <a:solidFill>
                  <a:schemeClr val="tx1"/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1C62783-5451-4BFF-8583-DF3B647246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200" y="241200"/>
            <a:ext cx="2869200" cy="627044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90F564D-D46D-45CD-983B-520816B8BDF2}"/>
              </a:ext>
            </a:extLst>
          </p:cNvPr>
          <p:cNvSpPr txBox="1"/>
          <p:nvPr userDrawn="1"/>
        </p:nvSpPr>
        <p:spPr>
          <a:xfrm>
            <a:off x="12581855" y="4552487"/>
            <a:ext cx="2844000" cy="1535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Logo</a:t>
            </a:r>
          </a:p>
          <a:p>
            <a:pPr>
              <a:spcBef>
                <a:spcPts val="500"/>
              </a:spcBef>
            </a:pPr>
            <a:r>
              <a:rPr lang="de-DE" sz="1400"/>
              <a:t>Bei dunklen Hintergrundbildern nutzen Sie bitte diese Folie mit dem ÖI-Logo mit weißer Schrift</a:t>
            </a:r>
          </a:p>
          <a:p>
            <a:endParaRPr lang="de-DE" sz="140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EFCAA34-9B6A-4630-91C9-FBFFA2B8CC2B}"/>
              </a:ext>
            </a:extLst>
          </p:cNvPr>
          <p:cNvSpPr txBox="1"/>
          <p:nvPr userDrawn="1"/>
        </p:nvSpPr>
        <p:spPr>
          <a:xfrm>
            <a:off x="12581855" y="2451314"/>
            <a:ext cx="2844000" cy="20349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Titelformate</a:t>
            </a:r>
          </a:p>
          <a:p>
            <a:pPr>
              <a:spcBef>
                <a:spcPts val="500"/>
              </a:spcBef>
            </a:pPr>
            <a:r>
              <a:rPr lang="de-DE" sz="1400"/>
              <a:t>Falls die Texte in Titel und Untertitel zweizeilig werden, können Sie die Inhaltsfelder vergrößern und den weißen  Hintergrundbalken ebenfalls </a:t>
            </a:r>
            <a:br>
              <a:rPr lang="de-DE" sz="1400"/>
            </a:br>
            <a:r>
              <a:rPr lang="de-DE" sz="1400"/>
              <a:t>in der Höhe (nach oben) anpassen </a:t>
            </a:r>
          </a:p>
          <a:p>
            <a:endParaRPr lang="de-DE" sz="140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457F5C7-CF99-4E7A-9AED-5A4A4141A31D}"/>
              </a:ext>
            </a:extLst>
          </p:cNvPr>
          <p:cNvSpPr txBox="1"/>
          <p:nvPr userDrawn="1"/>
        </p:nvSpPr>
        <p:spPr>
          <a:xfrm>
            <a:off x="12581855" y="1"/>
            <a:ext cx="2844000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A5256A2-EFDD-46CE-BD44-F9F18D65CD60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24381991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9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 | Logo schwarz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A4D6FE0B-2CE6-48C0-B0D8-8716C7DBD0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483200"/>
            <a:ext cx="12192000" cy="1944000"/>
          </a:xfrm>
          <a:solidFill>
            <a:schemeClr val="bg1">
              <a:alpha val="90000"/>
            </a:schemeClr>
          </a:solidFill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1597BA-38BE-46F2-85CA-2CE38ECAE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800" y="1683429"/>
            <a:ext cx="10800000" cy="576000"/>
          </a:xfrm>
        </p:spPr>
        <p:txBody>
          <a:bodyPr anchor="b"/>
          <a:lstStyle>
            <a:lvl1pPr algn="l">
              <a:defRPr sz="3600" baseline="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F2D59E-D0AE-4FC6-BEEB-2F266188D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800" y="2340000"/>
            <a:ext cx="10800000" cy="396000"/>
          </a:xfr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B0117BD7-D522-4CD1-8181-0DE2E4DDB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2800" y="2904883"/>
            <a:ext cx="10800000" cy="265404"/>
          </a:xfrm>
        </p:spPr>
        <p:txBody>
          <a:bodyPr/>
          <a:lstStyle>
            <a:lvl1pPr>
              <a:defRPr sz="1800" baseline="0">
                <a:solidFill>
                  <a:schemeClr val="tx1"/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8052CB6-97CA-4AE8-9996-9EA4C5DD37F2}"/>
              </a:ext>
            </a:extLst>
          </p:cNvPr>
          <p:cNvSpPr txBox="1"/>
          <p:nvPr userDrawn="1"/>
        </p:nvSpPr>
        <p:spPr>
          <a:xfrm>
            <a:off x="12581855" y="1"/>
            <a:ext cx="2844000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2E47399-14CC-4350-A4BB-6CA73ED79E91}"/>
              </a:ext>
            </a:extLst>
          </p:cNvPr>
          <p:cNvSpPr txBox="1"/>
          <p:nvPr userDrawn="1"/>
        </p:nvSpPr>
        <p:spPr>
          <a:xfrm>
            <a:off x="12581855" y="2451314"/>
            <a:ext cx="2844000" cy="20349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Titelformate</a:t>
            </a:r>
          </a:p>
          <a:p>
            <a:pPr>
              <a:spcBef>
                <a:spcPts val="500"/>
              </a:spcBef>
            </a:pPr>
            <a:r>
              <a:rPr lang="de-DE" sz="1400"/>
              <a:t>Falls die Texte in Titel und Untertitel zweizeilig werden, können Sie die Inhaltsfelder vergrößern und den weißen  Hintergrundbalken ebenfalls </a:t>
            </a:r>
            <a:br>
              <a:rPr lang="de-DE" sz="1400"/>
            </a:br>
            <a:r>
              <a:rPr lang="de-DE" sz="1400"/>
              <a:t>in der Höhe (nach unten) anpassen </a:t>
            </a:r>
          </a:p>
          <a:p>
            <a:endParaRPr lang="de-DE" sz="140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1D5D94A-6FA3-449B-9CEB-62493BA3A3BE}"/>
              </a:ext>
            </a:extLst>
          </p:cNvPr>
          <p:cNvSpPr txBox="1"/>
          <p:nvPr userDrawn="1"/>
        </p:nvSpPr>
        <p:spPr>
          <a:xfrm>
            <a:off x="12581855" y="5881439"/>
            <a:ext cx="2844000" cy="1410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Stand Titel</a:t>
            </a:r>
          </a:p>
          <a:p>
            <a:pPr>
              <a:spcBef>
                <a:spcPts val="500"/>
              </a:spcBef>
            </a:pPr>
            <a:r>
              <a:rPr lang="de-DE" sz="1400"/>
              <a:t>Bei Titelbildern, die das Hauptmotiv im unteren Bereich der Folie haben, können Sie diese Folienalternative nutzen</a:t>
            </a:r>
          </a:p>
          <a:p>
            <a:endParaRPr lang="de-DE" sz="140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6A49507-BDFD-4457-9D70-0A85F57B122C}"/>
              </a:ext>
            </a:extLst>
          </p:cNvPr>
          <p:cNvSpPr txBox="1"/>
          <p:nvPr userDrawn="1"/>
        </p:nvSpPr>
        <p:spPr>
          <a:xfrm>
            <a:off x="12581855" y="4581063"/>
            <a:ext cx="2844000" cy="1219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Logo</a:t>
            </a:r>
          </a:p>
          <a:p>
            <a:pPr>
              <a:spcBef>
                <a:spcPts val="500"/>
              </a:spcBef>
            </a:pPr>
            <a:r>
              <a:rPr lang="de-DE" sz="1400"/>
              <a:t>Bei hellen Hintergrundbildern nutzen Sie bitte diese Folie mit dem ÖI-Logo mit schwarzer Schrift</a:t>
            </a:r>
          </a:p>
          <a:p>
            <a:endParaRPr lang="de-DE" sz="140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9B389ED-37FA-4490-8C14-4E5B013A4890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3F62E39-3678-479D-B4C6-2B1D5A6B1F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565" y="241200"/>
            <a:ext cx="2869200" cy="62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38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 | Logo wei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429FD9FF-D9EF-4940-9E29-C6B84755D6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483200"/>
            <a:ext cx="12192000" cy="1944000"/>
          </a:xfrm>
          <a:solidFill>
            <a:schemeClr val="bg1">
              <a:alpha val="90000"/>
            </a:schemeClr>
          </a:solidFill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1597BA-38BE-46F2-85CA-2CE38ECAE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800" y="1683429"/>
            <a:ext cx="10800000" cy="576000"/>
          </a:xfrm>
        </p:spPr>
        <p:txBody>
          <a:bodyPr anchor="b"/>
          <a:lstStyle>
            <a:lvl1pPr algn="l">
              <a:defRPr sz="3600" baseline="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1F2D59E-D0AE-4FC6-BEEB-2F266188D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2800" y="2340000"/>
            <a:ext cx="10800000" cy="396000"/>
          </a:xfr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B0117BD7-D522-4CD1-8181-0DE2E4DDB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2800" y="2904883"/>
            <a:ext cx="10800000" cy="265404"/>
          </a:xfrm>
        </p:spPr>
        <p:txBody>
          <a:bodyPr/>
          <a:lstStyle>
            <a:lvl1pPr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5A27949-C337-47FE-BE9F-4D739668E121}"/>
              </a:ext>
            </a:extLst>
          </p:cNvPr>
          <p:cNvSpPr txBox="1"/>
          <p:nvPr userDrawn="1"/>
        </p:nvSpPr>
        <p:spPr>
          <a:xfrm>
            <a:off x="12581855" y="5881439"/>
            <a:ext cx="2844000" cy="1410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Stand Titel</a:t>
            </a:r>
          </a:p>
          <a:p>
            <a:pPr>
              <a:spcBef>
                <a:spcPts val="500"/>
              </a:spcBef>
            </a:pPr>
            <a:r>
              <a:rPr lang="de-DE" sz="1400"/>
              <a:t>Bei Titelbildern, die das Hauptmotiv im unteren Bereich der Folie haben, können Sie diese Folienalternative nutzen</a:t>
            </a:r>
          </a:p>
          <a:p>
            <a:endParaRPr lang="de-DE" sz="140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6AE952B-01A0-4770-83BB-39A26FE4F264}"/>
              </a:ext>
            </a:extLst>
          </p:cNvPr>
          <p:cNvSpPr txBox="1"/>
          <p:nvPr userDrawn="1"/>
        </p:nvSpPr>
        <p:spPr>
          <a:xfrm>
            <a:off x="12581855" y="1"/>
            <a:ext cx="2844000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34645CD-FD21-4A0C-AFE0-FA6845ED14FE}"/>
              </a:ext>
            </a:extLst>
          </p:cNvPr>
          <p:cNvSpPr txBox="1"/>
          <p:nvPr userDrawn="1"/>
        </p:nvSpPr>
        <p:spPr>
          <a:xfrm>
            <a:off x="12581855" y="2451314"/>
            <a:ext cx="2844000" cy="20349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Titelformate</a:t>
            </a:r>
          </a:p>
          <a:p>
            <a:pPr>
              <a:spcBef>
                <a:spcPts val="500"/>
              </a:spcBef>
            </a:pPr>
            <a:r>
              <a:rPr lang="de-DE" sz="1400"/>
              <a:t>Falls die Texte in Titel und Untertitel zweizeilig werden, können Sie die Inhaltsfelder vergrößern und den weißen  Hintergrundbalken ebenfalls </a:t>
            </a:r>
            <a:br>
              <a:rPr lang="de-DE" sz="1400"/>
            </a:br>
            <a:r>
              <a:rPr lang="de-DE" sz="1400"/>
              <a:t>in der Höhe (nach unten) anpassen </a:t>
            </a:r>
          </a:p>
          <a:p>
            <a:endParaRPr lang="de-DE" sz="140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31B97A2-D010-4F2E-8423-EF0B92900E08}"/>
              </a:ext>
            </a:extLst>
          </p:cNvPr>
          <p:cNvSpPr txBox="1"/>
          <p:nvPr userDrawn="1"/>
        </p:nvSpPr>
        <p:spPr>
          <a:xfrm>
            <a:off x="12581855" y="4581063"/>
            <a:ext cx="2844000" cy="1219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Logo</a:t>
            </a:r>
          </a:p>
          <a:p>
            <a:pPr>
              <a:spcBef>
                <a:spcPts val="500"/>
              </a:spcBef>
            </a:pPr>
            <a:r>
              <a:rPr lang="de-DE" sz="1400"/>
              <a:t>Bei dunklen Hintergrundbildern nutzen Sie bitte diese Folie mit dem ÖI-Logo mit weißer Schrift</a:t>
            </a:r>
          </a:p>
          <a:p>
            <a:endParaRPr lang="de-DE" sz="140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FA236FB-6255-4958-A4EB-B1A53E96F298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D417861-4C52-4BF6-B186-62A63F8DE5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200" y="241200"/>
            <a:ext cx="2869200" cy="62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553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| 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3D53FE2F-7357-4724-B234-7358566C7A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4618800"/>
            <a:ext cx="12192000" cy="1620000"/>
          </a:xfrm>
          <a:solidFill>
            <a:schemeClr val="bg1">
              <a:alpha val="90000"/>
            </a:schemeClr>
          </a:solidFill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CC50DD-64E3-4C0F-A20B-D8C7D6E1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800" y="4849408"/>
            <a:ext cx="10800000" cy="612000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BC0E9A-6994-4B9E-B644-A0B4648CE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2800" y="5479408"/>
            <a:ext cx="10800000" cy="54000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D905918-B510-49CD-A683-A4A5ADDC6C00}"/>
              </a:ext>
            </a:extLst>
          </p:cNvPr>
          <p:cNvSpPr txBox="1"/>
          <p:nvPr userDrawn="1"/>
        </p:nvSpPr>
        <p:spPr>
          <a:xfrm>
            <a:off x="12581855" y="4552487"/>
            <a:ext cx="2844000" cy="1535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Logo</a:t>
            </a:r>
          </a:p>
          <a:p>
            <a:pPr>
              <a:spcBef>
                <a:spcPts val="500"/>
              </a:spcBef>
            </a:pPr>
            <a:r>
              <a:rPr lang="de-DE" sz="1400"/>
              <a:t>Bei hellen Hintergrundbildern nutzen Sie bitte diese Folie mit dem ÖI-Logo mit schwarzer Schrift</a:t>
            </a:r>
          </a:p>
          <a:p>
            <a:endParaRPr lang="de-DE" sz="14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A7855D4-16C6-47C3-9C44-A47EB24EBB40}"/>
              </a:ext>
            </a:extLst>
          </p:cNvPr>
          <p:cNvSpPr txBox="1"/>
          <p:nvPr userDrawn="1"/>
        </p:nvSpPr>
        <p:spPr>
          <a:xfrm>
            <a:off x="12581855" y="1"/>
            <a:ext cx="2844000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FF0112A-C02E-4782-A907-760D82F43359}"/>
              </a:ext>
            </a:extLst>
          </p:cNvPr>
          <p:cNvSpPr txBox="1"/>
          <p:nvPr userDrawn="1"/>
        </p:nvSpPr>
        <p:spPr>
          <a:xfrm>
            <a:off x="12581855" y="2451314"/>
            <a:ext cx="2844000" cy="20349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Titelformate</a:t>
            </a:r>
          </a:p>
          <a:p>
            <a:pPr>
              <a:spcBef>
                <a:spcPts val="500"/>
              </a:spcBef>
            </a:pPr>
            <a:r>
              <a:rPr lang="de-DE" sz="1400"/>
              <a:t>Falls die Texte in Titel und Untertitel zweizeilig werden, können Sie die Inhaltsfelder vergrößern und den weißen  Hintergrundbalken ebenfalls </a:t>
            </a:r>
            <a:br>
              <a:rPr lang="de-DE" sz="1400"/>
            </a:br>
            <a:r>
              <a:rPr lang="de-DE" sz="1400"/>
              <a:t>in der Höhe (nach oben) anpassen </a:t>
            </a:r>
          </a:p>
          <a:p>
            <a:endParaRPr lang="de-DE" sz="14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72469D8-9E4B-4DB4-9A6C-F4DC39539368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ECC4A4F-E72B-4903-B65F-9E9965A612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418" y="128698"/>
            <a:ext cx="1800000" cy="19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117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9" userDrawn="1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| Logo weis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3E0CB019-2B9F-4067-B75B-DD3F84BC35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4618800"/>
            <a:ext cx="12192000" cy="1620000"/>
          </a:xfrm>
          <a:solidFill>
            <a:schemeClr val="bg1">
              <a:alpha val="90000"/>
            </a:schemeClr>
          </a:solidFill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CC50DD-64E3-4C0F-A20B-D8C7D6E1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800" y="4849924"/>
            <a:ext cx="10800000" cy="612000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BC0E9A-6994-4B9E-B644-A0B4648CE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2800" y="5480405"/>
            <a:ext cx="10800000" cy="54000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AA81EC0-B847-43EA-B3BA-2137E6938D24}"/>
              </a:ext>
            </a:extLst>
          </p:cNvPr>
          <p:cNvSpPr txBox="1"/>
          <p:nvPr userDrawn="1"/>
        </p:nvSpPr>
        <p:spPr>
          <a:xfrm>
            <a:off x="12581855" y="1"/>
            <a:ext cx="2844000" cy="23717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Bildeinsatz</a:t>
            </a:r>
            <a:endParaRPr lang="de-DE" sz="1600"/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Bitte „ruhige“ Bilder einsetzen!</a:t>
            </a:r>
          </a:p>
          <a:p>
            <a:pPr marL="252000" indent="-252000">
              <a:spcBef>
                <a:spcPts val="500"/>
              </a:spcBef>
              <a:buFont typeface="+mj-lt"/>
              <a:buAutoNum type="arabicPeriod"/>
            </a:pPr>
            <a:r>
              <a:rPr lang="de-DE" sz="1400"/>
              <a:t>Bild ändern: rechter Mausklick </a:t>
            </a:r>
            <a:br>
              <a:rPr lang="de-DE" sz="1400"/>
            </a:br>
            <a:r>
              <a:rPr lang="de-DE" sz="1400"/>
              <a:t>auf den Folienhintergrund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Hintergrund formatieren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Füllung: Bild- u. Textfüllung </a:t>
            </a:r>
          </a:p>
          <a:p>
            <a:pPr marL="504000" indent="-252000">
              <a:spcBef>
                <a:spcPts val="500"/>
              </a:spcBef>
            </a:pPr>
            <a:r>
              <a:rPr lang="de-DE" sz="1400"/>
              <a:t>► Bild einfügen aus Datei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D78A934-5D12-40D2-A75F-4761AE568FD0}"/>
              </a:ext>
            </a:extLst>
          </p:cNvPr>
          <p:cNvSpPr txBox="1"/>
          <p:nvPr userDrawn="1"/>
        </p:nvSpPr>
        <p:spPr>
          <a:xfrm>
            <a:off x="12581855" y="4552487"/>
            <a:ext cx="2844000" cy="1535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Logo</a:t>
            </a:r>
          </a:p>
          <a:p>
            <a:pPr>
              <a:spcBef>
                <a:spcPts val="500"/>
              </a:spcBef>
            </a:pPr>
            <a:r>
              <a:rPr lang="de-DE" sz="1400"/>
              <a:t>Bei dunklen Hintergrundbildern nutzen Sie bitte diese Folie mit dem ÖI-Logo mit weißer Schrift</a:t>
            </a:r>
          </a:p>
          <a:p>
            <a:endParaRPr lang="de-DE" sz="140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B4FEC5F-7B31-43CC-A34A-BF59077D4400}"/>
              </a:ext>
            </a:extLst>
          </p:cNvPr>
          <p:cNvSpPr txBox="1"/>
          <p:nvPr userDrawn="1"/>
        </p:nvSpPr>
        <p:spPr>
          <a:xfrm>
            <a:off x="12581855" y="2451314"/>
            <a:ext cx="2844000" cy="20349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/>
          <a:p>
            <a:r>
              <a:rPr lang="de-DE" sz="1600" b="1"/>
              <a:t>Hinweis Titelformate</a:t>
            </a:r>
          </a:p>
          <a:p>
            <a:pPr>
              <a:spcBef>
                <a:spcPts val="500"/>
              </a:spcBef>
            </a:pPr>
            <a:r>
              <a:rPr lang="de-DE" sz="1400"/>
              <a:t>Falls die Texte in Titel und Untertitel zweizeilig werden, können Sie die Inhaltsfelder vergrößern und den weißen  Hintergrundbalken ebenfalls </a:t>
            </a:r>
            <a:br>
              <a:rPr lang="de-DE" sz="1400"/>
            </a:br>
            <a:r>
              <a:rPr lang="de-DE" sz="1400"/>
              <a:t>in der Höhe (nach oben) anpassen </a:t>
            </a:r>
          </a:p>
          <a:p>
            <a:endParaRPr lang="de-DE" sz="140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00017540-F5F2-41F5-B8F2-689C07C1B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800" y="129600"/>
            <a:ext cx="1800000" cy="197802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7631187-30E8-4661-BFFA-BAA86A98F875}"/>
              </a:ext>
            </a:extLst>
          </p:cNvPr>
          <p:cNvSpPr txBox="1"/>
          <p:nvPr userDrawn="1"/>
        </p:nvSpPr>
        <p:spPr>
          <a:xfrm>
            <a:off x="-3132658" y="2626740"/>
            <a:ext cx="2844000" cy="49075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08000" tIns="72000" rIns="108000" bIns="72000" rtlCol="0">
            <a:noAutofit/>
          </a:bodyPr>
          <a:lstStyle>
            <a:defPPr>
              <a:defRPr lang="de-DE"/>
            </a:defPPr>
            <a:lvl1pPr>
              <a:defRPr sz="1600" b="1"/>
            </a:lvl1pPr>
          </a:lstStyle>
          <a:p>
            <a:pPr lvl="0"/>
            <a:r>
              <a:rPr lang="de-DE" sz="1600"/>
              <a:t>Hinweis Hintergrundbilder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In dieser Vorlage finden Sie eine Sammlung gängiger Folien mit Hintergrundmotiv. Hierzu ein paar Hinweise, wie Sie damit am Besten arbeiten.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/>
              <a:t>Das Hintergrundmotiv verschwindet, wenn Sie eine neue Folie einfügen oder wenn Sie die Folie kopieren. In die „leere Masterfolie“ können Sie ein anderes Wunschmotiv einfügen (siehe Hinweis Bildeinsatz).</a:t>
            </a:r>
          </a:p>
          <a:p>
            <a:pPr lvl="0">
              <a:spcBef>
                <a:spcPts val="500"/>
              </a:spcBef>
            </a:pPr>
            <a:r>
              <a:rPr lang="de-DE" sz="1400" b="0"/>
              <a:t>Um mit dem gleichen Motiv zu arbeiten, wählen Sie nach dem Kopieren der Folie in den Einfügeoptionen </a:t>
            </a:r>
            <a:r>
              <a:rPr lang="de-DE" sz="1400" b="1"/>
              <a:t>„Ursprüngliche Formatierung beibehalten“</a:t>
            </a:r>
            <a:r>
              <a:rPr lang="de-DE" sz="1400" b="0"/>
              <a:t> </a:t>
            </a:r>
            <a:br>
              <a:rPr lang="de-DE" sz="1400" b="0"/>
            </a:br>
            <a:r>
              <a:rPr lang="de-DE" sz="1400" b="0"/>
              <a:t>oder die Funktion die </a:t>
            </a:r>
            <a:br>
              <a:rPr lang="de-DE" sz="1400" b="0"/>
            </a:br>
            <a:r>
              <a:rPr lang="de-DE" sz="1400" b="1"/>
              <a:t>„Folie duplizieren“.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1970003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9" userDrawn="1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D1C6E1-D754-4B77-9722-BD7A649C8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18CAAB-5B90-4790-AE3C-55F614BE3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800" y="1483200"/>
            <a:ext cx="10800000" cy="4536000"/>
          </a:xfrm>
        </p:spPr>
        <p:txBody>
          <a:bodyPr/>
          <a:lstStyle>
            <a:lvl1pPr>
              <a:spcBef>
                <a:spcPts val="2000"/>
              </a:spcBef>
              <a:defRPr/>
            </a:lvl1pPr>
            <a:lvl3pPr marL="504000">
              <a:defRPr/>
            </a:lvl3pPr>
            <a:lvl4pPr marL="756000" indent="-252000">
              <a:buFont typeface="Arial" panose="020B0604020202020204" pitchFamily="34" charset="0"/>
              <a:buChar char="●"/>
              <a:defRPr sz="16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125C5049-13D2-4257-BCD0-1030FF6AE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5C32EADF-5DA3-47E2-B4A3-A5C9777CC8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949" y="6381750"/>
            <a:ext cx="609584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0E8966-19DE-4458-921D-2490FCB676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2F7D009-28C1-4824-A005-A4BD684CB1B6}"/>
              </a:ext>
            </a:extLst>
          </p:cNvPr>
          <p:cNvGrpSpPr/>
          <p:nvPr userDrawn="1"/>
        </p:nvGrpSpPr>
        <p:grpSpPr>
          <a:xfrm>
            <a:off x="-3132658" y="0"/>
            <a:ext cx="2844000" cy="2558234"/>
            <a:chOff x="-3327392" y="-13153"/>
            <a:chExt cx="2844000" cy="2558234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E1A444FD-35E4-4F4F-9DC2-B6F74A78445A}"/>
                </a:ext>
              </a:extLst>
            </p:cNvPr>
            <p:cNvSpPr txBox="1"/>
            <p:nvPr userDrawn="1"/>
          </p:nvSpPr>
          <p:spPr>
            <a:xfrm>
              <a:off x="-3327392" y="-13153"/>
              <a:ext cx="2844000" cy="25582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108000" tIns="72000" rIns="108000" bIns="72000" rtlCol="0">
              <a:noAutofit/>
            </a:bodyPr>
            <a:lstStyle>
              <a:defPPr>
                <a:defRPr lang="de-DE"/>
              </a:defPPr>
              <a:lvl1pPr>
                <a:defRPr sz="1600" b="1"/>
              </a:lvl1pPr>
            </a:lstStyle>
            <a:p>
              <a:pPr lvl="0"/>
              <a:r>
                <a:rPr lang="de-DE" sz="1600"/>
                <a:t>Hinweis Aufzählungen</a:t>
              </a:r>
            </a:p>
            <a:p>
              <a:pPr lvl="0">
                <a:spcBef>
                  <a:spcPts val="500"/>
                </a:spcBef>
              </a:pPr>
              <a:r>
                <a:rPr lang="de-DE" sz="1400" b="0"/>
                <a:t>Die Aufzählungsebenen</a:t>
              </a:r>
            </a:p>
            <a:p>
              <a:pPr lvl="0"/>
              <a:r>
                <a:rPr lang="de-DE" sz="1400" b="0"/>
                <a:t>sind im Master vordefiniert und müssen über das Menü </a:t>
              </a:r>
              <a:br>
                <a:rPr lang="de-DE" sz="1400" b="0"/>
              </a:br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r>
                <a:rPr lang="de-DE" sz="1400" b="1"/>
                <a:t>„Listenebene erhöhen / verringern“ </a:t>
              </a:r>
              <a:r>
                <a:rPr lang="de-DE" sz="1400" b="0"/>
                <a:t>gesetzt werden.</a:t>
              </a:r>
            </a:p>
            <a:p>
              <a:pPr lvl="0"/>
              <a:endParaRPr lang="de-DE" sz="1600" b="0"/>
            </a:p>
          </p:txBody>
        </p:sp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723E214F-2547-4F79-ADE8-53C3ED48D9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174551" y="1116553"/>
              <a:ext cx="1365622" cy="58526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4296C59A-2432-4497-BA11-75A8B71BA58B}"/>
                </a:ext>
              </a:extLst>
            </p:cNvPr>
            <p:cNvSpPr/>
            <p:nvPr userDrawn="1"/>
          </p:nvSpPr>
          <p:spPr>
            <a:xfrm>
              <a:off x="-2522220" y="1125538"/>
              <a:ext cx="403860" cy="276542"/>
            </a:xfrm>
            <a:prstGeom prst="rect">
              <a:avLst/>
            </a:prstGeom>
            <a:noFill/>
            <a:ln w="25400">
              <a:solidFill>
                <a:srgbClr val="E300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/>
            </a:p>
          </p:txBody>
        </p:sp>
      </p:grpSp>
    </p:spTree>
    <p:extLst>
      <p:ext uri="{BB962C8B-B14F-4D97-AF65-F5344CB8AC3E}">
        <p14:creationId xmlns:p14="http://schemas.microsoft.com/office/powerpoint/2010/main" val="12915884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9" userDrawn="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18CAAB-5B90-4790-AE3C-55F614BE3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800" y="1483200"/>
            <a:ext cx="5184000" cy="4536000"/>
          </a:xfrm>
        </p:spPr>
        <p:txBody>
          <a:bodyPr/>
          <a:lstStyle>
            <a:lvl1pPr>
              <a:spcBef>
                <a:spcPts val="2000"/>
              </a:spcBef>
              <a:defRPr/>
            </a:lvl1pPr>
            <a:lvl3pPr marL="504000">
              <a:defRPr/>
            </a:lvl3pPr>
            <a:lvl4pPr marL="756000" indent="-252000">
              <a:buFont typeface="Arial" panose="020B0604020202020204" pitchFamily="34" charset="0"/>
              <a:buChar char="●"/>
              <a:defRPr sz="16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125C5049-13D2-4257-BCD0-1030FF6AE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5C32EADF-5DA3-47E2-B4A3-A5C9777CC8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3079" y="6381750"/>
            <a:ext cx="609584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0E8966-19DE-4458-921D-2490FCB676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663" y="6382800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9BEB80EA-BDE2-4FF6-B7C7-4156FCD3797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598663" y="1483200"/>
            <a:ext cx="5184000" cy="4536000"/>
          </a:xfrm>
        </p:spPr>
        <p:txBody>
          <a:bodyPr/>
          <a:lstStyle>
            <a:lvl1pPr>
              <a:spcBef>
                <a:spcPts val="2000"/>
              </a:spcBef>
              <a:defRPr/>
            </a:lvl1pPr>
            <a:lvl3pPr marL="504000">
              <a:defRPr/>
            </a:lvl3pPr>
            <a:lvl4pPr marL="756000" indent="-252000">
              <a:buFont typeface="Arial" panose="020B0604020202020204" pitchFamily="34" charset="0"/>
              <a:buChar char="●"/>
              <a:defRPr sz="1600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E7437965-460F-406A-B7B7-E43D94EBBBF4}"/>
              </a:ext>
            </a:extLst>
          </p:cNvPr>
          <p:cNvGrpSpPr/>
          <p:nvPr userDrawn="1"/>
        </p:nvGrpSpPr>
        <p:grpSpPr>
          <a:xfrm>
            <a:off x="-3132658" y="0"/>
            <a:ext cx="2844000" cy="2558234"/>
            <a:chOff x="-3327392" y="-13153"/>
            <a:chExt cx="2844000" cy="2558234"/>
          </a:xfrm>
        </p:grpSpPr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1807510D-4F35-4A00-92AC-5C312E43C6B9}"/>
                </a:ext>
              </a:extLst>
            </p:cNvPr>
            <p:cNvSpPr txBox="1"/>
            <p:nvPr userDrawn="1"/>
          </p:nvSpPr>
          <p:spPr>
            <a:xfrm>
              <a:off x="-3327392" y="-13153"/>
              <a:ext cx="2844000" cy="25582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108000" tIns="72000" rIns="108000" bIns="72000" rtlCol="0">
              <a:noAutofit/>
            </a:bodyPr>
            <a:lstStyle>
              <a:defPPr>
                <a:defRPr lang="de-DE"/>
              </a:defPPr>
              <a:lvl1pPr>
                <a:defRPr sz="1600" b="1"/>
              </a:lvl1pPr>
            </a:lstStyle>
            <a:p>
              <a:pPr lvl="0"/>
              <a:r>
                <a:rPr lang="de-DE" sz="1600"/>
                <a:t>Hinweis Aufzählungen</a:t>
              </a:r>
            </a:p>
            <a:p>
              <a:pPr lvl="0">
                <a:spcBef>
                  <a:spcPts val="500"/>
                </a:spcBef>
              </a:pPr>
              <a:r>
                <a:rPr lang="de-DE" sz="1400" b="0"/>
                <a:t>Die Aufzählungsebenen</a:t>
              </a:r>
            </a:p>
            <a:p>
              <a:pPr lvl="0"/>
              <a:r>
                <a:rPr lang="de-DE" sz="1400" b="0"/>
                <a:t>sind im Master vordefiniert und müssen über das Menü </a:t>
              </a:r>
              <a:br>
                <a:rPr lang="de-DE" sz="1400" b="0"/>
              </a:br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r>
                <a:rPr lang="de-DE" sz="1400" b="1"/>
                <a:t>„Listenebene erhöhen / verringern“ </a:t>
              </a:r>
              <a:r>
                <a:rPr lang="de-DE" sz="1400" b="0"/>
                <a:t>gesetzt werden.</a:t>
              </a:r>
            </a:p>
            <a:p>
              <a:pPr lvl="0"/>
              <a:endParaRPr lang="de-DE" sz="1600" b="0"/>
            </a:p>
          </p:txBody>
        </p:sp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13AC05DE-30A2-4775-9A31-C41AEC707D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174551" y="1116553"/>
              <a:ext cx="1365622" cy="58526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EB30E743-8548-48DF-A5B8-DA301C07BAF8}"/>
                </a:ext>
              </a:extLst>
            </p:cNvPr>
            <p:cNvSpPr/>
            <p:nvPr userDrawn="1"/>
          </p:nvSpPr>
          <p:spPr>
            <a:xfrm>
              <a:off x="-2522220" y="1125538"/>
              <a:ext cx="403860" cy="276542"/>
            </a:xfrm>
            <a:prstGeom prst="rect">
              <a:avLst/>
            </a:prstGeom>
            <a:noFill/>
            <a:ln w="25400">
              <a:solidFill>
                <a:srgbClr val="E300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/>
            </a:p>
          </p:txBody>
        </p:sp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CD025CB4-52D5-413A-B21A-8A6DFBFA8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333374"/>
            <a:ext cx="10800000" cy="7466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30989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9">
          <p15:clr>
            <a:srgbClr val="F26B43"/>
          </p15:clr>
        </p15:guide>
        <p15:guide id="2" pos="3885" userDrawn="1">
          <p15:clr>
            <a:srgbClr val="FBAE40"/>
          </p15:clr>
        </p15:guide>
        <p15:guide id="3" pos="415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D1C6E1-D754-4B77-9722-BD7A649C8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125C5049-13D2-4257-BCD0-1030FF6AE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518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5C32EADF-5DA3-47E2-B4A3-A5C9777CC8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3216" y="6381750"/>
            <a:ext cx="609584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0E8966-19DE-4458-921D-2490FCB676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98800" y="6382800"/>
            <a:ext cx="4512000" cy="360000"/>
          </a:xfrm>
        </p:spPr>
        <p:txBody>
          <a:bodyPr rIns="0"/>
          <a:lstStyle>
            <a:lvl1pPr>
              <a:defRPr sz="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9FD9403-AE85-467F-AB6F-DD17935E43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82800" y="1483200"/>
            <a:ext cx="10800000" cy="45360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B75277FE-48BC-4537-A4BD-061EF6217E64}"/>
              </a:ext>
            </a:extLst>
          </p:cNvPr>
          <p:cNvGrpSpPr/>
          <p:nvPr userDrawn="1"/>
        </p:nvGrpSpPr>
        <p:grpSpPr>
          <a:xfrm>
            <a:off x="-3132658" y="0"/>
            <a:ext cx="2844000" cy="2558234"/>
            <a:chOff x="-3327392" y="-13153"/>
            <a:chExt cx="2844000" cy="2558234"/>
          </a:xfrm>
        </p:grpSpPr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1FFC92D8-66D9-4A17-982C-AFFF4FBB585B}"/>
                </a:ext>
              </a:extLst>
            </p:cNvPr>
            <p:cNvSpPr txBox="1"/>
            <p:nvPr userDrawn="1"/>
          </p:nvSpPr>
          <p:spPr>
            <a:xfrm>
              <a:off x="-3327392" y="-13153"/>
              <a:ext cx="2844000" cy="25582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108000" tIns="72000" rIns="108000" bIns="72000" rtlCol="0">
              <a:noAutofit/>
            </a:bodyPr>
            <a:lstStyle>
              <a:defPPr>
                <a:defRPr lang="de-DE"/>
              </a:defPPr>
              <a:lvl1pPr>
                <a:defRPr sz="1600" b="1"/>
              </a:lvl1pPr>
            </a:lstStyle>
            <a:p>
              <a:pPr lvl="0"/>
              <a:r>
                <a:rPr lang="de-DE" sz="1600"/>
                <a:t>Hinweis Aufzählungen</a:t>
              </a:r>
            </a:p>
            <a:p>
              <a:pPr lvl="0">
                <a:spcBef>
                  <a:spcPts val="500"/>
                </a:spcBef>
              </a:pPr>
              <a:r>
                <a:rPr lang="de-DE" sz="1400" b="0"/>
                <a:t>Die Aufzählungsebenen</a:t>
              </a:r>
            </a:p>
            <a:p>
              <a:pPr lvl="0"/>
              <a:r>
                <a:rPr lang="de-DE" sz="1400" b="0"/>
                <a:t>sind im Master vordefiniert und müssen über das Menü </a:t>
              </a:r>
              <a:br>
                <a:rPr lang="de-DE" sz="1400" b="0"/>
              </a:br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endParaRPr lang="de-DE" sz="1400" b="0"/>
            </a:p>
            <a:p>
              <a:pPr lvl="0"/>
              <a:r>
                <a:rPr lang="de-DE" sz="1400" b="1"/>
                <a:t>„Listenebene erhöhen / verringern“ </a:t>
              </a:r>
              <a:r>
                <a:rPr lang="de-DE" sz="1400" b="0"/>
                <a:t>gesetzt werden.</a:t>
              </a:r>
            </a:p>
            <a:p>
              <a:pPr lvl="0"/>
              <a:endParaRPr lang="de-DE" sz="1600" b="0"/>
            </a:p>
          </p:txBody>
        </p:sp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F5BD6F1E-6703-4504-B1B5-8AC3456B25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3174551" y="1116553"/>
              <a:ext cx="1365622" cy="585267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5E77EA64-B403-4264-B958-E784810A46D2}"/>
                </a:ext>
              </a:extLst>
            </p:cNvPr>
            <p:cNvSpPr/>
            <p:nvPr userDrawn="1"/>
          </p:nvSpPr>
          <p:spPr>
            <a:xfrm>
              <a:off x="-2522220" y="1125538"/>
              <a:ext cx="403860" cy="276542"/>
            </a:xfrm>
            <a:prstGeom prst="rect">
              <a:avLst/>
            </a:prstGeom>
            <a:noFill/>
            <a:ln w="25400">
              <a:solidFill>
                <a:srgbClr val="E3004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/>
            </a:p>
          </p:txBody>
        </p:sp>
      </p:grpSp>
    </p:spTree>
    <p:extLst>
      <p:ext uri="{BB962C8B-B14F-4D97-AF65-F5344CB8AC3E}">
        <p14:creationId xmlns:p14="http://schemas.microsoft.com/office/powerpoint/2010/main" val="34053749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29">
          <p15:clr>
            <a:srgbClr val="F26B43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EE1B5F06-BF60-48C3-AD3D-D729132C3EED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9982418" y="128698"/>
            <a:ext cx="1800000" cy="197802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3B3DA50-F707-4F63-8FBA-300FDF4E9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333374"/>
            <a:ext cx="10800000" cy="74662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1A5527-4A14-404C-A85F-31AD2BF3D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2663" y="1483200"/>
            <a:ext cx="10800000" cy="4536000"/>
          </a:xfrm>
          <a:prstGeom prst="rect">
            <a:avLst/>
          </a:prstGeom>
        </p:spPr>
        <p:txBody>
          <a:bodyPr vert="horz" lIns="0" tIns="0" rIns="72000" bIns="0" rtlCol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sz="180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512248-4F01-4D59-8962-5DB7D9DA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2800" y="6381750"/>
            <a:ext cx="4800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E0C442-F353-4961-91B7-AFA6D5538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319" y="6381750"/>
            <a:ext cx="994344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8D1FDA76-8A6B-4230-A6B4-517FD786BCB7}" type="slidenum">
              <a:rPr lang="de-DE" smtClean="0"/>
              <a:pPr/>
              <a:t>‹#›</a:t>
            </a:fld>
            <a:endParaRPr lang="de-DE"/>
          </a:p>
        </p:txBody>
      </p:sp>
      <p:cxnSp>
        <p:nvCxnSpPr>
          <p:cNvPr id="9" name="Gerade Verbindung 9">
            <a:extLst>
              <a:ext uri="{FF2B5EF4-FFF2-40B4-BE49-F238E27FC236}">
                <a16:creationId xmlns:a16="http://schemas.microsoft.com/office/drawing/2014/main" id="{233728FB-99FC-4B1C-901F-F8D175C8A8AD}"/>
              </a:ext>
            </a:extLst>
          </p:cNvPr>
          <p:cNvCxnSpPr/>
          <p:nvPr userDrawn="1"/>
        </p:nvCxnSpPr>
        <p:spPr>
          <a:xfrm>
            <a:off x="0" y="6237288"/>
            <a:ext cx="12192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39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9" r:id="rId3"/>
    <p:sldLayoutId id="2147483681" r:id="rId4"/>
    <p:sldLayoutId id="2147483651" r:id="rId5"/>
    <p:sldLayoutId id="2147483662" r:id="rId6"/>
    <p:sldLayoutId id="2147483650" r:id="rId7"/>
    <p:sldLayoutId id="2147483684" r:id="rId8"/>
    <p:sldLayoutId id="2147483683" r:id="rId9"/>
    <p:sldLayoutId id="2147483672" r:id="rId10"/>
    <p:sldLayoutId id="2147483673" r:id="rId11"/>
    <p:sldLayoutId id="2147483665" r:id="rId12"/>
    <p:sldLayoutId id="2147483674" r:id="rId13"/>
    <p:sldLayoutId id="2147483682" r:id="rId14"/>
    <p:sldLayoutId id="2147483678" r:id="rId15"/>
    <p:sldLayoutId id="2147483675" r:id="rId16"/>
    <p:sldLayoutId id="2147483663" r:id="rId17"/>
    <p:sldLayoutId id="2147483664" r:id="rId18"/>
  </p:sldLayoutIdLs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60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200"/>
        </a:spcBef>
        <a:buFontTx/>
        <a:buNone/>
        <a:defRPr sz="2200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6858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SzPct val="80000"/>
        <a:buFont typeface="Arial" panose="020B0604020202020204" pitchFamily="34" charset="0"/>
        <a:buChar char="●"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6858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SzPct val="80000"/>
        <a:buFont typeface="Arial" panose="020B0604020202020204" pitchFamily="34" charset="0"/>
        <a:buChar char="‒"/>
        <a:defRPr sz="1800" kern="1200" spc="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6858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SzPct val="80000"/>
        <a:buFont typeface="Arial" panose="020B0604020202020204" pitchFamily="34" charset="0"/>
        <a:buChar char="●"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6858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SzPct val="80000"/>
        <a:buFont typeface="Arial" panose="020B0604020202020204" pitchFamily="34" charset="0"/>
        <a:buChar char="‒"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1260000" indent="-252000" algn="l" defTabSz="6858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SzPct val="100000"/>
        <a:buFont typeface="Arial" panose="020B0604020202020204" pitchFamily="34" charset="0"/>
        <a:buChar char="‒"/>
        <a:defRPr sz="1800" kern="1200" spc="0" baseline="0">
          <a:solidFill>
            <a:schemeClr val="tx1"/>
          </a:solidFill>
          <a:latin typeface="+mn-lt"/>
          <a:ea typeface="+mn-ea"/>
          <a:cs typeface="+mn-cs"/>
        </a:defRPr>
      </a:lvl6pPr>
      <a:lvl7pPr marL="1512000" indent="-252000" algn="l" defTabSz="6858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SzPct val="80000"/>
        <a:buFont typeface="Arial" panose="020B0604020202020204" pitchFamily="34" charset="0"/>
        <a:buChar char="●"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7pPr>
      <a:lvl8pPr marL="1764000" indent="-252000" algn="l" defTabSz="6858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‒"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8pPr>
      <a:lvl9pPr marL="2016000" indent="-252000" algn="l" defTabSz="6858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SzPct val="80000"/>
        <a:buFont typeface="Arial" panose="020B0604020202020204" pitchFamily="34" charset="0"/>
        <a:buChar char="●"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19" userDrawn="1">
          <p15:clr>
            <a:srgbClr val="F26B43"/>
          </p15:clr>
        </p15:guide>
        <p15:guide id="2" pos="7423" userDrawn="1">
          <p15:clr>
            <a:srgbClr val="F26B43"/>
          </p15:clr>
        </p15:guide>
        <p15:guide id="5" orient="horz" pos="3793" userDrawn="1">
          <p15:clr>
            <a:srgbClr val="F26B43"/>
          </p15:clr>
        </p15:guide>
        <p15:guide id="6" orient="horz" pos="4020" userDrawn="1">
          <p15:clr>
            <a:srgbClr val="F26B43"/>
          </p15:clr>
        </p15:guide>
        <p15:guide id="7" orient="horz" pos="935" userDrawn="1">
          <p15:clr>
            <a:srgbClr val="F26B43"/>
          </p15:clr>
        </p15:guide>
        <p15:guide id="8" orient="horz" pos="709" userDrawn="1">
          <p15:clr>
            <a:srgbClr val="F26B43"/>
          </p15:clr>
        </p15:guide>
        <p15:guide id="17" orient="horz" pos="2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energy-platform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energy-platform.org/tutorials/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openenergy-platform.org/tutorials/11/" TargetMode="External"/><Relationship Id="rId7" Type="http://schemas.openxmlformats.org/officeDocument/2006/relationships/hyperlink" Target="https://www.postgresql.org/docs/current/datatyp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penenergy-platform.org/tutorials/jupyter/OEP-oedialect_upload_from_csv/" TargetMode="External"/><Relationship Id="rId5" Type="http://schemas.openxmlformats.org/officeDocument/2006/relationships/hyperlink" Target="https://openenergy-platform.org/tutorials/jupyter/OEP_API_tutorial_part1/" TargetMode="External"/><Relationship Id="rId4" Type="http://schemas.openxmlformats.org/officeDocument/2006/relationships/hyperlink" Target="https://openenergy-platform.org/tutorials/15/" TargetMode="External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zenodo.org/record/473679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hyperlink" Target="https://doi.org/10.5281/zenodo.473679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github.com/OpenEnergyPlatform/oeplatform/issues" TargetMode="External"/><Relationship Id="rId7" Type="http://schemas.openxmlformats.org/officeDocument/2006/relationships/hyperlink" Target="https://github.com/wingech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.winger@oeko.de" TargetMode="External"/><Relationship Id="rId5" Type="http://schemas.openxmlformats.org/officeDocument/2006/relationships/hyperlink" Target="https://github.com/han-f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h.foerster@oeko.de" TargetMode="Externa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0D6DF8-449A-49C2-890B-2E3F453767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D7220A48-3907-476B-960F-0279A409A1D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089488" y="4509311"/>
            <a:ext cx="8013019" cy="395288"/>
          </a:xfrm>
        </p:spPr>
        <p:txBody>
          <a:bodyPr/>
          <a:lstStyle/>
          <a:p>
            <a:pPr algn="ctr"/>
            <a:r>
              <a:rPr lang="de-DE" sz="1600" spc="-1">
                <a:latin typeface="+mj-lt"/>
              </a:rPr>
              <a:t>Forschungsnetzwerk Energiesystemanalyse Jahrestreffen 2021</a:t>
            </a:r>
            <a:endParaRPr lang="de-DE" sz="1600">
              <a:latin typeface="+mj-lt"/>
            </a:endParaRPr>
          </a:p>
        </p:txBody>
      </p:sp>
      <p:pic>
        <p:nvPicPr>
          <p:cNvPr id="6" name="Grafik 3">
            <a:extLst>
              <a:ext uri="{FF2B5EF4-FFF2-40B4-BE49-F238E27FC236}">
                <a16:creationId xmlns:a16="http://schemas.microsoft.com/office/drawing/2014/main" id="{4336FEAD-9E0F-4C22-BCE0-9B7848CAB76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0658475" y="4587294"/>
            <a:ext cx="1552320" cy="1598040"/>
          </a:xfrm>
          <a:prstGeom prst="rect">
            <a:avLst/>
          </a:prstGeom>
          <a:ln>
            <a:noFill/>
          </a:ln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F8B2EAB-0F55-4F1D-BDB9-1856E4A27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974" y="6283542"/>
            <a:ext cx="3408046" cy="556416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6CB6CA51-2427-4ECE-ADA3-AFDF40125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015" y="1121634"/>
            <a:ext cx="2935967" cy="1386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F2D179FA-BD31-4517-8CA6-8F04CB879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F5D29A45-7EA3-4961-86C7-D3200FC50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1FDA76-8A6B-4230-A6B4-517FD786BCB7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EC0B2A2-F0FF-4C9A-9068-C312D8A5CACF}"/>
              </a:ext>
            </a:extLst>
          </p:cNvPr>
          <p:cNvSpPr/>
          <p:nvPr/>
        </p:nvSpPr>
        <p:spPr>
          <a:xfrm>
            <a:off x="3047998" y="290407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spc="-1"/>
              <a:t>Workshop 2g</a:t>
            </a:r>
            <a:br>
              <a:rPr lang="de-DE" spc="-1"/>
            </a:br>
            <a:br>
              <a:rPr lang="de-DE">
                <a:cs typeface="Calibri" panose="020F0502020204030204" pitchFamily="34" charset="0"/>
              </a:rPr>
            </a:br>
            <a:r>
              <a:rPr lang="de-DE" err="1">
                <a:cs typeface="Calibri" panose="020F0502020204030204" pitchFamily="34" charset="0"/>
              </a:rPr>
              <a:t>Szenariendaten</a:t>
            </a:r>
            <a:r>
              <a:rPr lang="de-DE">
                <a:cs typeface="Calibri" panose="020F0502020204030204" pitchFamily="34" charset="0"/>
              </a:rPr>
              <a:t> auf der Open Energy </a:t>
            </a:r>
            <a:r>
              <a:rPr lang="de-DE" err="1">
                <a:cs typeface="Calibri" panose="020F0502020204030204" pitchFamily="34" charset="0"/>
              </a:rPr>
              <a:t>Platform</a:t>
            </a:r>
            <a:r>
              <a:rPr lang="de-DE">
                <a:cs typeface="Calibri" panose="020F0502020204030204" pitchFamily="34" charset="0"/>
              </a:rPr>
              <a:t> </a:t>
            </a:r>
            <a:br>
              <a:rPr lang="de-DE">
                <a:cs typeface="Calibri" panose="020F0502020204030204" pitchFamily="34" charset="0"/>
              </a:rPr>
            </a:br>
            <a:r>
              <a:rPr lang="de-DE">
                <a:cs typeface="Calibri" panose="020F0502020204030204" pitchFamily="34" charset="0"/>
              </a:rPr>
              <a:t>Wie komme ich an sie heran, wie trage ich welche bei?</a:t>
            </a:r>
            <a:br>
              <a:rPr lang="de-DE" b="1">
                <a:cs typeface="Calibri" panose="020F0502020204030204" pitchFamily="34" charset="0"/>
              </a:rPr>
            </a:br>
            <a:endParaRPr lang="de-DE"/>
          </a:p>
        </p:txBody>
      </p:sp>
      <p:pic>
        <p:nvPicPr>
          <p:cNvPr id="16" name="Grafik 15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2C8995FC-0ABA-4A3F-A0CB-4FEB249CAA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741" y="6321408"/>
            <a:ext cx="686933" cy="24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11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3D09A11F-0348-44C2-AC2B-247603B9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Was haben wir in diesem Workshop vor?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021EA4-8B2A-4170-AAE0-E443A2224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/>
              <a:t>Live auf der </a:t>
            </a:r>
            <a:r>
              <a:rPr lang="de-DE" sz="2400">
                <a:hlinkClick r:id="rId3"/>
              </a:rPr>
              <a:t>Open Energy </a:t>
            </a:r>
            <a:r>
              <a:rPr lang="de-DE" sz="2400" err="1">
                <a:hlinkClick r:id="rId3"/>
              </a:rPr>
              <a:t>Platform</a:t>
            </a:r>
            <a:r>
              <a:rPr lang="de-DE" sz="2400"/>
              <a:t>: </a:t>
            </a:r>
          </a:p>
          <a:p>
            <a:pPr marL="594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/>
              <a:t>Am Anfang: Orientierung auf der Open Energy </a:t>
            </a:r>
            <a:r>
              <a:rPr lang="de-DE" err="1"/>
              <a:t>Platform</a:t>
            </a:r>
            <a:r>
              <a:rPr lang="de-DE"/>
              <a:t>: wie finde ich </a:t>
            </a:r>
            <a:r>
              <a:rPr lang="de-DE" err="1"/>
              <a:t>Szenariendaten</a:t>
            </a:r>
            <a:r>
              <a:rPr lang="de-DE"/>
              <a:t>?</a:t>
            </a:r>
          </a:p>
          <a:p>
            <a:pPr marL="594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/>
              <a:t>Im Zentrum: Auf welchen Wegen kann ich </a:t>
            </a:r>
            <a:r>
              <a:rPr lang="de-DE" err="1"/>
              <a:t>Szenariendaten</a:t>
            </a:r>
            <a:r>
              <a:rPr lang="de-DE"/>
              <a:t> beitragen? </a:t>
            </a:r>
          </a:p>
          <a:p>
            <a:pPr marL="594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/>
              <a:t>Zum Mitnehmen: Links zu Tutorials</a:t>
            </a:r>
          </a:p>
          <a:p>
            <a:pPr lvl="1" indent="0">
              <a:lnSpc>
                <a:spcPct val="150000"/>
              </a:lnSpc>
              <a:buNone/>
            </a:pPr>
            <a:endParaRPr lang="de-DE"/>
          </a:p>
          <a:p>
            <a:pPr lvl="1" indent="0">
              <a:lnSpc>
                <a:spcPct val="150000"/>
              </a:lnSpc>
              <a:buNone/>
            </a:pPr>
            <a:r>
              <a:rPr lang="de-DE"/>
              <a:t>Währenddessen: Gerne Fragen stellen! 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D884C4-E8EA-47BF-BB03-133159BA5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A67823-E432-471D-A52B-2DBB3C6AB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1FDA76-8A6B-4230-A6B4-517FD786BCB7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3152101-622E-4FDA-92A5-6E71F9827A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B45BD75-BCBD-4FE6-B856-35D3714EE1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1974" y="6283542"/>
            <a:ext cx="3408046" cy="556416"/>
          </a:xfrm>
          <a:prstGeom prst="rect">
            <a:avLst/>
          </a:prstGeom>
        </p:spPr>
      </p:pic>
      <p:pic>
        <p:nvPicPr>
          <p:cNvPr id="12" name="Grafik 11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A01E6BF2-97F4-40FB-BB19-781754003B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741" y="6321408"/>
            <a:ext cx="686933" cy="24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4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3D09A11F-0348-44C2-AC2B-247603B9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2 Wege Daten auf der Open Energy </a:t>
            </a:r>
            <a:r>
              <a:rPr lang="de-DE" err="1"/>
              <a:t>Platform</a:t>
            </a:r>
            <a:r>
              <a:rPr lang="de-DE"/>
              <a:t> beitragen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021EA4-8B2A-4170-AAE0-E443A2224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375" y="5544266"/>
            <a:ext cx="5184000" cy="837484"/>
          </a:xfrm>
        </p:spPr>
        <p:txBody>
          <a:bodyPr/>
          <a:lstStyle/>
          <a:p>
            <a:pPr>
              <a:lnSpc>
                <a:spcPct val="150000"/>
              </a:lnSpc>
            </a:pPr>
            <a:br>
              <a:rPr lang="de-DE" sz="1200">
                <a:solidFill>
                  <a:schemeClr val="accent3">
                    <a:lumMod val="75000"/>
                  </a:schemeClr>
                </a:solidFill>
              </a:rPr>
            </a:br>
            <a:r>
              <a:rPr lang="de-DE" sz="1200">
                <a:solidFill>
                  <a:schemeClr val="accent3">
                    <a:lumMod val="75000"/>
                  </a:schemeClr>
                </a:solidFill>
                <a:hlinkClick r:id="rId3"/>
              </a:rPr>
              <a:t>https://openenergy-platform.org/tutorials/8/</a:t>
            </a:r>
            <a:r>
              <a:rPr lang="de-DE" sz="120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de-DE" sz="120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D884C4-E8EA-47BF-BB03-133159BA5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A67823-E432-471D-A52B-2DBB3C6AB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1FDA76-8A6B-4230-A6B4-517FD786BCB7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3152101-622E-4FDA-92A5-6E71F9827A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6368633-BFB8-4B7A-9587-B6F5E0E750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1974" y="6283542"/>
            <a:ext cx="3408046" cy="556416"/>
          </a:xfrm>
          <a:prstGeom prst="rect">
            <a:avLst/>
          </a:prstGeom>
        </p:spPr>
      </p:pic>
      <p:pic>
        <p:nvPicPr>
          <p:cNvPr id="10" name="Grafik 9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C585F01B-5CC4-44E5-B11C-4846004CB3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741" y="6321408"/>
            <a:ext cx="686933" cy="240342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0AE8243-955A-4930-8777-AD661A2952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2663" y="1218857"/>
            <a:ext cx="5973361" cy="467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2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3D09A11F-0348-44C2-AC2B-247603B9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Hilfreiche Tutorials für den Einstieg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021EA4-8B2A-4170-AAE0-E443A2224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accent3">
                    <a:lumMod val="75000"/>
                  </a:schemeClr>
                </a:solidFill>
              </a:rPr>
              <a:t>Beginners Guide:  </a:t>
            </a:r>
            <a:r>
              <a:rPr lang="de-DE" sz="1400" dirty="0"/>
              <a:t>Registrierung auf der OEP, Beitritt in </a:t>
            </a:r>
            <a:r>
              <a:rPr lang="de-DE" sz="1400" dirty="0" err="1"/>
              <a:t>github</a:t>
            </a:r>
            <a:r>
              <a:rPr lang="de-DE" sz="1400" dirty="0"/>
              <a:t> Gruppe, Datenupload via REST-API, Daten und Metadaten in den Review auf </a:t>
            </a:r>
            <a:r>
              <a:rPr lang="de-DE" sz="1400" dirty="0" err="1"/>
              <a:t>github</a:t>
            </a:r>
            <a:r>
              <a:rPr lang="de-DE" sz="1400" dirty="0"/>
              <a:t> geben</a:t>
            </a:r>
            <a:br>
              <a:rPr lang="de-DE" sz="1400" dirty="0"/>
            </a:br>
            <a:r>
              <a:rPr lang="de-DE" sz="1400" dirty="0">
                <a:hlinkClick r:id="rId3"/>
              </a:rPr>
              <a:t>https://openenergy-platform.org/tutorials/11/</a:t>
            </a:r>
            <a:r>
              <a:rPr lang="de-DE" sz="1400" dirty="0"/>
              <a:t>  (Auch als PDF verfügbar)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accent3">
                    <a:lumMod val="75000"/>
                  </a:schemeClr>
                </a:solidFill>
              </a:rPr>
              <a:t>Datenupload mit CSV Wizard: </a:t>
            </a:r>
            <a:br>
              <a:rPr lang="de-DE" sz="1400" dirty="0"/>
            </a:br>
            <a:r>
              <a:rPr lang="de-DE" sz="1400" dirty="0">
                <a:hlinkClick r:id="rId4"/>
              </a:rPr>
              <a:t>https://openenergy-platform.org/tutorials/15/</a:t>
            </a:r>
            <a:r>
              <a:rPr lang="de-DE" sz="1400" dirty="0"/>
              <a:t>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accent3">
                    <a:lumMod val="75000"/>
                  </a:schemeClr>
                </a:solidFill>
              </a:rPr>
              <a:t>Datenupload mit REST-API:</a:t>
            </a:r>
            <a:br>
              <a:rPr lang="de-DE" sz="14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de-DE" sz="1400" dirty="0">
                <a:solidFill>
                  <a:schemeClr val="accent3">
                    <a:lumMod val="75000"/>
                  </a:schemeClr>
                </a:solidFill>
                <a:hlinkClick r:id="rId5"/>
              </a:rPr>
              <a:t>https://openenergy-platform.org/tutorials/jupyter/OEP_API_tutorial_part1/</a:t>
            </a:r>
            <a:endParaRPr lang="de-DE" sz="1400" dirty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accent3">
                    <a:lumMod val="75000"/>
                  </a:schemeClr>
                </a:solidFill>
              </a:rPr>
              <a:t>Datenupload mit </a:t>
            </a:r>
            <a:r>
              <a:rPr lang="de-DE" sz="1400" dirty="0" err="1">
                <a:solidFill>
                  <a:schemeClr val="accent3">
                    <a:lumMod val="75000"/>
                  </a:schemeClr>
                </a:solidFill>
              </a:rPr>
              <a:t>sqlalchemy</a:t>
            </a:r>
            <a:r>
              <a:rPr lang="de-DE" sz="1400" dirty="0">
                <a:solidFill>
                  <a:schemeClr val="accent3">
                    <a:lumMod val="75000"/>
                  </a:schemeClr>
                </a:solidFill>
              </a:rPr>
              <a:t> mit </a:t>
            </a:r>
            <a:r>
              <a:rPr lang="de-DE" sz="1400" dirty="0" err="1">
                <a:solidFill>
                  <a:schemeClr val="accent3">
                    <a:lumMod val="75000"/>
                  </a:schemeClr>
                </a:solidFill>
              </a:rPr>
              <a:t>oedialect</a:t>
            </a:r>
            <a:r>
              <a:rPr lang="de-DE" sz="1400" dirty="0">
                <a:solidFill>
                  <a:schemeClr val="accent3">
                    <a:lumMod val="75000"/>
                  </a:schemeClr>
                </a:solidFill>
              </a:rPr>
              <a:t>:</a:t>
            </a:r>
            <a:br>
              <a:rPr lang="de-DE" sz="14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de-DE" sz="1400" dirty="0">
                <a:solidFill>
                  <a:schemeClr val="accent3">
                    <a:lumMod val="75000"/>
                  </a:schemeClr>
                </a:solidFill>
                <a:hlinkClick r:id="rId6"/>
              </a:rPr>
              <a:t>https://openenergy-platform.org/tutorials/jupyter/OEP-oedialect_upload_from_csv/</a:t>
            </a:r>
            <a:r>
              <a:rPr lang="de-DE" sz="1400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400" dirty="0" err="1">
                <a:solidFill>
                  <a:schemeClr val="accent3">
                    <a:lumMod val="75000"/>
                  </a:schemeClr>
                </a:solidFill>
              </a:rPr>
              <a:t>Postgresql</a:t>
            </a:r>
            <a:r>
              <a:rPr lang="de-DE" sz="1400" dirty="0">
                <a:solidFill>
                  <a:schemeClr val="accent3">
                    <a:lumMod val="75000"/>
                  </a:schemeClr>
                </a:solidFill>
              </a:rPr>
              <a:t> Datentypen:</a:t>
            </a:r>
            <a:br>
              <a:rPr lang="de-DE" sz="14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400" dirty="0">
                <a:solidFill>
                  <a:schemeClr val="accent3">
                    <a:lumMod val="75000"/>
                  </a:schemeClr>
                </a:solidFill>
                <a:hlinkClick r:id="rId7"/>
              </a:rPr>
              <a:t>https://www.postgresql.org/docs/current/datatype.html</a:t>
            </a:r>
            <a:br>
              <a:rPr lang="de-DE" sz="1400" dirty="0">
                <a:solidFill>
                  <a:schemeClr val="accent3">
                    <a:lumMod val="75000"/>
                  </a:schemeClr>
                </a:solidFill>
              </a:rPr>
            </a:br>
            <a:endParaRPr lang="de-DE" sz="180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D884C4-E8EA-47BF-BB03-133159BA5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Hannah Förster, Christian </a:t>
            </a:r>
            <a:r>
              <a:rPr lang="de-DE" dirty="0" err="1"/>
              <a:t>Winger│Berlin</a:t>
            </a:r>
            <a:r>
              <a:rPr lang="de-DE" dirty="0"/>
              <a:t>, Freiburg│20.05.2021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A67823-E432-471D-A52B-2DBB3C6AB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1FDA76-8A6B-4230-A6B4-517FD786BCB7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3152101-622E-4FDA-92A5-6E71F9827A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6368633-BFB8-4B7A-9587-B6F5E0E750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1974" y="6283542"/>
            <a:ext cx="3408046" cy="556416"/>
          </a:xfrm>
          <a:prstGeom prst="rect">
            <a:avLst/>
          </a:prstGeom>
        </p:spPr>
      </p:pic>
      <p:pic>
        <p:nvPicPr>
          <p:cNvPr id="10" name="Grafik 9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C585F01B-5CC4-44E5-B11C-4846004CB3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1741" y="6321408"/>
            <a:ext cx="686933" cy="24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37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3D09A11F-0348-44C2-AC2B-247603B9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Materialien zum Workshop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021EA4-8B2A-4170-AAE0-E443A2224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0">
              <a:lnSpc>
                <a:spcPct val="150000"/>
              </a:lnSpc>
              <a:buNone/>
            </a:pPr>
            <a:r>
              <a:rPr lang="de-DE" sz="1800" dirty="0"/>
              <a:t>Links zu den Daten</a:t>
            </a:r>
          </a:p>
          <a:p>
            <a:pPr lvl="1" indent="0">
              <a:lnSpc>
                <a:spcPct val="150000"/>
              </a:lnSpc>
              <a:buNone/>
            </a:pPr>
            <a:r>
              <a:rPr lang="de-DE" sz="1800" dirty="0">
                <a:hlinkClick r:id="rId3"/>
              </a:rPr>
              <a:t>https://zenodo.org/record/4736791</a:t>
            </a:r>
            <a:r>
              <a:rPr lang="de-DE" sz="1800" dirty="0"/>
              <a:t> bzw. </a:t>
            </a:r>
            <a:r>
              <a:rPr lang="de-DE" sz="1800" dirty="0">
                <a:hlinkClick r:id="rId4"/>
              </a:rPr>
              <a:t>https://doi.org/10.5281/zenodo.4736791</a:t>
            </a:r>
            <a:endParaRPr lang="de-DE" sz="1800" dirty="0"/>
          </a:p>
          <a:p>
            <a:pPr lvl="1" indent="0">
              <a:lnSpc>
                <a:spcPct val="150000"/>
              </a:lnSpc>
              <a:buNone/>
            </a:pPr>
            <a:r>
              <a:rPr lang="de-DE" sz="1800" dirty="0"/>
              <a:t>Inhalt:</a:t>
            </a:r>
          </a:p>
          <a:p>
            <a:pPr marL="537750" lvl="1" indent="-285750">
              <a:lnSpc>
                <a:spcPct val="150000"/>
              </a:lnSpc>
            </a:pPr>
            <a:r>
              <a:rPr lang="de-DE" sz="1800" dirty="0"/>
              <a:t>Folien: fne_oep_2021_upload_download.pptx</a:t>
            </a:r>
          </a:p>
          <a:p>
            <a:pPr marL="537750" lvl="1" indent="-285750">
              <a:lnSpc>
                <a:spcPct val="150000"/>
              </a:lnSpc>
            </a:pPr>
            <a:r>
              <a:rPr lang="de-DE" sz="1800" dirty="0"/>
              <a:t>Beispieldaten: example_data.csv / example_data.xlsx</a:t>
            </a:r>
          </a:p>
          <a:p>
            <a:pPr marL="537750" lvl="1" indent="-285750">
              <a:lnSpc>
                <a:spcPct val="150000"/>
              </a:lnSpc>
            </a:pPr>
            <a:r>
              <a:rPr lang="de-DE" sz="1800" dirty="0" err="1"/>
              <a:t>Jupyter</a:t>
            </a:r>
            <a:r>
              <a:rPr lang="de-DE" sz="1800" dirty="0"/>
              <a:t>-Notebooks:</a:t>
            </a:r>
          </a:p>
          <a:p>
            <a:pPr marL="789750" lvl="2" indent="-285750">
              <a:lnSpc>
                <a:spcPct val="150000"/>
              </a:lnSpc>
            </a:pPr>
            <a:r>
              <a:rPr lang="de-DE" sz="1600" dirty="0"/>
              <a:t>API: </a:t>
            </a:r>
            <a:r>
              <a:rPr lang="en-US" sz="1600" dirty="0"/>
              <a:t>fne_oep_example_api_20210519.ipynb</a:t>
            </a:r>
          </a:p>
          <a:p>
            <a:pPr marL="789750" lvl="2" indent="-285750">
              <a:lnSpc>
                <a:spcPct val="150000"/>
              </a:lnSpc>
            </a:pPr>
            <a:r>
              <a:rPr lang="en-US" sz="1600" dirty="0"/>
              <a:t>Dialect: fne_oep_example_oedialect_20210519.ipynb</a:t>
            </a:r>
            <a:endParaRPr lang="de-DE" sz="1600" dirty="0"/>
          </a:p>
          <a:p>
            <a:pPr lvl="1" indent="0">
              <a:lnSpc>
                <a:spcPct val="150000"/>
              </a:lnSpc>
              <a:buNone/>
            </a:pPr>
            <a:endParaRPr lang="de-DE" sz="180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D884C4-E8EA-47BF-BB03-133159BA5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A67823-E432-471D-A52B-2DBB3C6AB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1FDA76-8A6B-4230-A6B4-517FD786BCB7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3152101-622E-4FDA-92A5-6E71F9827A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6368633-BFB8-4B7A-9587-B6F5E0E750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1974" y="6283542"/>
            <a:ext cx="3408046" cy="556416"/>
          </a:xfrm>
          <a:prstGeom prst="rect">
            <a:avLst/>
          </a:prstGeom>
        </p:spPr>
      </p:pic>
      <p:pic>
        <p:nvPicPr>
          <p:cNvPr id="10" name="Grafik 9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C585F01B-5CC4-44E5-B11C-4846004CB3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741" y="6321408"/>
            <a:ext cx="686933" cy="24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9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3D09A11F-0348-44C2-AC2B-247603B9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Mitmachen + Danke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021EA4-8B2A-4170-AAE0-E443A2224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sz="2000"/>
              <a:t>Verbesserungsbedarf identifiziert? Dann gerne auf </a:t>
            </a:r>
            <a:r>
              <a:rPr lang="de-DE" sz="2000" err="1"/>
              <a:t>github</a:t>
            </a:r>
            <a:r>
              <a:rPr lang="de-DE" sz="2000"/>
              <a:t> eine </a:t>
            </a:r>
            <a:r>
              <a:rPr lang="de-DE" sz="2000" err="1"/>
              <a:t>issue</a:t>
            </a:r>
            <a:r>
              <a:rPr lang="de-DE" sz="2000"/>
              <a:t> im Repository </a:t>
            </a:r>
            <a:r>
              <a:rPr lang="de-DE" sz="2000" err="1"/>
              <a:t>oeplatform</a:t>
            </a:r>
            <a:r>
              <a:rPr lang="de-DE" sz="2000"/>
              <a:t> aufmachen: </a:t>
            </a:r>
            <a:r>
              <a:rPr lang="de-DE" sz="2000">
                <a:hlinkClick r:id="rId3"/>
              </a:rPr>
              <a:t>https://github.com/OpenEnergyPlatform/oeplatform/issues</a:t>
            </a:r>
            <a:r>
              <a:rPr lang="de-DE" sz="2000"/>
              <a:t> </a:t>
            </a:r>
          </a:p>
          <a:p>
            <a:pPr>
              <a:lnSpc>
                <a:spcPct val="150000"/>
              </a:lnSpc>
            </a:pPr>
            <a:endParaRPr lang="de-DE" sz="2000"/>
          </a:p>
          <a:p>
            <a:pPr>
              <a:lnSpc>
                <a:spcPct val="150000"/>
              </a:lnSpc>
            </a:pPr>
            <a:endParaRPr lang="de-DE" sz="2000"/>
          </a:p>
          <a:p>
            <a:pPr>
              <a:lnSpc>
                <a:spcPct val="150000"/>
              </a:lnSpc>
            </a:pPr>
            <a:r>
              <a:rPr lang="de-DE" sz="1800"/>
              <a:t>Danke für Eure Aufmerksamkeit!</a:t>
            </a:r>
          </a:p>
          <a:p>
            <a:pPr>
              <a:lnSpc>
                <a:spcPct val="150000"/>
              </a:lnSpc>
            </a:pPr>
            <a:r>
              <a:rPr lang="de-DE" sz="1800"/>
              <a:t>Hannah Förster: </a:t>
            </a:r>
            <a:r>
              <a:rPr lang="de-DE" sz="18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h.foerster@oeko.de</a:t>
            </a:r>
            <a:r>
              <a:rPr lang="de-DE" sz="1800"/>
              <a:t> (</a:t>
            </a:r>
            <a:r>
              <a:rPr lang="de-DE" sz="1800">
                <a:hlinkClick r:id="rId5"/>
              </a:rPr>
              <a:t>han-f</a:t>
            </a:r>
            <a:r>
              <a:rPr lang="de-DE" sz="1800"/>
              <a:t>)</a:t>
            </a:r>
            <a:br>
              <a:rPr lang="de-DE" sz="1800"/>
            </a:br>
            <a:r>
              <a:rPr lang="de-DE" sz="1800"/>
              <a:t>Christian </a:t>
            </a:r>
            <a:r>
              <a:rPr lang="de-DE" sz="1800" err="1"/>
              <a:t>Winger</a:t>
            </a:r>
            <a:r>
              <a:rPr lang="de-DE" sz="1800"/>
              <a:t>: </a:t>
            </a:r>
            <a:r>
              <a:rPr lang="de-DE" sz="180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c.winger@oeko.de</a:t>
            </a:r>
            <a:r>
              <a:rPr lang="de-DE" sz="1800"/>
              <a:t> (</a:t>
            </a:r>
            <a:r>
              <a:rPr lang="de-DE" sz="1800">
                <a:hlinkClick r:id="rId7"/>
              </a:rPr>
              <a:t>wingechr</a:t>
            </a:r>
            <a:r>
              <a:rPr lang="de-DE" sz="1800"/>
              <a:t>)</a:t>
            </a:r>
          </a:p>
          <a:p>
            <a:pPr>
              <a:lnSpc>
                <a:spcPct val="150000"/>
              </a:lnSpc>
            </a:pPr>
            <a:endParaRPr lang="de-DE" sz="1800"/>
          </a:p>
          <a:p>
            <a:pPr>
              <a:lnSpc>
                <a:spcPct val="150000"/>
              </a:lnSpc>
            </a:pPr>
            <a:endParaRPr lang="de-DE" sz="1800"/>
          </a:p>
          <a:p>
            <a:pPr marL="594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de-DE" sz="180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D884C4-E8EA-47BF-BB03-133159BA5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Hannah Förster, Christian Winger│Berlin, Freiburg│20.05.2021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A67823-E432-471D-A52B-2DBB3C6AB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1FDA76-8A6B-4230-A6B4-517FD786BCB7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3152101-622E-4FDA-92A5-6E71F9827A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6368633-BFB8-4B7A-9587-B6F5E0E750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1974" y="6283542"/>
            <a:ext cx="3408046" cy="556416"/>
          </a:xfrm>
          <a:prstGeom prst="rect">
            <a:avLst/>
          </a:prstGeom>
        </p:spPr>
      </p:pic>
      <p:pic>
        <p:nvPicPr>
          <p:cNvPr id="10" name="Grafik 9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C585F01B-5CC4-44E5-B11C-4846004CB3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1741" y="6321408"/>
            <a:ext cx="686933" cy="240342"/>
          </a:xfrm>
          <a:prstGeom prst="rect">
            <a:avLst/>
          </a:prstGeom>
        </p:spPr>
      </p:pic>
      <p:pic>
        <p:nvPicPr>
          <p:cNvPr id="12" name="Grafik 3">
            <a:extLst>
              <a:ext uri="{FF2B5EF4-FFF2-40B4-BE49-F238E27FC236}">
                <a16:creationId xmlns:a16="http://schemas.microsoft.com/office/drawing/2014/main" id="{B59F4EA5-C7E9-47A7-87ED-3585A8B44A76}"/>
              </a:ext>
            </a:extLst>
          </p:cNvPr>
          <p:cNvPicPr/>
          <p:nvPr/>
        </p:nvPicPr>
        <p:blipFill>
          <a:blip r:embed="rId10"/>
          <a:stretch/>
        </p:blipFill>
        <p:spPr>
          <a:xfrm>
            <a:off x="10658475" y="4587294"/>
            <a:ext cx="1552320" cy="1598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5464369"/>
      </p:ext>
    </p:extLst>
  </p:cSld>
  <p:clrMapOvr>
    <a:masterClrMapping/>
  </p:clrMapOvr>
</p:sld>
</file>

<file path=ppt/theme/theme1.xml><?xml version="1.0" encoding="utf-8"?>
<a:theme xmlns:a="http://schemas.openxmlformats.org/drawingml/2006/main" name="Öko-Institut 2020 | 16:9">
  <a:themeElements>
    <a:clrScheme name="Oeko-Institut 2020">
      <a:dk1>
        <a:sysClr val="windowText" lastClr="000000"/>
      </a:dk1>
      <a:lt1>
        <a:sysClr val="window" lastClr="FFFFFF"/>
      </a:lt1>
      <a:dk2>
        <a:srgbClr val="000099"/>
      </a:dk2>
      <a:lt2>
        <a:srgbClr val="B8D4FF"/>
      </a:lt2>
      <a:accent1>
        <a:srgbClr val="006AA4"/>
      </a:accent1>
      <a:accent2>
        <a:srgbClr val="00BEE1"/>
      </a:accent2>
      <a:accent3>
        <a:srgbClr val="97BF0D"/>
      </a:accent3>
      <a:accent4>
        <a:srgbClr val="DCDB1F"/>
      </a:accent4>
      <a:accent5>
        <a:srgbClr val="6586C3"/>
      </a:accent5>
      <a:accent6>
        <a:srgbClr val="009791"/>
      </a:accent6>
      <a:hlink>
        <a:srgbClr val="006AA4"/>
      </a:hlink>
      <a:folHlink>
        <a:srgbClr val="E3004F"/>
      </a:folHlink>
    </a:clrScheme>
    <a:fontScheme name="Oeko-Institut 202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uszeichnungen">
      <a:srgbClr val="E3004F"/>
    </a:custClr>
    <a:custClr name="Linienfarbe">
      <a:srgbClr val="868686"/>
    </a:custClr>
  </a:custClrLst>
  <a:extLst>
    <a:ext uri="{05A4C25C-085E-4340-85A3-A5531E510DB2}">
      <thm15:themeFamily xmlns:thm15="http://schemas.microsoft.com/office/thememl/2012/main" name="PPT-Vorlage_Oeko_kreativ_16zu9.potx" id="{7CAE3772-D1D9-44A2-A37D-8426FB8FE64C}" vid="{1BF4F137-9BF3-49AA-9C5F-7C4B3062C52D}"/>
    </a:ext>
  </a:extLst>
</a:theme>
</file>

<file path=ppt/theme/theme2.xml><?xml version="1.0" encoding="utf-8"?>
<a:theme xmlns:a="http://schemas.openxmlformats.org/drawingml/2006/main" name="Office">
  <a:themeElements>
    <a:clrScheme name="Oeko-Institut 2020">
      <a:dk1>
        <a:sysClr val="windowText" lastClr="000000"/>
      </a:dk1>
      <a:lt1>
        <a:sysClr val="window" lastClr="FFFFFF"/>
      </a:lt1>
      <a:dk2>
        <a:srgbClr val="000099"/>
      </a:dk2>
      <a:lt2>
        <a:srgbClr val="B8D4FF"/>
      </a:lt2>
      <a:accent1>
        <a:srgbClr val="006AA4"/>
      </a:accent1>
      <a:accent2>
        <a:srgbClr val="00BEE1"/>
      </a:accent2>
      <a:accent3>
        <a:srgbClr val="97BF0D"/>
      </a:accent3>
      <a:accent4>
        <a:srgbClr val="DCDB1F"/>
      </a:accent4>
      <a:accent5>
        <a:srgbClr val="6586C3"/>
      </a:accent5>
      <a:accent6>
        <a:srgbClr val="009791"/>
      </a:accent6>
      <a:hlink>
        <a:srgbClr val="006AA4"/>
      </a:hlink>
      <a:folHlink>
        <a:srgbClr val="E3004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5502B485E967A43B309DF7C4672BD51" ma:contentTypeVersion="4" ma:contentTypeDescription="Ein neues Dokument erstellen." ma:contentTypeScope="" ma:versionID="13d8f6f460b5f0bd498729f0b9329faf">
  <xsd:schema xmlns:xsd="http://www.w3.org/2001/XMLSchema" xmlns:xs="http://www.w3.org/2001/XMLSchema" xmlns:p="http://schemas.microsoft.com/office/2006/metadata/properties" xmlns:ns2="4aedf545-51fb-44b6-8b76-d58ee948e0cf" xmlns:ns3="717e34e1-b7aa-47b3-a0a7-26e6dc76df37" targetNamespace="http://schemas.microsoft.com/office/2006/metadata/properties" ma:root="true" ma:fieldsID="b3691b38ea9120b77c1fd770dbf3c51d" ns2:_="" ns3:_="">
    <xsd:import namespace="4aedf545-51fb-44b6-8b76-d58ee948e0cf"/>
    <xsd:import namespace="717e34e1-b7aa-47b3-a0a7-26e6dc76df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df545-51fb-44b6-8b76-d58ee948e0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e34e1-b7aa-47b3-a0a7-26e6dc76df3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17e34e1-b7aa-47b3-a0a7-26e6dc76df37">
      <UserInfo>
        <DisplayName>Christian Winger</DisplayName>
        <AccountId>13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E48849-062C-4A39-BA8B-310BCBBC4B5E}">
  <ds:schemaRefs>
    <ds:schemaRef ds:uri="4aedf545-51fb-44b6-8b76-d58ee948e0cf"/>
    <ds:schemaRef ds:uri="717e34e1-b7aa-47b3-a0a7-26e6dc76df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48F2345-6F01-451F-B34F-D3B373A2A6D2}">
  <ds:schemaRefs>
    <ds:schemaRef ds:uri="717e34e1-b7aa-47b3-a0a7-26e6dc76df37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340105D-AA08-4FD2-A66E-A987B2F5FE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PPT-Vorlage_Oeko_kreativ_16zu9</Template>
  <TotalTime>0</TotalTime>
  <Words>456</Words>
  <Application>Microsoft Office PowerPoint</Application>
  <PresentationFormat>Widescreen</PresentationFormat>
  <Paragraphs>50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Öko-Institut 2020 | 16:9</vt:lpstr>
      <vt:lpstr>PowerPoint Presentation</vt:lpstr>
      <vt:lpstr>Was haben wir in diesem Workshop vor?</vt:lpstr>
      <vt:lpstr>2 Wege Daten auf der Open Energy Platform beitragen</vt:lpstr>
      <vt:lpstr>Hilfreiche Tutorials für den Einstieg </vt:lpstr>
      <vt:lpstr>Materialien zum Workshop </vt:lpstr>
      <vt:lpstr>Mitmachen + Danke</vt:lpstr>
    </vt:vector>
  </TitlesOfParts>
  <Company>Öko-Institut e.V.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2g  Szenariendaten auf der Open Energy Platform:  Wie komme ich an sie heran, wie trage ich welche bei?</dc:title>
  <dc:creator>Hannah Förster</dc:creator>
  <dc:description>16:9 Vorlage</dc:description>
  <cp:lastModifiedBy>Christian Winger</cp:lastModifiedBy>
  <cp:revision>1</cp:revision>
  <dcterms:created xsi:type="dcterms:W3CDTF">2021-04-30T06:17:59Z</dcterms:created>
  <dcterms:modified xsi:type="dcterms:W3CDTF">2021-05-17T07:53:30Z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rstellt von">
    <vt:lpwstr>Susanne Bormann</vt:lpwstr>
  </property>
  <property fmtid="{D5CDD505-2E9C-101B-9397-08002B2CF9AE}" pid="3" name="Datum">
    <vt:filetime>2020-08-14T10:00:00Z</vt:filetime>
  </property>
  <property fmtid="{D5CDD505-2E9C-101B-9397-08002B2CF9AE}" pid="4" name="ContentTypeId">
    <vt:lpwstr>0x01010075502B485E967A43B309DF7C4672BD51</vt:lpwstr>
  </property>
</Properties>
</file>