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9" r:id="rId3"/>
    <p:sldId id="258" r:id="rId4"/>
    <p:sldId id="256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915"/>
  </p:normalViewPr>
  <p:slideViewPr>
    <p:cSldViewPr snapToGrid="0" snapToObjects="1">
      <p:cViewPr varScale="1">
        <p:scale>
          <a:sx n="90" d="100"/>
          <a:sy n="90" d="100"/>
        </p:scale>
        <p:origin x="1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6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19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1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38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7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51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70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6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48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FD3DF-EE44-A145-BA82-B26BED9FC24B}" type="datetimeFigureOut">
              <a:rPr lang="it-IT" smtClean="0"/>
              <a:t>21/02/21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B3EBB-33F0-A44F-9A17-E00FDF680D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30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5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5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4" Type="http://schemas.openxmlformats.org/officeDocument/2006/relationships/image" Target="../media/image25.jpg"/><Relationship Id="rId5" Type="http://schemas.openxmlformats.org/officeDocument/2006/relationships/image" Target="../media/image26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5" t="12789" r="3867" b="14086"/>
          <a:stretch/>
        </p:blipFill>
        <p:spPr>
          <a:xfrm>
            <a:off x="371330" y="106363"/>
            <a:ext cx="4528488" cy="302895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" t="10193" r="2773" b="14327"/>
          <a:stretch/>
        </p:blipFill>
        <p:spPr>
          <a:xfrm>
            <a:off x="4899818" y="106362"/>
            <a:ext cx="4645677" cy="302895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" t="10625" r="3125" b="13654"/>
          <a:stretch/>
        </p:blipFill>
        <p:spPr>
          <a:xfrm>
            <a:off x="371330" y="3135313"/>
            <a:ext cx="4507989" cy="30226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44" r="4172" b="13436"/>
          <a:stretch/>
        </p:blipFill>
        <p:spPr>
          <a:xfrm>
            <a:off x="4742283" y="3135312"/>
            <a:ext cx="4803212" cy="302260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91487" y="236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72421" y="35890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 flipV="1">
            <a:off x="923407" y="2111688"/>
            <a:ext cx="180536" cy="31718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101598" y="21716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982532" y="342710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6033145" y="4766314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584263" y="4817759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5385422" y="2134069"/>
            <a:ext cx="329982" cy="13621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73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7" t="13056" r="11250" b="15695"/>
          <a:stretch/>
        </p:blipFill>
        <p:spPr>
          <a:xfrm>
            <a:off x="396240" y="731520"/>
            <a:ext cx="5455564" cy="3870960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1" t="17917" r="14739" b="16250"/>
          <a:stretch/>
        </p:blipFill>
        <p:spPr>
          <a:xfrm>
            <a:off x="5851804" y="731520"/>
            <a:ext cx="5585942" cy="387096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621983" y="93725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1239201" y="1561143"/>
            <a:ext cx="57150" cy="27146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933134" y="85724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7468551" y="1676400"/>
            <a:ext cx="136209" cy="18668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88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6" t="11846" r="6499" b="12462"/>
          <a:stretch/>
        </p:blipFill>
        <p:spPr>
          <a:xfrm>
            <a:off x="5199763" y="3417072"/>
            <a:ext cx="4808046" cy="332708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9" t="9847" r="6001" b="10770"/>
          <a:stretch/>
        </p:blipFill>
        <p:spPr>
          <a:xfrm>
            <a:off x="5199765" y="0"/>
            <a:ext cx="4808043" cy="347472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" t="10000" r="5625" b="11077"/>
          <a:stretch/>
        </p:blipFill>
        <p:spPr>
          <a:xfrm>
            <a:off x="553718" y="3474719"/>
            <a:ext cx="4646045" cy="3269439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6" t="9230" r="4874" b="9077"/>
          <a:stretch/>
        </p:blipFill>
        <p:spPr>
          <a:xfrm>
            <a:off x="553719" y="0"/>
            <a:ext cx="4646047" cy="3474720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820103" y="236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01037" y="35890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1132521" y="768663"/>
            <a:ext cx="57150" cy="27146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430214" y="21716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311148" y="342710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6776098" y="4609152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2146932" y="4480574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5658801" y="921063"/>
            <a:ext cx="57150" cy="27146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16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2" t="11538" r="5104" b="7692"/>
          <a:stretch/>
        </p:blipFill>
        <p:spPr>
          <a:xfrm>
            <a:off x="4404359" y="457200"/>
            <a:ext cx="4040777" cy="292608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4" t="12000" r="2176" b="11200"/>
          <a:stretch/>
        </p:blipFill>
        <p:spPr>
          <a:xfrm>
            <a:off x="320040" y="457200"/>
            <a:ext cx="4267200" cy="292608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3" t="14232" r="4447" b="11985"/>
          <a:stretch/>
        </p:blipFill>
        <p:spPr>
          <a:xfrm>
            <a:off x="320040" y="3383280"/>
            <a:ext cx="4282440" cy="300228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2" t="14103" r="7292" b="9743"/>
          <a:stretch/>
        </p:blipFill>
        <p:spPr>
          <a:xfrm>
            <a:off x="4219115" y="3375660"/>
            <a:ext cx="4226021" cy="3009900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469583" y="5867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50517" y="34366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759654" y="56768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4411988" y="351854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5519446" y="4379116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>
            <a:off x="1237006" y="4338168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 flipH="1">
            <a:off x="5685471" y="1280160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1296351" y="1066800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7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t="13653" r="11093" b="14087"/>
          <a:stretch/>
        </p:blipFill>
        <p:spPr>
          <a:xfrm>
            <a:off x="134988" y="3332956"/>
            <a:ext cx="4759338" cy="338216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5" t="13653" r="10664" b="13654"/>
          <a:stretch/>
        </p:blipFill>
        <p:spPr>
          <a:xfrm>
            <a:off x="4457269" y="3332955"/>
            <a:ext cx="4771273" cy="33821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7" t="10156" r="10987" b="9310"/>
          <a:stretch/>
        </p:blipFill>
        <p:spPr>
          <a:xfrm>
            <a:off x="4669640" y="0"/>
            <a:ext cx="4558902" cy="333295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7" t="10156" r="10596" b="9310"/>
          <a:stretch/>
        </p:blipFill>
        <p:spPr>
          <a:xfrm>
            <a:off x="134988" y="0"/>
            <a:ext cx="4534652" cy="333295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12431" y="2581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3365" y="35080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702502" y="23906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583439" y="337566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5462294" y="5036337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165566" y="4923955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5628319" y="951542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1167759" y="1038224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46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endParaRPr lang="it-IT" altLang="it-IT"/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524001" y="10424725"/>
            <a:ext cx="63282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it-IT" altLang="ja-JP" sz="1200" b="1">
                <a:latin typeface="Times New Roman" charset="0"/>
                <a:ea typeface="MS Mincho" charset="-128"/>
                <a:cs typeface="Times New Roman" charset="0"/>
              </a:rPr>
              <a:t>Figura 2: </a:t>
            </a:r>
            <a:r>
              <a:rPr lang="it-IT" altLang="ja-JP" sz="1200">
                <a:latin typeface="Times New Roman" charset="0"/>
                <a:ea typeface="MS Mincho" charset="-128"/>
                <a:cs typeface="Times New Roman" charset="0"/>
              </a:rPr>
              <a:t>a) Haste T2-W in assiale;nodulo trattato, necrotico, disomogeneamente iso-ipointenso; è </a:t>
            </a:r>
            <a:endParaRPr lang="it-IT" altLang="ja-JP">
              <a:latin typeface="Arial" charset="0"/>
              <a:ea typeface="MS PGothic" charset="-128"/>
            </a:endParaRPr>
          </a:p>
        </p:txBody>
      </p:sp>
      <p:grpSp>
        <p:nvGrpSpPr>
          <p:cNvPr id="4100" name="Gruppo 14"/>
          <p:cNvGrpSpPr>
            <a:grpSpLocks/>
          </p:cNvGrpSpPr>
          <p:nvPr/>
        </p:nvGrpSpPr>
        <p:grpSpPr bwMode="auto">
          <a:xfrm>
            <a:off x="166683" y="85727"/>
            <a:ext cx="8475438" cy="6846330"/>
            <a:chOff x="-909642" y="-413266"/>
            <a:chExt cx="8475438" cy="6846330"/>
          </a:xfrm>
        </p:grpSpPr>
        <p:pic>
          <p:nvPicPr>
            <p:cNvPr id="4102" name="Picture 4" descr="IM-0002-0013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63" b="3772"/>
            <a:stretch>
              <a:fillRect/>
            </a:stretch>
          </p:blipFill>
          <p:spPr bwMode="auto">
            <a:xfrm>
              <a:off x="-909638" y="-413266"/>
              <a:ext cx="4262308" cy="3423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3" descr="IM-0012-0027"/>
            <p:cNvPicPr>
              <a:picLocks noChangeAspect="1" noChangeArrowheads="1"/>
            </p:cNvPicPr>
            <p:nvPr/>
          </p:nvPicPr>
          <p:blipFill>
            <a:blip r:embed="rId3">
              <a:lum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669" y="-413266"/>
              <a:ext cx="4213127" cy="3423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2" descr="IM-0016-0029"/>
            <p:cNvPicPr>
              <a:picLocks noChangeAspect="1" noChangeArrowheads="1"/>
            </p:cNvPicPr>
            <p:nvPr/>
          </p:nvPicPr>
          <p:blipFill>
            <a:blip r:embed="rId4">
              <a:lum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9642" y="2969937"/>
              <a:ext cx="4262310" cy="3463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1" descr="IM-0030-0027"/>
            <p:cNvPicPr>
              <a:picLocks noChangeAspect="1" noChangeArrowheads="1"/>
            </p:cNvPicPr>
            <p:nvPr/>
          </p:nvPicPr>
          <p:blipFill>
            <a:blip r:embed="rId5">
              <a:lum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666" y="3009900"/>
              <a:ext cx="4213125" cy="3423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CasellaDiTesto 14"/>
          <p:cNvSpPr txBox="1"/>
          <p:nvPr/>
        </p:nvSpPr>
        <p:spPr>
          <a:xfrm>
            <a:off x="383855" y="25812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64789" y="3550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673926" y="2390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397698" y="36042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5705184" y="4922042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>
            <a:off x="1379881" y="4623922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5599743" y="951544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1239199" y="1109664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5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8" r="29704" b="46836"/>
          <a:stretch/>
        </p:blipFill>
        <p:spPr>
          <a:xfrm>
            <a:off x="4341018" y="158750"/>
            <a:ext cx="4063999" cy="33020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19" y="158750"/>
            <a:ext cx="4064000" cy="33020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13622"/>
          <a:stretch/>
        </p:blipFill>
        <p:spPr>
          <a:xfrm>
            <a:off x="277017" y="3460750"/>
            <a:ext cx="4065115" cy="296545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4" t="13622"/>
          <a:stretch/>
        </p:blipFill>
        <p:spPr>
          <a:xfrm>
            <a:off x="4341017" y="3460750"/>
            <a:ext cx="4067178" cy="296545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469583" y="32955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50517" y="350806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59654" y="31050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411988" y="358997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D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5705188" y="4450553"/>
            <a:ext cx="354330" cy="514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1422748" y="4409605"/>
            <a:ext cx="482086" cy="12857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5799773" y="665788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>
            <a:off x="1439228" y="923923"/>
            <a:ext cx="181929" cy="27812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099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43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MS Mincho</vt:lpstr>
      <vt:lpstr>MS PGothic</vt:lpstr>
      <vt:lpstr>Times New Roman</vt:lpstr>
      <vt:lpstr>Arial</vt:lpstr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15</cp:revision>
  <dcterms:created xsi:type="dcterms:W3CDTF">2021-02-21T09:54:11Z</dcterms:created>
  <dcterms:modified xsi:type="dcterms:W3CDTF">2021-02-21T15:06:44Z</dcterms:modified>
</cp:coreProperties>
</file>