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30275213" cy="21394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739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C19EF2-3B19-4FBA-E262-3256083D1040}" v="6" dt="2020-11-11T13:38:24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6739"/>
        <p:guide pos="9536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3059" y="685800"/>
            <a:ext cx="4852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1dab47f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685800"/>
            <a:ext cx="48529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1dab47fb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32074" y="3097119"/>
            <a:ext cx="28211700" cy="8538000"/>
          </a:xfrm>
          <a:prstGeom prst="rect">
            <a:avLst/>
          </a:prstGeom>
        </p:spPr>
        <p:txBody>
          <a:bodyPr spcFirstLastPara="1" wrap="square" lIns="321925" tIns="321925" rIns="321925" bIns="321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300"/>
              <a:buNone/>
              <a:defRPr sz="18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032046" y="11788770"/>
            <a:ext cx="28211700" cy="3297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32046" y="4601015"/>
            <a:ext cx="28211700" cy="8167500"/>
          </a:xfrm>
          <a:prstGeom prst="rect">
            <a:avLst/>
          </a:prstGeom>
        </p:spPr>
        <p:txBody>
          <a:bodyPr spcFirstLastPara="1" wrap="square" lIns="321925" tIns="321925" rIns="321925" bIns="321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200"/>
              <a:buNone/>
              <a:defRPr sz="42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32046" y="13111932"/>
            <a:ext cx="28211700" cy="54108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6350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1pPr>
            <a:lvl2pPr marL="914400" lvl="1" indent="-546100" algn="ctr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2pPr>
            <a:lvl3pPr marL="1371600" lvl="2" indent="-546100" algn="ctr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3pPr>
            <a:lvl4pPr marL="1828800" lvl="3" indent="-546100" algn="ctr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4pPr>
            <a:lvl5pPr marL="2286000" lvl="4" indent="-546100" algn="ctr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5pPr>
            <a:lvl6pPr marL="2743200" lvl="5" indent="-546100" algn="ctr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6pPr>
            <a:lvl7pPr marL="3200400" lvl="6" indent="-546100" algn="ctr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7pPr>
            <a:lvl8pPr marL="3657600" lvl="7" indent="-546100" algn="ctr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8pPr>
            <a:lvl9pPr marL="4114800" lvl="8" indent="-546100" algn="ctr">
              <a:spcBef>
                <a:spcPts val="5700"/>
              </a:spcBef>
              <a:spcAft>
                <a:spcPts val="5700"/>
              </a:spcAft>
              <a:buSzPts val="5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32046" y="8946633"/>
            <a:ext cx="28211700" cy="35016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32046" y="1851117"/>
            <a:ext cx="28211700" cy="2382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32046" y="4793812"/>
            <a:ext cx="28211700" cy="14211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1pPr>
            <a:lvl2pPr marL="914400" lvl="1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2pPr>
            <a:lvl3pPr marL="1371600" lvl="2" indent="-546100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3pPr>
            <a:lvl4pPr marL="1828800" lvl="3" indent="-546100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4pPr>
            <a:lvl5pPr marL="2286000" lvl="4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5pPr>
            <a:lvl6pPr marL="2743200" lvl="5" indent="-546100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6pPr>
            <a:lvl7pPr marL="3200400" lvl="6" indent="-546100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7pPr>
            <a:lvl8pPr marL="3657600" lvl="7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8pPr>
            <a:lvl9pPr marL="4114800" lvl="8" indent="-546100">
              <a:spcBef>
                <a:spcPts val="5700"/>
              </a:spcBef>
              <a:spcAft>
                <a:spcPts val="5700"/>
              </a:spcAft>
              <a:buSzPts val="5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32046" y="1851117"/>
            <a:ext cx="28211700" cy="2382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32046" y="4793812"/>
            <a:ext cx="13243800" cy="14211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1pPr>
            <a:lvl2pPr marL="914400" lvl="1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2pPr>
            <a:lvl3pPr marL="1371600" lvl="2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3pPr>
            <a:lvl4pPr marL="1828800" lvl="3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4pPr>
            <a:lvl5pPr marL="2286000" lvl="4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5pPr>
            <a:lvl6pPr marL="2743200" lvl="5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6pPr>
            <a:lvl7pPr marL="3200400" lvl="6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7pPr>
            <a:lvl8pPr marL="3657600" lvl="7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8pPr>
            <a:lvl9pPr marL="4114800" lvl="8" indent="-495300">
              <a:spcBef>
                <a:spcPts val="5700"/>
              </a:spcBef>
              <a:spcAft>
                <a:spcPts val="570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000191" y="4793812"/>
            <a:ext cx="13243800" cy="14211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546100">
              <a:spcBef>
                <a:spcPts val="0"/>
              </a:spcBef>
              <a:spcAft>
                <a:spcPts val="0"/>
              </a:spcAft>
              <a:buSzPts val="5000"/>
              <a:buChar char="●"/>
              <a:defRPr sz="5000"/>
            </a:lvl1pPr>
            <a:lvl2pPr marL="914400" lvl="1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2pPr>
            <a:lvl3pPr marL="1371600" lvl="2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3pPr>
            <a:lvl4pPr marL="1828800" lvl="3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4pPr>
            <a:lvl5pPr marL="2286000" lvl="4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5pPr>
            <a:lvl6pPr marL="2743200" lvl="5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6pPr>
            <a:lvl7pPr marL="3200400" lvl="6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7pPr>
            <a:lvl8pPr marL="3657600" lvl="7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8pPr>
            <a:lvl9pPr marL="4114800" lvl="8" indent="-495300">
              <a:spcBef>
                <a:spcPts val="5700"/>
              </a:spcBef>
              <a:spcAft>
                <a:spcPts val="570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32046" y="1851117"/>
            <a:ext cx="28211700" cy="23820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32046" y="2311063"/>
            <a:ext cx="9297300" cy="3143400"/>
          </a:xfrm>
          <a:prstGeom prst="rect">
            <a:avLst/>
          </a:prstGeom>
        </p:spPr>
        <p:txBody>
          <a:bodyPr spcFirstLastPara="1" wrap="square" lIns="321925" tIns="321925" rIns="321925" bIns="3219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32046" y="5780152"/>
            <a:ext cx="9297300" cy="132252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49530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marL="914400" lvl="1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2pPr>
            <a:lvl3pPr marL="1371600" lvl="2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3pPr>
            <a:lvl4pPr marL="1828800" lvl="3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4pPr>
            <a:lvl5pPr marL="2286000" lvl="4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5pPr>
            <a:lvl6pPr marL="2743200" lvl="5" indent="-495300">
              <a:spcBef>
                <a:spcPts val="5700"/>
              </a:spcBef>
              <a:spcAft>
                <a:spcPts val="0"/>
              </a:spcAft>
              <a:buSzPts val="4200"/>
              <a:buChar char="■"/>
              <a:defRPr sz="4200"/>
            </a:lvl6pPr>
            <a:lvl7pPr marL="3200400" lvl="6" indent="-495300">
              <a:spcBef>
                <a:spcPts val="5700"/>
              </a:spcBef>
              <a:spcAft>
                <a:spcPts val="0"/>
              </a:spcAft>
              <a:buSzPts val="4200"/>
              <a:buChar char="●"/>
              <a:defRPr sz="4200"/>
            </a:lvl7pPr>
            <a:lvl8pPr marL="3657600" lvl="7" indent="-495300">
              <a:spcBef>
                <a:spcPts val="5700"/>
              </a:spcBef>
              <a:spcAft>
                <a:spcPts val="0"/>
              </a:spcAft>
              <a:buSzPts val="4200"/>
              <a:buChar char="○"/>
              <a:defRPr sz="4200"/>
            </a:lvl8pPr>
            <a:lvl9pPr marL="4114800" lvl="8" indent="-495300">
              <a:spcBef>
                <a:spcPts val="5700"/>
              </a:spcBef>
              <a:spcAft>
                <a:spcPts val="570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23229" y="1872435"/>
            <a:ext cx="21084000" cy="170160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1pPr>
            <a:lvl2pPr lvl="1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2pPr>
            <a:lvl3pPr lvl="2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3pPr>
            <a:lvl4pPr lvl="3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4pPr>
            <a:lvl5pPr lvl="4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5pPr>
            <a:lvl6pPr lvl="5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6pPr>
            <a:lvl7pPr lvl="6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7pPr>
            <a:lvl8pPr lvl="7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8pPr>
            <a:lvl9pPr lvl="8"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138000" y="-520"/>
            <a:ext cx="15138300" cy="2139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21925" tIns="321925" rIns="321925" bIns="321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79077" y="5129490"/>
            <a:ext cx="13393800" cy="6165900"/>
          </a:xfrm>
          <a:prstGeom prst="rect">
            <a:avLst/>
          </a:prstGeom>
        </p:spPr>
        <p:txBody>
          <a:bodyPr spcFirstLastPara="1" wrap="square" lIns="321925" tIns="321925" rIns="321925" bIns="3219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79077" y="11659615"/>
            <a:ext cx="13393800" cy="5137800"/>
          </a:xfrm>
          <a:prstGeom prst="rect">
            <a:avLst/>
          </a:prstGeom>
        </p:spPr>
        <p:txBody>
          <a:bodyPr spcFirstLastPara="1" wrap="square" lIns="321925" tIns="321925" rIns="321925" bIns="3219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354801" y="3011848"/>
            <a:ext cx="12704100" cy="153702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1pPr>
            <a:lvl2pPr marL="914400" lvl="1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2pPr>
            <a:lvl3pPr marL="1371600" lvl="2" indent="-546100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3pPr>
            <a:lvl4pPr marL="1828800" lvl="3" indent="-546100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4pPr>
            <a:lvl5pPr marL="2286000" lvl="4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5pPr>
            <a:lvl6pPr marL="2743200" lvl="5" indent="-546100">
              <a:spcBef>
                <a:spcPts val="5700"/>
              </a:spcBef>
              <a:spcAft>
                <a:spcPts val="0"/>
              </a:spcAft>
              <a:buSzPts val="5000"/>
              <a:buChar char="■"/>
              <a:defRPr/>
            </a:lvl6pPr>
            <a:lvl7pPr marL="3200400" lvl="6" indent="-546100">
              <a:spcBef>
                <a:spcPts val="5700"/>
              </a:spcBef>
              <a:spcAft>
                <a:spcPts val="0"/>
              </a:spcAft>
              <a:buSzPts val="5000"/>
              <a:buChar char="●"/>
              <a:defRPr/>
            </a:lvl7pPr>
            <a:lvl8pPr marL="3657600" lvl="7" indent="-546100">
              <a:spcBef>
                <a:spcPts val="5700"/>
              </a:spcBef>
              <a:spcAft>
                <a:spcPts val="0"/>
              </a:spcAft>
              <a:buSzPts val="5000"/>
              <a:buChar char="○"/>
              <a:defRPr/>
            </a:lvl8pPr>
            <a:lvl9pPr marL="4114800" lvl="8" indent="-546100">
              <a:spcBef>
                <a:spcPts val="5700"/>
              </a:spcBef>
              <a:spcAft>
                <a:spcPts val="5700"/>
              </a:spcAft>
              <a:buSzPts val="5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32046" y="17597415"/>
            <a:ext cx="19861800" cy="25173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2046" y="1851117"/>
            <a:ext cx="28211700" cy="23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21925" tIns="321925" rIns="321925" bIns="3219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0"/>
              <a:buNone/>
              <a:defRPr sz="9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2046" y="4793812"/>
            <a:ext cx="28211700" cy="142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21925" tIns="321925" rIns="321925" bIns="321925" anchor="t" anchorCtr="0">
            <a:noAutofit/>
          </a:bodyPr>
          <a:lstStyle>
            <a:lvl1pPr marL="457200" lvl="0" indent="-635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1pPr>
            <a:lvl2pPr marL="914400" lvl="1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○"/>
              <a:defRPr sz="5000">
                <a:solidFill>
                  <a:schemeClr val="dk2"/>
                </a:solidFill>
              </a:defRPr>
            </a:lvl2pPr>
            <a:lvl3pPr marL="1371600" lvl="2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■"/>
              <a:defRPr sz="5000">
                <a:solidFill>
                  <a:schemeClr val="dk2"/>
                </a:solidFill>
              </a:defRPr>
            </a:lvl3pPr>
            <a:lvl4pPr marL="1828800" lvl="3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●"/>
              <a:defRPr sz="5000">
                <a:solidFill>
                  <a:schemeClr val="dk2"/>
                </a:solidFill>
              </a:defRPr>
            </a:lvl4pPr>
            <a:lvl5pPr marL="2286000" lvl="4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○"/>
              <a:defRPr sz="5000">
                <a:solidFill>
                  <a:schemeClr val="dk2"/>
                </a:solidFill>
              </a:defRPr>
            </a:lvl5pPr>
            <a:lvl6pPr marL="2743200" lvl="5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■"/>
              <a:defRPr sz="5000">
                <a:solidFill>
                  <a:schemeClr val="dk2"/>
                </a:solidFill>
              </a:defRPr>
            </a:lvl6pPr>
            <a:lvl7pPr marL="3200400" lvl="6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●"/>
              <a:defRPr sz="5000">
                <a:solidFill>
                  <a:schemeClr val="dk2"/>
                </a:solidFill>
              </a:defRPr>
            </a:lvl7pPr>
            <a:lvl8pPr marL="3657600" lvl="7" indent="-546100">
              <a:lnSpc>
                <a:spcPct val="115000"/>
              </a:lnSpc>
              <a:spcBef>
                <a:spcPts val="5700"/>
              </a:spcBef>
              <a:spcAft>
                <a:spcPts val="0"/>
              </a:spcAft>
              <a:buClr>
                <a:schemeClr val="dk2"/>
              </a:buClr>
              <a:buSzPts val="5000"/>
              <a:buChar char="○"/>
              <a:defRPr sz="5000">
                <a:solidFill>
                  <a:schemeClr val="dk2"/>
                </a:solidFill>
              </a:defRPr>
            </a:lvl8pPr>
            <a:lvl9pPr marL="4114800" lvl="8" indent="-546100">
              <a:lnSpc>
                <a:spcPct val="115000"/>
              </a:lnSpc>
              <a:spcBef>
                <a:spcPts val="5700"/>
              </a:spcBef>
              <a:spcAft>
                <a:spcPts val="5700"/>
              </a:spcAft>
              <a:buClr>
                <a:schemeClr val="dk2"/>
              </a:buClr>
              <a:buSzPts val="5000"/>
              <a:buChar char="■"/>
              <a:defRPr sz="5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052508" y="19397024"/>
            <a:ext cx="1816800" cy="16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21925" tIns="321925" rIns="321925" bIns="321925" anchor="ctr" anchorCtr="0">
            <a:noAutofit/>
          </a:bodyPr>
          <a:lstStyle>
            <a:lvl1pPr lvl="0" algn="r">
              <a:buNone/>
              <a:defRPr sz="3500">
                <a:solidFill>
                  <a:schemeClr val="dk2"/>
                </a:solidFill>
              </a:defRPr>
            </a:lvl1pPr>
            <a:lvl2pPr lvl="1" algn="r">
              <a:buNone/>
              <a:defRPr sz="3500">
                <a:solidFill>
                  <a:schemeClr val="dk2"/>
                </a:solidFill>
              </a:defRPr>
            </a:lvl2pPr>
            <a:lvl3pPr lvl="2" algn="r">
              <a:buNone/>
              <a:defRPr sz="3500">
                <a:solidFill>
                  <a:schemeClr val="dk2"/>
                </a:solidFill>
              </a:defRPr>
            </a:lvl3pPr>
            <a:lvl4pPr lvl="3" algn="r">
              <a:buNone/>
              <a:defRPr sz="3500">
                <a:solidFill>
                  <a:schemeClr val="dk2"/>
                </a:solidFill>
              </a:defRPr>
            </a:lvl4pPr>
            <a:lvl5pPr lvl="4" algn="r">
              <a:buNone/>
              <a:defRPr sz="3500">
                <a:solidFill>
                  <a:schemeClr val="dk2"/>
                </a:solidFill>
              </a:defRPr>
            </a:lvl5pPr>
            <a:lvl6pPr lvl="5" algn="r">
              <a:buNone/>
              <a:defRPr sz="3500">
                <a:solidFill>
                  <a:schemeClr val="dk2"/>
                </a:solidFill>
              </a:defRPr>
            </a:lvl6pPr>
            <a:lvl7pPr lvl="6" algn="r">
              <a:buNone/>
              <a:defRPr sz="3500">
                <a:solidFill>
                  <a:schemeClr val="dk2"/>
                </a:solidFill>
              </a:defRPr>
            </a:lvl7pPr>
            <a:lvl8pPr lvl="7" algn="r">
              <a:buNone/>
              <a:defRPr sz="3500">
                <a:solidFill>
                  <a:schemeClr val="dk2"/>
                </a:solidFill>
              </a:defRPr>
            </a:lvl8pPr>
            <a:lvl9pPr lvl="8" algn="r">
              <a:buNone/>
              <a:defRPr sz="35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557395" y="3281796"/>
            <a:ext cx="17161200" cy="17199000"/>
          </a:xfrm>
          <a:prstGeom prst="ellipse">
            <a:avLst/>
          </a:prstGeom>
          <a:solidFill>
            <a:srgbClr val="91D3E3">
              <a:alpha val="69620"/>
            </a:srgbClr>
          </a:solidFill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55" name="Google Shape;55;p13"/>
          <p:cNvSpPr/>
          <p:nvPr/>
        </p:nvSpPr>
        <p:spPr>
          <a:xfrm>
            <a:off x="9199315" y="5929505"/>
            <a:ext cx="11877300" cy="11903400"/>
          </a:xfrm>
          <a:prstGeom prst="ellipse">
            <a:avLst/>
          </a:prstGeom>
          <a:solidFill>
            <a:srgbClr val="85C1CF">
              <a:alpha val="69620"/>
            </a:srgbClr>
          </a:solidFill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12067773" y="8804224"/>
            <a:ext cx="6140400" cy="6153900"/>
          </a:xfrm>
          <a:prstGeom prst="ellipse">
            <a:avLst/>
          </a:prstGeom>
          <a:solidFill>
            <a:srgbClr val="73A7B3"/>
          </a:solidFill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7" name="Google Shape;57;p13"/>
          <p:cNvCxnSpPr>
            <a:stCxn id="54" idx="0"/>
            <a:endCxn id="54" idx="4"/>
          </p:cNvCxnSpPr>
          <p:nvPr/>
        </p:nvCxnSpPr>
        <p:spPr>
          <a:xfrm>
            <a:off x="15137995" y="3281796"/>
            <a:ext cx="0" cy="1719900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>
            <a:stCxn id="54" idx="2"/>
            <a:endCxn id="54" idx="6"/>
          </p:cNvCxnSpPr>
          <p:nvPr/>
        </p:nvCxnSpPr>
        <p:spPr>
          <a:xfrm>
            <a:off x="6557395" y="11881296"/>
            <a:ext cx="171612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59" name="Google Shape;59;p13"/>
          <p:cNvSpPr txBox="1"/>
          <p:nvPr/>
        </p:nvSpPr>
        <p:spPr>
          <a:xfrm>
            <a:off x="-284000" y="4429625"/>
            <a:ext cx="7279200" cy="45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500" b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Participation</a:t>
            </a:r>
            <a:endParaRPr sz="4500" b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How would you like to participate?</a:t>
            </a:r>
            <a:endParaRPr sz="4000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400" i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Active participation at workshops</a:t>
            </a:r>
            <a:endParaRPr sz="3400" i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400" i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Dissemination and diffusion</a:t>
            </a:r>
            <a:endParaRPr sz="3400" i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marR="11430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400" i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Data collection</a:t>
            </a:r>
            <a:endParaRPr sz="4000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3280600" y="5491625"/>
            <a:ext cx="5529900" cy="24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500" b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Dedication</a:t>
            </a:r>
            <a:endParaRPr sz="4500" b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How much time would you like to dedicate to the pilot?</a:t>
            </a:r>
            <a:endParaRPr sz="4200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280602" y="14958125"/>
            <a:ext cx="6729893" cy="35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4500" b="1" dirty="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Resources</a:t>
            </a:r>
            <a:endParaRPr lang="en-IE" sz="4500" b="1" dirty="0">
              <a:solidFill>
                <a:srgbClr val="333333"/>
              </a:solidFill>
              <a:latin typeface="Rubik"/>
              <a:ea typeface="Rubik"/>
              <a:cs typeface="Rubi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4000" dirty="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What resources could you bring into the pilot?</a:t>
            </a:r>
            <a:endParaRPr lang="en-IE" sz="4000" dirty="0">
              <a:solidFill>
                <a:srgbClr val="333333"/>
              </a:solidFill>
              <a:latin typeface="Rubik"/>
              <a:ea typeface="Rubik"/>
              <a:cs typeface="Rubi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IE" sz="4000" dirty="0">
              <a:solidFill>
                <a:srgbClr val="333333"/>
              </a:solidFill>
              <a:latin typeface="Rubik"/>
              <a:ea typeface="Rubik"/>
              <a:cs typeface="Rubi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3400" i="1" dirty="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physical space</a:t>
            </a:r>
            <a:endParaRPr lang="en-IE" sz="3400" i="1" dirty="0">
              <a:solidFill>
                <a:srgbClr val="333333"/>
              </a:solidFill>
              <a:latin typeface="Rubik"/>
              <a:ea typeface="Rubik"/>
              <a:cs typeface="Rubik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E" sz="3400" i="1" dirty="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networks</a:t>
            </a:r>
            <a:endParaRPr lang="en-IE" sz="4200" dirty="0">
              <a:solidFill>
                <a:srgbClr val="333333"/>
              </a:solidFill>
              <a:latin typeface="Rubik"/>
              <a:ea typeface="Rubik"/>
              <a:cs typeface="Rubik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0446350" y="563275"/>
            <a:ext cx="16051200" cy="17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0" b="1">
                <a:solidFill>
                  <a:srgbClr val="A6CD84"/>
                </a:solidFill>
                <a:latin typeface="Rubik"/>
                <a:ea typeface="Rubik"/>
                <a:cs typeface="Rubik"/>
                <a:sym typeface="Rubik"/>
              </a:rPr>
              <a:t>My Contribution would be...</a:t>
            </a:r>
            <a:endParaRPr sz="9000">
              <a:solidFill>
                <a:srgbClr val="A6CD84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26150" y="14784375"/>
            <a:ext cx="6469200" cy="24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500" b="1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Skills</a:t>
            </a:r>
            <a:endParaRPr sz="4200" b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333333"/>
                </a:solidFill>
                <a:latin typeface="Rubik"/>
                <a:ea typeface="Rubik"/>
                <a:cs typeface="Rubik"/>
                <a:sym typeface="Rubik"/>
              </a:rPr>
              <a:t>What skills would you like to bring into the pilot?</a:t>
            </a:r>
            <a:endParaRPr sz="3400" i="1">
              <a:solidFill>
                <a:srgbClr val="333333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8103450" y="10991925"/>
            <a:ext cx="6819000" cy="8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450" tIns="129450" rIns="129450" bIns="12945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 i="1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More centric = more active</a:t>
            </a:r>
            <a:endParaRPr sz="3000" i="1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>
            <a:off x="8947475" y="417925"/>
            <a:ext cx="0" cy="199800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950" y="579025"/>
            <a:ext cx="7653499" cy="1478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bb14f9d8-9581-4ee8-b391-5b73d9b250e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3FA4CE10198B4D9EE656C39A729C00" ma:contentTypeVersion="14" ma:contentTypeDescription="Create a new document." ma:contentTypeScope="" ma:versionID="28f05859e25d20975bd7872e5323aa3a">
  <xsd:schema xmlns:xsd="http://www.w3.org/2001/XMLSchema" xmlns:xs="http://www.w3.org/2001/XMLSchema" xmlns:p="http://schemas.microsoft.com/office/2006/metadata/properties" xmlns:ns2="bb14f9d8-9581-4ee8-b391-5b73d9b250e9" xmlns:ns3="5450a681-3daf-4763-8e63-5c5c7af5dc1c" targetNamespace="http://schemas.microsoft.com/office/2006/metadata/properties" ma:root="true" ma:fieldsID="56d34afd467e5678c2566e0668feaecc" ns2:_="" ns3:_="">
    <xsd:import namespace="bb14f9d8-9581-4ee8-b391-5b73d9b250e9"/>
    <xsd:import namespace="5450a681-3daf-4763-8e63-5c5c7af5d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omment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4f9d8-9581-4ee8-b391-5b73d9b250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mments" ma:index="10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50a681-3daf-4763-8e63-5c5c7af5d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C912CB-EA9D-4020-9F5C-20FDAC7292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16DE63-44BB-4C03-8D4D-E61F11D95225}">
  <ds:schemaRefs>
    <ds:schemaRef ds:uri="http://schemas.microsoft.com/office/2006/metadata/properties"/>
    <ds:schemaRef ds:uri="http://schemas.microsoft.com/office/infopath/2007/PartnerControls"/>
    <ds:schemaRef ds:uri="bb14f9d8-9581-4ee8-b391-5b73d9b250e9"/>
  </ds:schemaRefs>
</ds:datastoreItem>
</file>

<file path=customXml/itemProps3.xml><?xml version="1.0" encoding="utf-8"?>
<ds:datastoreItem xmlns:ds="http://schemas.openxmlformats.org/officeDocument/2006/customXml" ds:itemID="{24D5579D-2E92-45D0-8A81-6F6478D49C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4f9d8-9581-4ee8-b391-5b73d9b250e9"/>
    <ds:schemaRef ds:uri="5450a681-3daf-4763-8e63-5c5c7af5d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4</cp:revision>
  <dcterms:modified xsi:type="dcterms:W3CDTF">2021-11-10T11:11:35Z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0x010100A13FA4CE10198B4D9EE656C39A729C00</vt:lpwstr>
  </property>
</Properties>
</file>