
<file path=[Content_Types].xml><?xml version="1.0" encoding="utf-8"?>
<Types xmlns="http://schemas.openxmlformats.org/package/2006/content-types">
  <Default Extension="rels" ContentType="application/vnd.openxmlformats-package.relationships+xml"/>
  <Default Extension="xml" ContentType="application/xml"/>
  <Default Extension="fntdata" ContentType="application/x-fontdata"/>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Lst>
  <p:notesMasterIdLst>
    <p:notesMasterId r:id="rId12"/>
  </p:notesMasterIdLst>
  <p:sldIdLst>
    <p:sldId id="271" r:id="rId2"/>
    <p:sldId id="256" r:id="rId3"/>
    <p:sldId id="257" r:id="rId4"/>
    <p:sldId id="259" r:id="rId5"/>
    <p:sldId id="270" r:id="rId6"/>
    <p:sldId id="260" r:id="rId7"/>
    <p:sldId id="262" r:id="rId8"/>
    <p:sldId id="258" r:id="rId9"/>
    <p:sldId id="268" r:id="rId10"/>
    <p:sldId id="269" r:id="rId11"/>
  </p:sldIdLst>
  <p:sldSz cx="9144000" cy="5143500" type="screen16x9"/>
  <p:notesSz cx="6858000" cy="9144000"/>
  <p:embeddedFontLst>
    <p:embeddedFont>
      <p:font typeface="Bahiana" charset="0"/>
      <p:regular r:id="rId13"/>
    </p:embeddedFont>
    <p:embeddedFont>
      <p:font typeface="Bellota" charset="0"/>
      <p:regular r:id="rId14"/>
      <p:bold r:id="rId15"/>
      <p:italic r:id="rId16"/>
      <p:boldItalic r:id="rId17"/>
    </p:embeddedFont>
    <p:embeddedFont>
      <p:font typeface="Roboto Slab" charset="0"/>
      <p:regular r:id="rId18"/>
      <p:bold r:id="rId19"/>
    </p:embeddedFont>
    <p:embeddedFont>
      <p:font typeface="Slackey" charset="0"/>
      <p:regular r:id="rId20"/>
    </p:embeddedFont>
    <p:embeddedFont>
      <p:font typeface="Fira Sans Extra Condensed Medium" charset="0"/>
      <p:regular r:id="rId21"/>
      <p:bold r:id="rId22"/>
      <p:italic r:id="rId23"/>
      <p:boldItalic r:id="rId24"/>
    </p:embeddedFont>
    <p:embeddedFont>
      <p:font typeface="Didact Gothic" charset="0"/>
      <p:regular r:id="rId25"/>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 xmlns:p15="http://schemas.microsoft.com/office/powerpoint/2012/main"/>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32" roundtripDataSignature="AMtx7mhYDJG1zVxcKBMQlhuiW+LnB/8FbA=="/>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User" initials="U" lastIdx="0" clrIdx="0">
    <p:extLst>
      <p:ext uri="{19B8F6BF-5375-455C-9EA6-DF929625EA0E}">
        <p15:presenceInfo xmlns="" xmlns:p15="http://schemas.microsoft.com/office/powerpoint/2012/main" userId="User"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96" d="100"/>
          <a:sy n="96" d="100"/>
        </p:scale>
        <p:origin x="-504" y="102"/>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1.fntdata"/><Relationship Id="rId18" Type="http://schemas.openxmlformats.org/officeDocument/2006/relationships/font" Target="fonts/font6.fntdata"/><Relationship Id="rId3" Type="http://schemas.openxmlformats.org/officeDocument/2006/relationships/slide" Target="slides/slide2.xml"/><Relationship Id="rId21" Type="http://schemas.openxmlformats.org/officeDocument/2006/relationships/font" Target="fonts/font9.fntdata"/><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font" Target="fonts/font5.fntdata"/><Relationship Id="rId25" Type="http://schemas.openxmlformats.org/officeDocument/2006/relationships/font" Target="fonts/font13.fntdata"/><Relationship Id="rId33"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font" Target="fonts/font4.fntdata"/><Relationship Id="rId20" Type="http://schemas.openxmlformats.org/officeDocument/2006/relationships/font" Target="fonts/font8.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12.fntdata"/><Relationship Id="rId32" Type="http://customschemas.google.com/relationships/presentationmetadata" Target="metadata"/><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font" Target="fonts/font3.fntdata"/><Relationship Id="rId23" Type="http://schemas.openxmlformats.org/officeDocument/2006/relationships/font" Target="fonts/font11.fntdata"/><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font" Target="fonts/font7.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2.fntdata"/><Relationship Id="rId22" Type="http://schemas.openxmlformats.org/officeDocument/2006/relationships/font" Target="fonts/font10.fntdata"/><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extLst>
      <p:ext uri="{BB962C8B-B14F-4D97-AF65-F5344CB8AC3E}">
        <p14:creationId xmlns:p14="http://schemas.microsoft.com/office/powerpoint/2010/main" val="4275237682"/>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95"/>
        <p:cNvGrpSpPr/>
        <p:nvPr/>
      </p:nvGrpSpPr>
      <p:grpSpPr>
        <a:xfrm>
          <a:off x="0" y="0"/>
          <a:ext cx="0" cy="0"/>
          <a:chOff x="0" y="0"/>
          <a:chExt cx="0" cy="0"/>
        </a:xfrm>
      </p:grpSpPr>
      <p:sp>
        <p:nvSpPr>
          <p:cNvPr id="896" name="Google Shape;896;p1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897" name="Google Shape;897;p1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extLst>
      <p:ext uri="{BB962C8B-B14F-4D97-AF65-F5344CB8AC3E}">
        <p14:creationId xmlns:p14="http://schemas.microsoft.com/office/powerpoint/2010/main" val="242903228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95"/>
        <p:cNvGrpSpPr/>
        <p:nvPr/>
      </p:nvGrpSpPr>
      <p:grpSpPr>
        <a:xfrm>
          <a:off x="0" y="0"/>
          <a:ext cx="0" cy="0"/>
          <a:chOff x="0" y="0"/>
          <a:chExt cx="0" cy="0"/>
        </a:xfrm>
      </p:grpSpPr>
      <p:sp>
        <p:nvSpPr>
          <p:cNvPr id="896" name="Google Shape;896;p1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897" name="Google Shape;897;p1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3"/>
        <p:cNvGrpSpPr/>
        <p:nvPr/>
      </p:nvGrpSpPr>
      <p:grpSpPr>
        <a:xfrm>
          <a:off x="0" y="0"/>
          <a:ext cx="0" cy="0"/>
          <a:chOff x="0" y="0"/>
          <a:chExt cx="0" cy="0"/>
        </a:xfrm>
      </p:grpSpPr>
      <p:sp>
        <p:nvSpPr>
          <p:cNvPr id="564" name="Google Shape;564;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565" name="Google Shape;565;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0"/>
        <p:cNvGrpSpPr/>
        <p:nvPr/>
      </p:nvGrpSpPr>
      <p:grpSpPr>
        <a:xfrm>
          <a:off x="0" y="0"/>
          <a:ext cx="0" cy="0"/>
          <a:chOff x="0" y="0"/>
          <a:chExt cx="0" cy="0"/>
        </a:xfrm>
      </p:grpSpPr>
      <p:sp>
        <p:nvSpPr>
          <p:cNvPr id="581" name="Google Shape;581;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582" name="Google Shape;582;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76"/>
        <p:cNvGrpSpPr/>
        <p:nvPr/>
      </p:nvGrpSpPr>
      <p:grpSpPr>
        <a:xfrm>
          <a:off x="0" y="0"/>
          <a:ext cx="0" cy="0"/>
          <a:chOff x="0" y="0"/>
          <a:chExt cx="0" cy="0"/>
        </a:xfrm>
      </p:grpSpPr>
      <p:sp>
        <p:nvSpPr>
          <p:cNvPr id="677" name="Google Shape;677;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78" name="Google Shape;678;p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76"/>
        <p:cNvGrpSpPr/>
        <p:nvPr/>
      </p:nvGrpSpPr>
      <p:grpSpPr>
        <a:xfrm>
          <a:off x="0" y="0"/>
          <a:ext cx="0" cy="0"/>
          <a:chOff x="0" y="0"/>
          <a:chExt cx="0" cy="0"/>
        </a:xfrm>
      </p:grpSpPr>
      <p:sp>
        <p:nvSpPr>
          <p:cNvPr id="677" name="Google Shape;677;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78" name="Google Shape;678;p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extLst>
      <p:ext uri="{BB962C8B-B14F-4D97-AF65-F5344CB8AC3E}">
        <p14:creationId xmlns:p14="http://schemas.microsoft.com/office/powerpoint/2010/main" val="33426471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2"/>
        <p:cNvGrpSpPr/>
        <p:nvPr/>
      </p:nvGrpSpPr>
      <p:grpSpPr>
        <a:xfrm>
          <a:off x="0" y="0"/>
          <a:ext cx="0" cy="0"/>
          <a:chOff x="0" y="0"/>
          <a:chExt cx="0" cy="0"/>
        </a:xfrm>
      </p:grpSpPr>
      <p:sp>
        <p:nvSpPr>
          <p:cNvPr id="683" name="Google Shape;683;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84" name="Google Shape;684;p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31"/>
        <p:cNvGrpSpPr/>
        <p:nvPr/>
      </p:nvGrpSpPr>
      <p:grpSpPr>
        <a:xfrm>
          <a:off x="0" y="0"/>
          <a:ext cx="0" cy="0"/>
          <a:chOff x="0" y="0"/>
          <a:chExt cx="0" cy="0"/>
        </a:xfrm>
      </p:grpSpPr>
      <p:sp>
        <p:nvSpPr>
          <p:cNvPr id="732" name="Google Shape;732;p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33" name="Google Shape;733;p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6"/>
        <p:cNvGrpSpPr/>
        <p:nvPr/>
      </p:nvGrpSpPr>
      <p:grpSpPr>
        <a:xfrm>
          <a:off x="0" y="0"/>
          <a:ext cx="0" cy="0"/>
          <a:chOff x="0" y="0"/>
          <a:chExt cx="0" cy="0"/>
        </a:xfrm>
      </p:grpSpPr>
      <p:sp>
        <p:nvSpPr>
          <p:cNvPr id="587" name="Google Shape;587;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588" name="Google Shape;588;p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3"/>
        <p:cNvGrpSpPr/>
        <p:nvPr/>
      </p:nvGrpSpPr>
      <p:grpSpPr>
        <a:xfrm>
          <a:off x="0" y="0"/>
          <a:ext cx="0" cy="0"/>
          <a:chOff x="0" y="0"/>
          <a:chExt cx="0" cy="0"/>
        </a:xfrm>
      </p:grpSpPr>
      <p:sp>
        <p:nvSpPr>
          <p:cNvPr id="884" name="Google Shape;884;p1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885" name="Google Shape;885;p1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bg>
      <p:bgPr>
        <a:solidFill>
          <a:schemeClr val="dk1"/>
        </a:solidFill>
        <a:effectLst/>
      </p:bgPr>
    </p:bg>
    <p:spTree>
      <p:nvGrpSpPr>
        <p:cNvPr id="1" name="Shape 8"/>
        <p:cNvGrpSpPr/>
        <p:nvPr/>
      </p:nvGrpSpPr>
      <p:grpSpPr>
        <a:xfrm>
          <a:off x="0" y="0"/>
          <a:ext cx="0" cy="0"/>
          <a:chOff x="0" y="0"/>
          <a:chExt cx="0" cy="0"/>
        </a:xfrm>
      </p:grpSpPr>
      <p:grpSp>
        <p:nvGrpSpPr>
          <p:cNvPr id="9" name="Google Shape;9;p16"/>
          <p:cNvGrpSpPr/>
          <p:nvPr/>
        </p:nvGrpSpPr>
        <p:grpSpPr>
          <a:xfrm>
            <a:off x="210186" y="-167823"/>
            <a:ext cx="8584855" cy="4986566"/>
            <a:chOff x="210186" y="-167823"/>
            <a:chExt cx="8584855" cy="4986566"/>
          </a:xfrm>
        </p:grpSpPr>
        <p:sp>
          <p:nvSpPr>
            <p:cNvPr id="10" name="Google Shape;10;p16"/>
            <p:cNvSpPr/>
            <p:nvPr/>
          </p:nvSpPr>
          <p:spPr>
            <a:xfrm>
              <a:off x="6591321" y="2717039"/>
              <a:ext cx="1979076" cy="1808664"/>
            </a:xfrm>
            <a:custGeom>
              <a:avLst/>
              <a:gdLst/>
              <a:ahLst/>
              <a:cxnLst/>
              <a:rect l="l" t="t" r="r" b="b"/>
              <a:pathLst>
                <a:path w="18419" h="16833" extrusionOk="0">
                  <a:moveTo>
                    <a:pt x="12177" y="0"/>
                  </a:moveTo>
                  <a:cubicBezTo>
                    <a:pt x="11648" y="0"/>
                    <a:pt x="11109" y="46"/>
                    <a:pt x="10599" y="46"/>
                  </a:cubicBezTo>
                  <a:cubicBezTo>
                    <a:pt x="10579" y="46"/>
                    <a:pt x="10558" y="46"/>
                    <a:pt x="10538" y="46"/>
                  </a:cubicBezTo>
                  <a:cubicBezTo>
                    <a:pt x="10391" y="45"/>
                    <a:pt x="10250" y="43"/>
                    <a:pt x="10112" y="43"/>
                  </a:cubicBezTo>
                  <a:cubicBezTo>
                    <a:pt x="9632" y="43"/>
                    <a:pt x="9195" y="68"/>
                    <a:pt x="8715" y="262"/>
                  </a:cubicBezTo>
                  <a:cubicBezTo>
                    <a:pt x="8256" y="447"/>
                    <a:pt x="7784" y="577"/>
                    <a:pt x="7306" y="707"/>
                  </a:cubicBezTo>
                  <a:cubicBezTo>
                    <a:pt x="6073" y="1039"/>
                    <a:pt x="5021" y="1344"/>
                    <a:pt x="3911" y="2033"/>
                  </a:cubicBezTo>
                  <a:cubicBezTo>
                    <a:pt x="2246" y="3062"/>
                    <a:pt x="855" y="4763"/>
                    <a:pt x="292" y="6650"/>
                  </a:cubicBezTo>
                  <a:cubicBezTo>
                    <a:pt x="1" y="7637"/>
                    <a:pt x="143" y="8746"/>
                    <a:pt x="143" y="9767"/>
                  </a:cubicBezTo>
                  <a:cubicBezTo>
                    <a:pt x="143" y="10640"/>
                    <a:pt x="117" y="11328"/>
                    <a:pt x="422" y="12145"/>
                  </a:cubicBezTo>
                  <a:cubicBezTo>
                    <a:pt x="801" y="13168"/>
                    <a:pt x="1482" y="13643"/>
                    <a:pt x="2176" y="14444"/>
                  </a:cubicBezTo>
                  <a:cubicBezTo>
                    <a:pt x="2652" y="14992"/>
                    <a:pt x="3083" y="15451"/>
                    <a:pt x="3665" y="15882"/>
                  </a:cubicBezTo>
                  <a:cubicBezTo>
                    <a:pt x="4306" y="16414"/>
                    <a:pt x="5631" y="16763"/>
                    <a:pt x="6744" y="16763"/>
                  </a:cubicBezTo>
                  <a:cubicBezTo>
                    <a:pt x="7524" y="16763"/>
                    <a:pt x="8354" y="16832"/>
                    <a:pt x="9165" y="16832"/>
                  </a:cubicBezTo>
                  <a:cubicBezTo>
                    <a:pt x="9611" y="16832"/>
                    <a:pt x="10052" y="16811"/>
                    <a:pt x="10475" y="16746"/>
                  </a:cubicBezTo>
                  <a:cubicBezTo>
                    <a:pt x="11206" y="16633"/>
                    <a:pt x="12077" y="16225"/>
                    <a:pt x="12731" y="15896"/>
                  </a:cubicBezTo>
                  <a:cubicBezTo>
                    <a:pt x="13538" y="15487"/>
                    <a:pt x="14352" y="15025"/>
                    <a:pt x="15119" y="14547"/>
                  </a:cubicBezTo>
                  <a:cubicBezTo>
                    <a:pt x="16150" y="13902"/>
                    <a:pt x="17063" y="13221"/>
                    <a:pt x="17758" y="12198"/>
                  </a:cubicBezTo>
                  <a:cubicBezTo>
                    <a:pt x="18389" y="11262"/>
                    <a:pt x="18399" y="10368"/>
                    <a:pt x="18402" y="9275"/>
                  </a:cubicBezTo>
                  <a:cubicBezTo>
                    <a:pt x="18419" y="6633"/>
                    <a:pt x="17798" y="4102"/>
                    <a:pt x="15970" y="2108"/>
                  </a:cubicBezTo>
                  <a:cubicBezTo>
                    <a:pt x="15233" y="1305"/>
                    <a:pt x="14279" y="291"/>
                    <a:pt x="13163" y="79"/>
                  </a:cubicBezTo>
                  <a:cubicBezTo>
                    <a:pt x="12845" y="19"/>
                    <a:pt x="12513" y="0"/>
                    <a:pt x="12177" y="0"/>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1" name="Google Shape;11;p16"/>
            <p:cNvSpPr/>
            <p:nvPr/>
          </p:nvSpPr>
          <p:spPr>
            <a:xfrm>
              <a:off x="6875414" y="3337982"/>
              <a:ext cx="65436" cy="42227"/>
            </a:xfrm>
            <a:custGeom>
              <a:avLst/>
              <a:gdLst/>
              <a:ahLst/>
              <a:cxnLst/>
              <a:rect l="l" t="t" r="r" b="b"/>
              <a:pathLst>
                <a:path w="609" h="393" extrusionOk="0">
                  <a:moveTo>
                    <a:pt x="293" y="1"/>
                  </a:moveTo>
                  <a:cubicBezTo>
                    <a:pt x="177" y="1"/>
                    <a:pt x="24" y="90"/>
                    <a:pt x="14" y="213"/>
                  </a:cubicBezTo>
                  <a:cubicBezTo>
                    <a:pt x="1" y="349"/>
                    <a:pt x="147" y="392"/>
                    <a:pt x="250" y="392"/>
                  </a:cubicBezTo>
                  <a:lnTo>
                    <a:pt x="316" y="392"/>
                  </a:lnTo>
                  <a:cubicBezTo>
                    <a:pt x="433" y="392"/>
                    <a:pt x="586" y="303"/>
                    <a:pt x="595" y="180"/>
                  </a:cubicBezTo>
                  <a:cubicBezTo>
                    <a:pt x="609" y="44"/>
                    <a:pt x="463" y="1"/>
                    <a:pt x="359" y="1"/>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2" name="Google Shape;12;p16"/>
            <p:cNvSpPr/>
            <p:nvPr/>
          </p:nvSpPr>
          <p:spPr>
            <a:xfrm>
              <a:off x="6749485" y="3488625"/>
              <a:ext cx="95736" cy="26862"/>
            </a:xfrm>
            <a:custGeom>
              <a:avLst/>
              <a:gdLst/>
              <a:ahLst/>
              <a:cxnLst/>
              <a:rect l="l" t="t" r="r" b="b"/>
              <a:pathLst>
                <a:path w="891" h="250" extrusionOk="0">
                  <a:moveTo>
                    <a:pt x="548" y="1"/>
                  </a:moveTo>
                  <a:cubicBezTo>
                    <a:pt x="382" y="1"/>
                    <a:pt x="0" y="249"/>
                    <a:pt x="343" y="249"/>
                  </a:cubicBezTo>
                  <a:cubicBezTo>
                    <a:pt x="508" y="249"/>
                    <a:pt x="890" y="1"/>
                    <a:pt x="548" y="1"/>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3" name="Google Shape;13;p16"/>
            <p:cNvSpPr/>
            <p:nvPr/>
          </p:nvSpPr>
          <p:spPr>
            <a:xfrm>
              <a:off x="6886589" y="3521826"/>
              <a:ext cx="71775" cy="31912"/>
            </a:xfrm>
            <a:custGeom>
              <a:avLst/>
              <a:gdLst/>
              <a:ahLst/>
              <a:cxnLst/>
              <a:rect l="l" t="t" r="r" b="b"/>
              <a:pathLst>
                <a:path w="668" h="297" extrusionOk="0">
                  <a:moveTo>
                    <a:pt x="399" y="0"/>
                  </a:moveTo>
                  <a:cubicBezTo>
                    <a:pt x="286" y="0"/>
                    <a:pt x="129" y="37"/>
                    <a:pt x="63" y="140"/>
                  </a:cubicBezTo>
                  <a:cubicBezTo>
                    <a:pt x="0" y="243"/>
                    <a:pt x="116" y="296"/>
                    <a:pt x="203" y="296"/>
                  </a:cubicBezTo>
                  <a:lnTo>
                    <a:pt x="269" y="296"/>
                  </a:lnTo>
                  <a:cubicBezTo>
                    <a:pt x="382" y="296"/>
                    <a:pt x="538" y="259"/>
                    <a:pt x="605" y="157"/>
                  </a:cubicBezTo>
                  <a:cubicBezTo>
                    <a:pt x="668" y="57"/>
                    <a:pt x="551" y="0"/>
                    <a:pt x="465"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4" name="Google Shape;14;p16"/>
            <p:cNvSpPr/>
            <p:nvPr/>
          </p:nvSpPr>
          <p:spPr>
            <a:xfrm>
              <a:off x="7022511" y="3437909"/>
              <a:ext cx="78652" cy="42227"/>
            </a:xfrm>
            <a:custGeom>
              <a:avLst/>
              <a:gdLst/>
              <a:ahLst/>
              <a:cxnLst/>
              <a:rect l="l" t="t" r="r" b="b"/>
              <a:pathLst>
                <a:path w="732" h="393" extrusionOk="0">
                  <a:moveTo>
                    <a:pt x="386" y="1"/>
                  </a:moveTo>
                  <a:cubicBezTo>
                    <a:pt x="91" y="1"/>
                    <a:pt x="1" y="393"/>
                    <a:pt x="346" y="393"/>
                  </a:cubicBezTo>
                  <a:cubicBezTo>
                    <a:pt x="645" y="393"/>
                    <a:pt x="732" y="1"/>
                    <a:pt x="386" y="1"/>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5" name="Google Shape;15;p16"/>
            <p:cNvSpPr/>
            <p:nvPr/>
          </p:nvSpPr>
          <p:spPr>
            <a:xfrm>
              <a:off x="6997153" y="3325841"/>
              <a:ext cx="65113" cy="23638"/>
            </a:xfrm>
            <a:custGeom>
              <a:avLst/>
              <a:gdLst/>
              <a:ahLst/>
              <a:cxnLst/>
              <a:rect l="l" t="t" r="r" b="b"/>
              <a:pathLst>
                <a:path w="606" h="220" extrusionOk="0">
                  <a:moveTo>
                    <a:pt x="433" y="1"/>
                  </a:moveTo>
                  <a:cubicBezTo>
                    <a:pt x="310" y="1"/>
                    <a:pt x="177" y="27"/>
                    <a:pt x="74" y="97"/>
                  </a:cubicBezTo>
                  <a:cubicBezTo>
                    <a:pt x="1" y="150"/>
                    <a:pt x="1" y="220"/>
                    <a:pt x="107" y="220"/>
                  </a:cubicBezTo>
                  <a:lnTo>
                    <a:pt x="174" y="220"/>
                  </a:lnTo>
                  <a:cubicBezTo>
                    <a:pt x="296" y="220"/>
                    <a:pt x="429" y="194"/>
                    <a:pt x="532" y="124"/>
                  </a:cubicBezTo>
                  <a:cubicBezTo>
                    <a:pt x="606" y="70"/>
                    <a:pt x="606" y="1"/>
                    <a:pt x="499" y="1"/>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6" name="Google Shape;16;p16"/>
            <p:cNvSpPr/>
            <p:nvPr/>
          </p:nvSpPr>
          <p:spPr>
            <a:xfrm>
              <a:off x="8308989" y="3898110"/>
              <a:ext cx="93587" cy="37177"/>
            </a:xfrm>
            <a:custGeom>
              <a:avLst/>
              <a:gdLst/>
              <a:ahLst/>
              <a:cxnLst/>
              <a:rect l="l" t="t" r="r" b="b"/>
              <a:pathLst>
                <a:path w="871" h="346" extrusionOk="0">
                  <a:moveTo>
                    <a:pt x="529" y="0"/>
                  </a:moveTo>
                  <a:cubicBezTo>
                    <a:pt x="300" y="0"/>
                    <a:pt x="1" y="345"/>
                    <a:pt x="343" y="345"/>
                  </a:cubicBezTo>
                  <a:cubicBezTo>
                    <a:pt x="572" y="345"/>
                    <a:pt x="871" y="0"/>
                    <a:pt x="529"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7" name="Google Shape;17;p16"/>
            <p:cNvSpPr/>
            <p:nvPr/>
          </p:nvSpPr>
          <p:spPr>
            <a:xfrm>
              <a:off x="8100969" y="3810218"/>
              <a:ext cx="95306" cy="27292"/>
            </a:xfrm>
            <a:custGeom>
              <a:avLst/>
              <a:gdLst/>
              <a:ahLst/>
              <a:cxnLst/>
              <a:rect l="l" t="t" r="r" b="b"/>
              <a:pathLst>
                <a:path w="887" h="254" extrusionOk="0">
                  <a:moveTo>
                    <a:pt x="548" y="1"/>
                  </a:moveTo>
                  <a:cubicBezTo>
                    <a:pt x="379" y="1"/>
                    <a:pt x="0" y="254"/>
                    <a:pt x="339" y="254"/>
                  </a:cubicBezTo>
                  <a:cubicBezTo>
                    <a:pt x="505" y="254"/>
                    <a:pt x="887" y="1"/>
                    <a:pt x="548" y="1"/>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8" name="Google Shape;18;p16"/>
            <p:cNvSpPr/>
            <p:nvPr/>
          </p:nvSpPr>
          <p:spPr>
            <a:xfrm>
              <a:off x="8206269" y="3570286"/>
              <a:ext cx="81338" cy="38574"/>
            </a:xfrm>
            <a:custGeom>
              <a:avLst/>
              <a:gdLst/>
              <a:ahLst/>
              <a:cxnLst/>
              <a:rect l="l" t="t" r="r" b="b"/>
              <a:pathLst>
                <a:path w="757" h="359" extrusionOk="0">
                  <a:moveTo>
                    <a:pt x="424" y="0"/>
                  </a:moveTo>
                  <a:cubicBezTo>
                    <a:pt x="333" y="0"/>
                    <a:pt x="238" y="26"/>
                    <a:pt x="180" y="84"/>
                  </a:cubicBezTo>
                  <a:lnTo>
                    <a:pt x="149" y="115"/>
                  </a:lnTo>
                  <a:cubicBezTo>
                    <a:pt x="0" y="263"/>
                    <a:pt x="161" y="359"/>
                    <a:pt x="336" y="359"/>
                  </a:cubicBezTo>
                  <a:cubicBezTo>
                    <a:pt x="426" y="359"/>
                    <a:pt x="521" y="334"/>
                    <a:pt x="578" y="277"/>
                  </a:cubicBezTo>
                  <a:cubicBezTo>
                    <a:pt x="588" y="264"/>
                    <a:pt x="598" y="254"/>
                    <a:pt x="608" y="244"/>
                  </a:cubicBezTo>
                  <a:cubicBezTo>
                    <a:pt x="756" y="95"/>
                    <a:pt x="598" y="0"/>
                    <a:pt x="424"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9" name="Google Shape;19;p16"/>
            <p:cNvSpPr/>
            <p:nvPr/>
          </p:nvSpPr>
          <p:spPr>
            <a:xfrm>
              <a:off x="8376789" y="3717490"/>
              <a:ext cx="65543" cy="41152"/>
            </a:xfrm>
            <a:custGeom>
              <a:avLst/>
              <a:gdLst/>
              <a:ahLst/>
              <a:cxnLst/>
              <a:rect l="l" t="t" r="r" b="b"/>
              <a:pathLst>
                <a:path w="610" h="383" extrusionOk="0">
                  <a:moveTo>
                    <a:pt x="293" y="0"/>
                  </a:moveTo>
                  <a:cubicBezTo>
                    <a:pt x="180" y="0"/>
                    <a:pt x="25" y="86"/>
                    <a:pt x="14" y="209"/>
                  </a:cubicBezTo>
                  <a:cubicBezTo>
                    <a:pt x="1" y="342"/>
                    <a:pt x="147" y="382"/>
                    <a:pt x="250" y="382"/>
                  </a:cubicBezTo>
                  <a:lnTo>
                    <a:pt x="316" y="382"/>
                  </a:lnTo>
                  <a:cubicBezTo>
                    <a:pt x="430" y="382"/>
                    <a:pt x="583" y="296"/>
                    <a:pt x="595" y="173"/>
                  </a:cubicBezTo>
                  <a:cubicBezTo>
                    <a:pt x="609" y="40"/>
                    <a:pt x="463" y="0"/>
                    <a:pt x="359"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0" name="Google Shape;20;p16"/>
            <p:cNvSpPr/>
            <p:nvPr/>
          </p:nvSpPr>
          <p:spPr>
            <a:xfrm>
              <a:off x="8108061" y="4060465"/>
              <a:ext cx="95413" cy="27292"/>
            </a:xfrm>
            <a:custGeom>
              <a:avLst/>
              <a:gdLst/>
              <a:ahLst/>
              <a:cxnLst/>
              <a:rect l="l" t="t" r="r" b="b"/>
              <a:pathLst>
                <a:path w="888" h="254" extrusionOk="0">
                  <a:moveTo>
                    <a:pt x="548" y="1"/>
                  </a:moveTo>
                  <a:cubicBezTo>
                    <a:pt x="379" y="1"/>
                    <a:pt x="0" y="254"/>
                    <a:pt x="339" y="254"/>
                  </a:cubicBezTo>
                  <a:cubicBezTo>
                    <a:pt x="508" y="254"/>
                    <a:pt x="887" y="1"/>
                    <a:pt x="548" y="1"/>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1" name="Google Shape;21;p16"/>
            <p:cNvSpPr/>
            <p:nvPr/>
          </p:nvSpPr>
          <p:spPr>
            <a:xfrm>
              <a:off x="7950971" y="3694603"/>
              <a:ext cx="95091" cy="29763"/>
            </a:xfrm>
            <a:custGeom>
              <a:avLst/>
              <a:gdLst/>
              <a:ahLst/>
              <a:cxnLst/>
              <a:rect l="l" t="t" r="r" b="b"/>
              <a:pathLst>
                <a:path w="885" h="277" extrusionOk="0">
                  <a:moveTo>
                    <a:pt x="542" y="0"/>
                  </a:moveTo>
                  <a:cubicBezTo>
                    <a:pt x="360" y="0"/>
                    <a:pt x="1" y="276"/>
                    <a:pt x="340" y="276"/>
                  </a:cubicBezTo>
                  <a:cubicBezTo>
                    <a:pt x="526" y="276"/>
                    <a:pt x="884" y="0"/>
                    <a:pt x="542"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2" name="Google Shape;22;p16"/>
            <p:cNvSpPr/>
            <p:nvPr/>
          </p:nvSpPr>
          <p:spPr>
            <a:xfrm>
              <a:off x="8058420" y="3578559"/>
              <a:ext cx="94339" cy="32986"/>
            </a:xfrm>
            <a:custGeom>
              <a:avLst/>
              <a:gdLst/>
              <a:ahLst/>
              <a:cxnLst/>
              <a:rect l="l" t="t" r="r" b="b"/>
              <a:pathLst>
                <a:path w="878" h="307" extrusionOk="0">
                  <a:moveTo>
                    <a:pt x="536" y="1"/>
                  </a:moveTo>
                  <a:cubicBezTo>
                    <a:pt x="332" y="1"/>
                    <a:pt x="1" y="306"/>
                    <a:pt x="343" y="306"/>
                  </a:cubicBezTo>
                  <a:cubicBezTo>
                    <a:pt x="545" y="306"/>
                    <a:pt x="878" y="1"/>
                    <a:pt x="536" y="1"/>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3" name="Google Shape;23;p16"/>
            <p:cNvSpPr/>
            <p:nvPr/>
          </p:nvSpPr>
          <p:spPr>
            <a:xfrm>
              <a:off x="7908529" y="3995566"/>
              <a:ext cx="72527" cy="28259"/>
            </a:xfrm>
            <a:custGeom>
              <a:avLst/>
              <a:gdLst/>
              <a:ahLst/>
              <a:cxnLst/>
              <a:rect l="l" t="t" r="r" b="b"/>
              <a:pathLst>
                <a:path w="675" h="263" extrusionOk="0">
                  <a:moveTo>
                    <a:pt x="406" y="0"/>
                  </a:moveTo>
                  <a:cubicBezTo>
                    <a:pt x="296" y="0"/>
                    <a:pt x="140" y="36"/>
                    <a:pt x="70" y="133"/>
                  </a:cubicBezTo>
                  <a:cubicBezTo>
                    <a:pt x="0" y="229"/>
                    <a:pt x="130" y="263"/>
                    <a:pt x="203" y="263"/>
                  </a:cubicBezTo>
                  <a:lnTo>
                    <a:pt x="269" y="263"/>
                  </a:lnTo>
                  <a:cubicBezTo>
                    <a:pt x="379" y="263"/>
                    <a:pt x="535" y="223"/>
                    <a:pt x="605" y="130"/>
                  </a:cubicBezTo>
                  <a:cubicBezTo>
                    <a:pt x="675" y="33"/>
                    <a:pt x="545" y="0"/>
                    <a:pt x="472"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4" name="Google Shape;24;p16"/>
            <p:cNvSpPr/>
            <p:nvPr/>
          </p:nvSpPr>
          <p:spPr>
            <a:xfrm>
              <a:off x="7937433" y="3803448"/>
              <a:ext cx="78974" cy="40830"/>
            </a:xfrm>
            <a:custGeom>
              <a:avLst/>
              <a:gdLst/>
              <a:ahLst/>
              <a:cxnLst/>
              <a:rect l="l" t="t" r="r" b="b"/>
              <a:pathLst>
                <a:path w="735" h="380" extrusionOk="0">
                  <a:moveTo>
                    <a:pt x="389" y="1"/>
                  </a:moveTo>
                  <a:cubicBezTo>
                    <a:pt x="97" y="1"/>
                    <a:pt x="0" y="380"/>
                    <a:pt x="346" y="380"/>
                  </a:cubicBezTo>
                  <a:cubicBezTo>
                    <a:pt x="638" y="380"/>
                    <a:pt x="735" y="1"/>
                    <a:pt x="389" y="1"/>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5" name="Google Shape;25;p16"/>
            <p:cNvSpPr/>
            <p:nvPr/>
          </p:nvSpPr>
          <p:spPr>
            <a:xfrm rot="-6424425" flipH="1">
              <a:off x="7011858" y="520449"/>
              <a:ext cx="1571302" cy="1604437"/>
            </a:xfrm>
            <a:custGeom>
              <a:avLst/>
              <a:gdLst/>
              <a:ahLst/>
              <a:cxnLst/>
              <a:rect l="l" t="t" r="r" b="b"/>
              <a:pathLst>
                <a:path w="39313" h="40142" extrusionOk="0">
                  <a:moveTo>
                    <a:pt x="21970" y="0"/>
                  </a:moveTo>
                  <a:cubicBezTo>
                    <a:pt x="21894" y="0"/>
                    <a:pt x="21819" y="4"/>
                    <a:pt x="21744" y="10"/>
                  </a:cubicBezTo>
                  <a:cubicBezTo>
                    <a:pt x="19169" y="223"/>
                    <a:pt x="17844" y="3146"/>
                    <a:pt x="17170" y="5651"/>
                  </a:cubicBezTo>
                  <a:cubicBezTo>
                    <a:pt x="16276" y="8949"/>
                    <a:pt x="15592" y="12309"/>
                    <a:pt x="15120" y="15697"/>
                  </a:cubicBezTo>
                  <a:cubicBezTo>
                    <a:pt x="15449" y="13327"/>
                    <a:pt x="11052" y="8732"/>
                    <a:pt x="8518" y="8732"/>
                  </a:cubicBezTo>
                  <a:cubicBezTo>
                    <a:pt x="7677" y="8732"/>
                    <a:pt x="7041" y="9238"/>
                    <a:pt x="6851" y="10498"/>
                  </a:cubicBezTo>
                  <a:cubicBezTo>
                    <a:pt x="6738" y="11246"/>
                    <a:pt x="6997" y="11996"/>
                    <a:pt x="7252" y="12710"/>
                  </a:cubicBezTo>
                  <a:cubicBezTo>
                    <a:pt x="8189" y="15302"/>
                    <a:pt x="9123" y="17893"/>
                    <a:pt x="10057" y="20484"/>
                  </a:cubicBezTo>
                  <a:cubicBezTo>
                    <a:pt x="8678" y="20039"/>
                    <a:pt x="7231" y="19810"/>
                    <a:pt x="5786" y="19810"/>
                  </a:cubicBezTo>
                  <a:cubicBezTo>
                    <a:pt x="5455" y="19810"/>
                    <a:pt x="5124" y="19822"/>
                    <a:pt x="4794" y="19847"/>
                  </a:cubicBezTo>
                  <a:cubicBezTo>
                    <a:pt x="3947" y="19909"/>
                    <a:pt x="2997" y="20122"/>
                    <a:pt x="2575" y="20857"/>
                  </a:cubicBezTo>
                  <a:cubicBezTo>
                    <a:pt x="2263" y="21398"/>
                    <a:pt x="2333" y="22073"/>
                    <a:pt x="2442" y="22687"/>
                  </a:cubicBezTo>
                  <a:cubicBezTo>
                    <a:pt x="2874" y="25159"/>
                    <a:pt x="3768" y="27541"/>
                    <a:pt x="4070" y="30029"/>
                  </a:cubicBezTo>
                  <a:cubicBezTo>
                    <a:pt x="4369" y="32521"/>
                    <a:pt x="3963" y="35281"/>
                    <a:pt x="2183" y="37035"/>
                  </a:cubicBezTo>
                  <a:cubicBezTo>
                    <a:pt x="1286" y="37923"/>
                    <a:pt x="1" y="39272"/>
                    <a:pt x="921" y="40142"/>
                  </a:cubicBezTo>
                  <a:cubicBezTo>
                    <a:pt x="4718" y="35494"/>
                    <a:pt x="10957" y="33620"/>
                    <a:pt x="16920" y="33013"/>
                  </a:cubicBezTo>
                  <a:cubicBezTo>
                    <a:pt x="18764" y="32823"/>
                    <a:pt x="20774" y="32670"/>
                    <a:pt x="22150" y="31428"/>
                  </a:cubicBezTo>
                  <a:cubicBezTo>
                    <a:pt x="23528" y="30182"/>
                    <a:pt x="23548" y="27395"/>
                    <a:pt x="21777" y="26829"/>
                  </a:cubicBezTo>
                  <a:cubicBezTo>
                    <a:pt x="24953" y="26099"/>
                    <a:pt x="28086" y="25185"/>
                    <a:pt x="31159" y="24099"/>
                  </a:cubicBezTo>
                  <a:cubicBezTo>
                    <a:pt x="32076" y="23777"/>
                    <a:pt x="33023" y="23415"/>
                    <a:pt x="33677" y="22694"/>
                  </a:cubicBezTo>
                  <a:cubicBezTo>
                    <a:pt x="34329" y="21973"/>
                    <a:pt x="34581" y="20787"/>
                    <a:pt x="33976" y="20023"/>
                  </a:cubicBezTo>
                  <a:cubicBezTo>
                    <a:pt x="33503" y="19427"/>
                    <a:pt x="32763" y="19295"/>
                    <a:pt x="31975" y="19295"/>
                  </a:cubicBezTo>
                  <a:cubicBezTo>
                    <a:pt x="31463" y="19295"/>
                    <a:pt x="30931" y="19351"/>
                    <a:pt x="30439" y="19371"/>
                  </a:cubicBezTo>
                  <a:cubicBezTo>
                    <a:pt x="30405" y="19373"/>
                    <a:pt x="30372" y="19373"/>
                    <a:pt x="30338" y="19373"/>
                  </a:cubicBezTo>
                  <a:cubicBezTo>
                    <a:pt x="29103" y="19373"/>
                    <a:pt x="27564" y="18490"/>
                    <a:pt x="28010" y="17355"/>
                  </a:cubicBezTo>
                  <a:cubicBezTo>
                    <a:pt x="28153" y="16999"/>
                    <a:pt x="28465" y="16743"/>
                    <a:pt x="28767" y="16511"/>
                  </a:cubicBezTo>
                  <a:cubicBezTo>
                    <a:pt x="32395" y="13694"/>
                    <a:pt x="36335" y="11042"/>
                    <a:pt x="38734" y="7120"/>
                  </a:cubicBezTo>
                  <a:cubicBezTo>
                    <a:pt x="39036" y="6628"/>
                    <a:pt x="39312" y="6007"/>
                    <a:pt x="39043" y="5495"/>
                  </a:cubicBezTo>
                  <a:cubicBezTo>
                    <a:pt x="38796" y="5032"/>
                    <a:pt x="38246" y="4908"/>
                    <a:pt x="37697" y="4908"/>
                  </a:cubicBezTo>
                  <a:cubicBezTo>
                    <a:pt x="37529" y="4908"/>
                    <a:pt x="37361" y="4919"/>
                    <a:pt x="37202" y="4937"/>
                  </a:cubicBezTo>
                  <a:cubicBezTo>
                    <a:pt x="32937" y="5401"/>
                    <a:pt x="28747" y="6525"/>
                    <a:pt x="24827" y="8262"/>
                  </a:cubicBezTo>
                  <a:cubicBezTo>
                    <a:pt x="24601" y="6262"/>
                    <a:pt x="24375" y="4259"/>
                    <a:pt x="24149" y="2256"/>
                  </a:cubicBezTo>
                  <a:cubicBezTo>
                    <a:pt x="24093" y="1764"/>
                    <a:pt x="24030" y="1252"/>
                    <a:pt x="23761" y="837"/>
                  </a:cubicBezTo>
                  <a:cubicBezTo>
                    <a:pt x="23380" y="262"/>
                    <a:pt x="22663" y="0"/>
                    <a:pt x="21970" y="0"/>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6" name="Google Shape;26;p16"/>
            <p:cNvSpPr/>
            <p:nvPr/>
          </p:nvSpPr>
          <p:spPr>
            <a:xfrm rot="-6424425" flipH="1">
              <a:off x="7476781" y="726211"/>
              <a:ext cx="761410" cy="814809"/>
            </a:xfrm>
            <a:custGeom>
              <a:avLst/>
              <a:gdLst/>
              <a:ahLst/>
              <a:cxnLst/>
              <a:rect l="l" t="t" r="r" b="b"/>
              <a:pathLst>
                <a:path w="19050" h="20386" extrusionOk="0">
                  <a:moveTo>
                    <a:pt x="18932" y="1"/>
                  </a:moveTo>
                  <a:cubicBezTo>
                    <a:pt x="18416" y="1"/>
                    <a:pt x="17847" y="705"/>
                    <a:pt x="17495" y="1137"/>
                  </a:cubicBezTo>
                  <a:cubicBezTo>
                    <a:pt x="17412" y="1237"/>
                    <a:pt x="17342" y="1326"/>
                    <a:pt x="17292" y="1379"/>
                  </a:cubicBezTo>
                  <a:cubicBezTo>
                    <a:pt x="15711" y="3057"/>
                    <a:pt x="13976" y="4638"/>
                    <a:pt x="12302" y="6167"/>
                  </a:cubicBezTo>
                  <a:cubicBezTo>
                    <a:pt x="10914" y="7432"/>
                    <a:pt x="9482" y="8741"/>
                    <a:pt x="8136" y="10100"/>
                  </a:cubicBezTo>
                  <a:cubicBezTo>
                    <a:pt x="6265" y="12027"/>
                    <a:pt x="4445" y="14050"/>
                    <a:pt x="2731" y="16110"/>
                  </a:cubicBezTo>
                  <a:cubicBezTo>
                    <a:pt x="1877" y="17087"/>
                    <a:pt x="1076" y="18130"/>
                    <a:pt x="349" y="19206"/>
                  </a:cubicBezTo>
                  <a:cubicBezTo>
                    <a:pt x="53" y="19704"/>
                    <a:pt x="26" y="19884"/>
                    <a:pt x="0" y="20376"/>
                  </a:cubicBezTo>
                  <a:lnTo>
                    <a:pt x="176" y="20385"/>
                  </a:lnTo>
                  <a:cubicBezTo>
                    <a:pt x="203" y="19917"/>
                    <a:pt x="222" y="19761"/>
                    <a:pt x="498" y="19303"/>
                  </a:cubicBezTo>
                  <a:cubicBezTo>
                    <a:pt x="1216" y="18233"/>
                    <a:pt x="2013" y="17196"/>
                    <a:pt x="2864" y="16222"/>
                  </a:cubicBezTo>
                  <a:cubicBezTo>
                    <a:pt x="4578" y="14163"/>
                    <a:pt x="6395" y="12147"/>
                    <a:pt x="8263" y="10223"/>
                  </a:cubicBezTo>
                  <a:cubicBezTo>
                    <a:pt x="9601" y="8867"/>
                    <a:pt x="11037" y="7562"/>
                    <a:pt x="12422" y="6296"/>
                  </a:cubicBezTo>
                  <a:cubicBezTo>
                    <a:pt x="14099" y="4765"/>
                    <a:pt x="15833" y="3183"/>
                    <a:pt x="17418" y="1499"/>
                  </a:cubicBezTo>
                  <a:cubicBezTo>
                    <a:pt x="17475" y="1439"/>
                    <a:pt x="17548" y="1349"/>
                    <a:pt x="17631" y="1246"/>
                  </a:cubicBezTo>
                  <a:cubicBezTo>
                    <a:pt x="17940" y="865"/>
                    <a:pt x="18503" y="175"/>
                    <a:pt x="18933" y="175"/>
                  </a:cubicBezTo>
                  <a:cubicBezTo>
                    <a:pt x="18961" y="175"/>
                    <a:pt x="18987" y="178"/>
                    <a:pt x="19013" y="183"/>
                  </a:cubicBezTo>
                  <a:lnTo>
                    <a:pt x="19050" y="14"/>
                  </a:lnTo>
                  <a:cubicBezTo>
                    <a:pt x="19011" y="5"/>
                    <a:pt x="18971" y="1"/>
                    <a:pt x="18932" y="1"/>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7" name="Google Shape;27;p16"/>
            <p:cNvSpPr/>
            <p:nvPr/>
          </p:nvSpPr>
          <p:spPr>
            <a:xfrm rot="-6424425" flipH="1">
              <a:off x="7308233" y="1596307"/>
              <a:ext cx="34693" cy="16707"/>
            </a:xfrm>
            <a:custGeom>
              <a:avLst/>
              <a:gdLst/>
              <a:ahLst/>
              <a:cxnLst/>
              <a:rect l="l" t="t" r="r" b="b"/>
              <a:pathLst>
                <a:path w="868" h="418" extrusionOk="0">
                  <a:moveTo>
                    <a:pt x="699" y="0"/>
                  </a:moveTo>
                  <a:cubicBezTo>
                    <a:pt x="515" y="0"/>
                    <a:pt x="239" y="81"/>
                    <a:pt x="179" y="208"/>
                  </a:cubicBezTo>
                  <a:cubicBezTo>
                    <a:pt x="153" y="224"/>
                    <a:pt x="127" y="244"/>
                    <a:pt x="107" y="267"/>
                  </a:cubicBezTo>
                  <a:cubicBezTo>
                    <a:pt x="0" y="393"/>
                    <a:pt x="199" y="413"/>
                    <a:pt x="279" y="417"/>
                  </a:cubicBezTo>
                  <a:cubicBezTo>
                    <a:pt x="283" y="417"/>
                    <a:pt x="286" y="417"/>
                    <a:pt x="290" y="417"/>
                  </a:cubicBezTo>
                  <a:cubicBezTo>
                    <a:pt x="498" y="417"/>
                    <a:pt x="867" y="326"/>
                    <a:pt x="864" y="71"/>
                  </a:cubicBezTo>
                  <a:cubicBezTo>
                    <a:pt x="864" y="22"/>
                    <a:pt x="794" y="0"/>
                    <a:pt x="699"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8" name="Google Shape;28;p16"/>
            <p:cNvSpPr/>
            <p:nvPr/>
          </p:nvSpPr>
          <p:spPr>
            <a:xfrm rot="-6424425" flipH="1">
              <a:off x="7191205" y="1474929"/>
              <a:ext cx="37171" cy="13709"/>
            </a:xfrm>
            <a:custGeom>
              <a:avLst/>
              <a:gdLst/>
              <a:ahLst/>
              <a:cxnLst/>
              <a:rect l="l" t="t" r="r" b="b"/>
              <a:pathLst>
                <a:path w="930" h="343" extrusionOk="0">
                  <a:moveTo>
                    <a:pt x="561" y="0"/>
                  </a:moveTo>
                  <a:cubicBezTo>
                    <a:pt x="411" y="0"/>
                    <a:pt x="195" y="54"/>
                    <a:pt x="100" y="180"/>
                  </a:cubicBezTo>
                  <a:cubicBezTo>
                    <a:pt x="0" y="306"/>
                    <a:pt x="186" y="342"/>
                    <a:pt x="279" y="342"/>
                  </a:cubicBezTo>
                  <a:lnTo>
                    <a:pt x="368" y="342"/>
                  </a:lnTo>
                  <a:cubicBezTo>
                    <a:pt x="518" y="342"/>
                    <a:pt x="734" y="289"/>
                    <a:pt x="830" y="163"/>
                  </a:cubicBezTo>
                  <a:cubicBezTo>
                    <a:pt x="930" y="34"/>
                    <a:pt x="744" y="0"/>
                    <a:pt x="654"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9" name="Google Shape;29;p16"/>
            <p:cNvSpPr/>
            <p:nvPr/>
          </p:nvSpPr>
          <p:spPr>
            <a:xfrm rot="-6424425" flipH="1">
              <a:off x="7278829" y="1523519"/>
              <a:ext cx="36811" cy="15148"/>
            </a:xfrm>
            <a:custGeom>
              <a:avLst/>
              <a:gdLst/>
              <a:ahLst/>
              <a:cxnLst/>
              <a:rect l="l" t="t" r="r" b="b"/>
              <a:pathLst>
                <a:path w="921" h="379" extrusionOk="0">
                  <a:moveTo>
                    <a:pt x="552" y="0"/>
                  </a:moveTo>
                  <a:cubicBezTo>
                    <a:pt x="399" y="0"/>
                    <a:pt x="187" y="53"/>
                    <a:pt x="94" y="186"/>
                  </a:cubicBezTo>
                  <a:cubicBezTo>
                    <a:pt x="1" y="322"/>
                    <a:pt x="171" y="379"/>
                    <a:pt x="277" y="379"/>
                  </a:cubicBezTo>
                  <a:lnTo>
                    <a:pt x="370" y="379"/>
                  </a:lnTo>
                  <a:cubicBezTo>
                    <a:pt x="522" y="379"/>
                    <a:pt x="738" y="326"/>
                    <a:pt x="828" y="192"/>
                  </a:cubicBezTo>
                  <a:cubicBezTo>
                    <a:pt x="921" y="60"/>
                    <a:pt x="752" y="0"/>
                    <a:pt x="646"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0" name="Google Shape;30;p16"/>
            <p:cNvSpPr/>
            <p:nvPr/>
          </p:nvSpPr>
          <p:spPr>
            <a:xfrm rot="-6424425" flipH="1">
              <a:off x="7651789" y="680410"/>
              <a:ext cx="36692" cy="25180"/>
            </a:xfrm>
            <a:custGeom>
              <a:avLst/>
              <a:gdLst/>
              <a:ahLst/>
              <a:cxnLst/>
              <a:rect l="l" t="t" r="r" b="b"/>
              <a:pathLst>
                <a:path w="918" h="630" extrusionOk="0">
                  <a:moveTo>
                    <a:pt x="564" y="0"/>
                  </a:moveTo>
                  <a:cubicBezTo>
                    <a:pt x="432" y="0"/>
                    <a:pt x="304" y="64"/>
                    <a:pt x="210" y="158"/>
                  </a:cubicBezTo>
                  <a:lnTo>
                    <a:pt x="120" y="248"/>
                  </a:lnTo>
                  <a:cubicBezTo>
                    <a:pt x="1" y="367"/>
                    <a:pt x="74" y="550"/>
                    <a:pt x="214" y="603"/>
                  </a:cubicBezTo>
                  <a:cubicBezTo>
                    <a:pt x="260" y="621"/>
                    <a:pt x="307" y="630"/>
                    <a:pt x="353" y="630"/>
                  </a:cubicBezTo>
                  <a:cubicBezTo>
                    <a:pt x="486" y="630"/>
                    <a:pt x="615" y="564"/>
                    <a:pt x="709" y="470"/>
                  </a:cubicBezTo>
                  <a:lnTo>
                    <a:pt x="798" y="381"/>
                  </a:lnTo>
                  <a:cubicBezTo>
                    <a:pt x="918" y="261"/>
                    <a:pt x="845" y="82"/>
                    <a:pt x="702" y="25"/>
                  </a:cubicBezTo>
                  <a:cubicBezTo>
                    <a:pt x="656" y="8"/>
                    <a:pt x="610" y="0"/>
                    <a:pt x="564"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1" name="Google Shape;31;p16"/>
            <p:cNvSpPr/>
            <p:nvPr/>
          </p:nvSpPr>
          <p:spPr>
            <a:xfrm rot="-6424425" flipH="1">
              <a:off x="7751819" y="694914"/>
              <a:ext cx="28338" cy="24981"/>
            </a:xfrm>
            <a:custGeom>
              <a:avLst/>
              <a:gdLst/>
              <a:ahLst/>
              <a:cxnLst/>
              <a:rect l="l" t="t" r="r" b="b"/>
              <a:pathLst>
                <a:path w="709" h="625" extrusionOk="0">
                  <a:moveTo>
                    <a:pt x="421" y="1"/>
                  </a:moveTo>
                  <a:cubicBezTo>
                    <a:pt x="408" y="1"/>
                    <a:pt x="395" y="1"/>
                    <a:pt x="383" y="3"/>
                  </a:cubicBezTo>
                  <a:cubicBezTo>
                    <a:pt x="240" y="15"/>
                    <a:pt x="1" y="112"/>
                    <a:pt x="1" y="291"/>
                  </a:cubicBezTo>
                  <a:lnTo>
                    <a:pt x="1" y="381"/>
                  </a:lnTo>
                  <a:cubicBezTo>
                    <a:pt x="1" y="542"/>
                    <a:pt x="145" y="625"/>
                    <a:pt x="294" y="625"/>
                  </a:cubicBezTo>
                  <a:cubicBezTo>
                    <a:pt x="305" y="625"/>
                    <a:pt x="315" y="625"/>
                    <a:pt x="326" y="624"/>
                  </a:cubicBezTo>
                  <a:cubicBezTo>
                    <a:pt x="466" y="607"/>
                    <a:pt x="709" y="510"/>
                    <a:pt x="709" y="334"/>
                  </a:cubicBezTo>
                  <a:lnTo>
                    <a:pt x="709" y="242"/>
                  </a:lnTo>
                  <a:cubicBezTo>
                    <a:pt x="709" y="86"/>
                    <a:pt x="566" y="1"/>
                    <a:pt x="421" y="1"/>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2" name="Google Shape;32;p16"/>
            <p:cNvSpPr/>
            <p:nvPr/>
          </p:nvSpPr>
          <p:spPr>
            <a:xfrm rot="-6424425" flipH="1">
              <a:off x="7682302" y="770505"/>
              <a:ext cx="40649" cy="19265"/>
            </a:xfrm>
            <a:custGeom>
              <a:avLst/>
              <a:gdLst/>
              <a:ahLst/>
              <a:cxnLst/>
              <a:rect l="l" t="t" r="r" b="b"/>
              <a:pathLst>
                <a:path w="1017" h="482" extrusionOk="0">
                  <a:moveTo>
                    <a:pt x="542" y="0"/>
                  </a:moveTo>
                  <a:cubicBezTo>
                    <a:pt x="156" y="0"/>
                    <a:pt x="0" y="482"/>
                    <a:pt x="472" y="482"/>
                  </a:cubicBezTo>
                  <a:cubicBezTo>
                    <a:pt x="860" y="482"/>
                    <a:pt x="1017" y="0"/>
                    <a:pt x="542"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3" name="Google Shape;33;p16"/>
            <p:cNvSpPr/>
            <p:nvPr/>
          </p:nvSpPr>
          <p:spPr>
            <a:xfrm rot="-6424425" flipH="1">
              <a:off x="7758358" y="780552"/>
              <a:ext cx="40009" cy="21144"/>
            </a:xfrm>
            <a:custGeom>
              <a:avLst/>
              <a:gdLst/>
              <a:ahLst/>
              <a:cxnLst/>
              <a:rect l="l" t="t" r="r" b="b"/>
              <a:pathLst>
                <a:path w="1001" h="529" extrusionOk="0">
                  <a:moveTo>
                    <a:pt x="529" y="1"/>
                  </a:moveTo>
                  <a:cubicBezTo>
                    <a:pt x="124" y="1"/>
                    <a:pt x="1" y="529"/>
                    <a:pt x="472" y="529"/>
                  </a:cubicBezTo>
                  <a:cubicBezTo>
                    <a:pt x="878" y="529"/>
                    <a:pt x="1001" y="1"/>
                    <a:pt x="529" y="1"/>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4" name="Google Shape;34;p16"/>
            <p:cNvSpPr/>
            <p:nvPr/>
          </p:nvSpPr>
          <p:spPr>
            <a:xfrm rot="-6424425" flipH="1">
              <a:off x="7944948" y="1617447"/>
              <a:ext cx="48802" cy="12390"/>
            </a:xfrm>
            <a:custGeom>
              <a:avLst/>
              <a:gdLst/>
              <a:ahLst/>
              <a:cxnLst/>
              <a:rect l="l" t="t" r="r" b="b"/>
              <a:pathLst>
                <a:path w="1221" h="310" extrusionOk="0">
                  <a:moveTo>
                    <a:pt x="758" y="1"/>
                  </a:moveTo>
                  <a:cubicBezTo>
                    <a:pt x="549" y="1"/>
                    <a:pt x="0" y="309"/>
                    <a:pt x="463" y="309"/>
                  </a:cubicBezTo>
                  <a:cubicBezTo>
                    <a:pt x="672" y="309"/>
                    <a:pt x="1220" y="1"/>
                    <a:pt x="758" y="1"/>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5" name="Google Shape;35;p16"/>
            <p:cNvSpPr/>
            <p:nvPr/>
          </p:nvSpPr>
          <p:spPr>
            <a:xfrm rot="-6424425" flipH="1">
              <a:off x="8003150" y="1626669"/>
              <a:ext cx="39889" cy="21943"/>
            </a:xfrm>
            <a:custGeom>
              <a:avLst/>
              <a:gdLst/>
              <a:ahLst/>
              <a:cxnLst/>
              <a:rect l="l" t="t" r="r" b="b"/>
              <a:pathLst>
                <a:path w="998" h="549" extrusionOk="0">
                  <a:moveTo>
                    <a:pt x="525" y="0"/>
                  </a:moveTo>
                  <a:cubicBezTo>
                    <a:pt x="113" y="0"/>
                    <a:pt x="1" y="549"/>
                    <a:pt x="472" y="549"/>
                  </a:cubicBezTo>
                  <a:cubicBezTo>
                    <a:pt x="884" y="549"/>
                    <a:pt x="997" y="0"/>
                    <a:pt x="525"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6" name="Google Shape;36;p16"/>
            <p:cNvSpPr/>
            <p:nvPr/>
          </p:nvSpPr>
          <p:spPr>
            <a:xfrm rot="-6424425" flipH="1">
              <a:off x="7954628" y="1694865"/>
              <a:ext cx="33494" cy="20104"/>
            </a:xfrm>
            <a:custGeom>
              <a:avLst/>
              <a:gdLst/>
              <a:ahLst/>
              <a:cxnLst/>
              <a:rect l="l" t="t" r="r" b="b"/>
              <a:pathLst>
                <a:path w="838" h="503" extrusionOk="0">
                  <a:moveTo>
                    <a:pt x="406" y="0"/>
                  </a:moveTo>
                  <a:cubicBezTo>
                    <a:pt x="256" y="0"/>
                    <a:pt x="40" y="117"/>
                    <a:pt x="20" y="280"/>
                  </a:cubicBezTo>
                  <a:cubicBezTo>
                    <a:pt x="0" y="463"/>
                    <a:pt x="210" y="503"/>
                    <a:pt x="342" y="503"/>
                  </a:cubicBezTo>
                  <a:lnTo>
                    <a:pt x="432" y="503"/>
                  </a:lnTo>
                  <a:cubicBezTo>
                    <a:pt x="581" y="503"/>
                    <a:pt x="797" y="386"/>
                    <a:pt x="817" y="224"/>
                  </a:cubicBezTo>
                  <a:cubicBezTo>
                    <a:pt x="837" y="44"/>
                    <a:pt x="628" y="0"/>
                    <a:pt x="495"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7" name="Google Shape;37;p16"/>
            <p:cNvSpPr/>
            <p:nvPr/>
          </p:nvSpPr>
          <p:spPr>
            <a:xfrm rot="-6424425" flipH="1">
              <a:off x="7250293" y="613776"/>
              <a:ext cx="136015" cy="139852"/>
            </a:xfrm>
            <a:custGeom>
              <a:avLst/>
              <a:gdLst/>
              <a:ahLst/>
              <a:cxnLst/>
              <a:rect l="l" t="t" r="r" b="b"/>
              <a:pathLst>
                <a:path w="3403" h="3499" extrusionOk="0">
                  <a:moveTo>
                    <a:pt x="1703" y="101"/>
                  </a:moveTo>
                  <a:cubicBezTo>
                    <a:pt x="1723" y="101"/>
                    <a:pt x="1756" y="105"/>
                    <a:pt x="1812" y="115"/>
                  </a:cubicBezTo>
                  <a:lnTo>
                    <a:pt x="1812" y="115"/>
                  </a:lnTo>
                  <a:cubicBezTo>
                    <a:pt x="1786" y="120"/>
                    <a:pt x="1761" y="124"/>
                    <a:pt x="1736" y="124"/>
                  </a:cubicBezTo>
                  <a:cubicBezTo>
                    <a:pt x="1714" y="124"/>
                    <a:pt x="1692" y="121"/>
                    <a:pt x="1671" y="115"/>
                  </a:cubicBezTo>
                  <a:cubicBezTo>
                    <a:pt x="1674" y="107"/>
                    <a:pt x="1677" y="101"/>
                    <a:pt x="1703" y="101"/>
                  </a:cubicBezTo>
                  <a:close/>
                  <a:moveTo>
                    <a:pt x="1665" y="0"/>
                  </a:moveTo>
                  <a:cubicBezTo>
                    <a:pt x="1598" y="0"/>
                    <a:pt x="1528" y="13"/>
                    <a:pt x="1455" y="35"/>
                  </a:cubicBezTo>
                  <a:cubicBezTo>
                    <a:pt x="1222" y="101"/>
                    <a:pt x="1100" y="317"/>
                    <a:pt x="943" y="493"/>
                  </a:cubicBezTo>
                  <a:cubicBezTo>
                    <a:pt x="721" y="739"/>
                    <a:pt x="462" y="952"/>
                    <a:pt x="342" y="1271"/>
                  </a:cubicBezTo>
                  <a:cubicBezTo>
                    <a:pt x="160" y="1746"/>
                    <a:pt x="0" y="2370"/>
                    <a:pt x="342" y="2812"/>
                  </a:cubicBezTo>
                  <a:cubicBezTo>
                    <a:pt x="660" y="3221"/>
                    <a:pt x="1249" y="3499"/>
                    <a:pt x="1782" y="3499"/>
                  </a:cubicBezTo>
                  <a:cubicBezTo>
                    <a:pt x="1869" y="3499"/>
                    <a:pt x="1954" y="3491"/>
                    <a:pt x="2037" y="3476"/>
                  </a:cubicBezTo>
                  <a:cubicBezTo>
                    <a:pt x="2518" y="3387"/>
                    <a:pt x="2944" y="2825"/>
                    <a:pt x="3160" y="2424"/>
                  </a:cubicBezTo>
                  <a:cubicBezTo>
                    <a:pt x="3402" y="1965"/>
                    <a:pt x="3249" y="1460"/>
                    <a:pt x="3126" y="992"/>
                  </a:cubicBezTo>
                  <a:cubicBezTo>
                    <a:pt x="3027" y="613"/>
                    <a:pt x="2851" y="463"/>
                    <a:pt x="2575" y="217"/>
                  </a:cubicBezTo>
                  <a:cubicBezTo>
                    <a:pt x="2449" y="104"/>
                    <a:pt x="2349" y="35"/>
                    <a:pt x="2170" y="24"/>
                  </a:cubicBezTo>
                  <a:cubicBezTo>
                    <a:pt x="2166" y="24"/>
                    <a:pt x="2163" y="24"/>
                    <a:pt x="2159" y="24"/>
                  </a:cubicBezTo>
                  <a:cubicBezTo>
                    <a:pt x="2082" y="24"/>
                    <a:pt x="2000" y="56"/>
                    <a:pt x="1919" y="83"/>
                  </a:cubicBezTo>
                  <a:lnTo>
                    <a:pt x="1919" y="83"/>
                  </a:lnTo>
                  <a:cubicBezTo>
                    <a:pt x="1842" y="24"/>
                    <a:pt x="1757" y="0"/>
                    <a:pt x="1665" y="0"/>
                  </a:cubicBez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8" name="Google Shape;38;p16"/>
            <p:cNvSpPr/>
            <p:nvPr/>
          </p:nvSpPr>
          <p:spPr>
            <a:xfrm rot="-10147612">
              <a:off x="1819248" y="180121"/>
              <a:ext cx="1718616" cy="1765895"/>
            </a:xfrm>
            <a:custGeom>
              <a:avLst/>
              <a:gdLst/>
              <a:ahLst/>
              <a:cxnLst/>
              <a:rect l="l" t="t" r="r" b="b"/>
              <a:pathLst>
                <a:path w="32788" h="33690" extrusionOk="0">
                  <a:moveTo>
                    <a:pt x="11724" y="0"/>
                  </a:moveTo>
                  <a:cubicBezTo>
                    <a:pt x="10869" y="0"/>
                    <a:pt x="10018" y="148"/>
                    <a:pt x="9236" y="517"/>
                  </a:cubicBezTo>
                  <a:cubicBezTo>
                    <a:pt x="8685" y="776"/>
                    <a:pt x="8392" y="1041"/>
                    <a:pt x="8316" y="1676"/>
                  </a:cubicBezTo>
                  <a:cubicBezTo>
                    <a:pt x="8180" y="2815"/>
                    <a:pt x="8366" y="3959"/>
                    <a:pt x="8571" y="5081"/>
                  </a:cubicBezTo>
                  <a:cubicBezTo>
                    <a:pt x="8874" y="6722"/>
                    <a:pt x="9748" y="8197"/>
                    <a:pt x="10063" y="9819"/>
                  </a:cubicBezTo>
                  <a:cubicBezTo>
                    <a:pt x="10246" y="10746"/>
                    <a:pt x="10359" y="11693"/>
                    <a:pt x="10522" y="12626"/>
                  </a:cubicBezTo>
                  <a:cubicBezTo>
                    <a:pt x="10748" y="13932"/>
                    <a:pt x="10871" y="15234"/>
                    <a:pt x="10545" y="16529"/>
                  </a:cubicBezTo>
                  <a:cubicBezTo>
                    <a:pt x="10226" y="17792"/>
                    <a:pt x="9712" y="18991"/>
                    <a:pt x="8851" y="19988"/>
                  </a:cubicBezTo>
                  <a:cubicBezTo>
                    <a:pt x="8312" y="20609"/>
                    <a:pt x="7615" y="21028"/>
                    <a:pt x="6987" y="21549"/>
                  </a:cubicBezTo>
                  <a:cubicBezTo>
                    <a:pt x="6369" y="22061"/>
                    <a:pt x="5751" y="22536"/>
                    <a:pt x="5100" y="23004"/>
                  </a:cubicBezTo>
                  <a:cubicBezTo>
                    <a:pt x="4243" y="23622"/>
                    <a:pt x="3396" y="24297"/>
                    <a:pt x="2691" y="25091"/>
                  </a:cubicBezTo>
                  <a:cubicBezTo>
                    <a:pt x="2137" y="25712"/>
                    <a:pt x="1731" y="26427"/>
                    <a:pt x="1270" y="27118"/>
                  </a:cubicBezTo>
                  <a:cubicBezTo>
                    <a:pt x="884" y="27699"/>
                    <a:pt x="449" y="28290"/>
                    <a:pt x="233" y="28968"/>
                  </a:cubicBezTo>
                  <a:cubicBezTo>
                    <a:pt x="0" y="29702"/>
                    <a:pt x="137" y="30383"/>
                    <a:pt x="273" y="31117"/>
                  </a:cubicBezTo>
                  <a:cubicBezTo>
                    <a:pt x="366" y="31606"/>
                    <a:pt x="389" y="31911"/>
                    <a:pt x="645" y="32290"/>
                  </a:cubicBezTo>
                  <a:cubicBezTo>
                    <a:pt x="828" y="32954"/>
                    <a:pt x="1443" y="33320"/>
                    <a:pt x="1691" y="33483"/>
                  </a:cubicBezTo>
                  <a:cubicBezTo>
                    <a:pt x="1934" y="33639"/>
                    <a:pt x="2145" y="33689"/>
                    <a:pt x="2360" y="33689"/>
                  </a:cubicBezTo>
                  <a:cubicBezTo>
                    <a:pt x="2589" y="33689"/>
                    <a:pt x="2824" y="33632"/>
                    <a:pt x="3110" y="33586"/>
                  </a:cubicBezTo>
                  <a:cubicBezTo>
                    <a:pt x="3652" y="33496"/>
                    <a:pt x="4286" y="33516"/>
                    <a:pt x="4704" y="33118"/>
                  </a:cubicBezTo>
                  <a:cubicBezTo>
                    <a:pt x="5306" y="32543"/>
                    <a:pt x="5920" y="31832"/>
                    <a:pt x="6429" y="31171"/>
                  </a:cubicBezTo>
                  <a:cubicBezTo>
                    <a:pt x="6841" y="30626"/>
                    <a:pt x="7156" y="29998"/>
                    <a:pt x="7702" y="29566"/>
                  </a:cubicBezTo>
                  <a:cubicBezTo>
                    <a:pt x="8021" y="29310"/>
                    <a:pt x="8392" y="29121"/>
                    <a:pt x="8738" y="28901"/>
                  </a:cubicBezTo>
                  <a:cubicBezTo>
                    <a:pt x="9814" y="28224"/>
                    <a:pt x="10798" y="27696"/>
                    <a:pt x="12050" y="27367"/>
                  </a:cubicBezTo>
                  <a:cubicBezTo>
                    <a:pt x="13186" y="27068"/>
                    <a:pt x="14372" y="26951"/>
                    <a:pt x="15528" y="26755"/>
                  </a:cubicBezTo>
                  <a:cubicBezTo>
                    <a:pt x="16773" y="26546"/>
                    <a:pt x="18079" y="26380"/>
                    <a:pt x="19356" y="26380"/>
                  </a:cubicBezTo>
                  <a:cubicBezTo>
                    <a:pt x="19561" y="26380"/>
                    <a:pt x="19766" y="26384"/>
                    <a:pt x="19970" y="26393"/>
                  </a:cubicBezTo>
                  <a:cubicBezTo>
                    <a:pt x="21000" y="26442"/>
                    <a:pt x="22014" y="26522"/>
                    <a:pt x="23039" y="26522"/>
                  </a:cubicBezTo>
                  <a:cubicBezTo>
                    <a:pt x="23406" y="26522"/>
                    <a:pt x="23775" y="26512"/>
                    <a:pt x="24146" y="26486"/>
                  </a:cubicBezTo>
                  <a:cubicBezTo>
                    <a:pt x="25508" y="26393"/>
                    <a:pt x="26880" y="26068"/>
                    <a:pt x="28226" y="25845"/>
                  </a:cubicBezTo>
                  <a:cubicBezTo>
                    <a:pt x="29740" y="25596"/>
                    <a:pt x="32698" y="25726"/>
                    <a:pt x="32764" y="23579"/>
                  </a:cubicBezTo>
                  <a:cubicBezTo>
                    <a:pt x="32787" y="22862"/>
                    <a:pt x="32538" y="22091"/>
                    <a:pt x="32425" y="21387"/>
                  </a:cubicBezTo>
                  <a:cubicBezTo>
                    <a:pt x="32376" y="21065"/>
                    <a:pt x="32339" y="20729"/>
                    <a:pt x="32272" y="20410"/>
                  </a:cubicBezTo>
                  <a:cubicBezTo>
                    <a:pt x="32037" y="19271"/>
                    <a:pt x="31724" y="18168"/>
                    <a:pt x="31531" y="17012"/>
                  </a:cubicBezTo>
                  <a:cubicBezTo>
                    <a:pt x="31186" y="14935"/>
                    <a:pt x="30741" y="12832"/>
                    <a:pt x="30701" y="10729"/>
                  </a:cubicBezTo>
                  <a:cubicBezTo>
                    <a:pt x="30681" y="9809"/>
                    <a:pt x="30704" y="8939"/>
                    <a:pt x="30555" y="8035"/>
                  </a:cubicBezTo>
                  <a:cubicBezTo>
                    <a:pt x="30372" y="6926"/>
                    <a:pt x="30073" y="5852"/>
                    <a:pt x="29847" y="4753"/>
                  </a:cubicBezTo>
                  <a:cubicBezTo>
                    <a:pt x="29674" y="3905"/>
                    <a:pt x="29199" y="2740"/>
                    <a:pt x="28558" y="2131"/>
                  </a:cubicBezTo>
                  <a:cubicBezTo>
                    <a:pt x="28079" y="1674"/>
                    <a:pt x="27559" y="1534"/>
                    <a:pt x="27012" y="1534"/>
                  </a:cubicBezTo>
                  <a:cubicBezTo>
                    <a:pt x="26423" y="1534"/>
                    <a:pt x="25804" y="1697"/>
                    <a:pt x="25173" y="1803"/>
                  </a:cubicBezTo>
                  <a:cubicBezTo>
                    <a:pt x="24171" y="1968"/>
                    <a:pt x="22984" y="2340"/>
                    <a:pt x="21924" y="2340"/>
                  </a:cubicBezTo>
                  <a:cubicBezTo>
                    <a:pt x="21705" y="2340"/>
                    <a:pt x="21491" y="2325"/>
                    <a:pt x="21286" y="2287"/>
                  </a:cubicBezTo>
                  <a:cubicBezTo>
                    <a:pt x="19858" y="2032"/>
                    <a:pt x="18383" y="1739"/>
                    <a:pt x="17003" y="1291"/>
                  </a:cubicBezTo>
                  <a:cubicBezTo>
                    <a:pt x="15804" y="902"/>
                    <a:pt x="14642" y="411"/>
                    <a:pt x="13402" y="171"/>
                  </a:cubicBezTo>
                  <a:cubicBezTo>
                    <a:pt x="12853" y="64"/>
                    <a:pt x="12288" y="0"/>
                    <a:pt x="11724" y="0"/>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9" name="Google Shape;39;p16"/>
            <p:cNvSpPr/>
            <p:nvPr/>
          </p:nvSpPr>
          <p:spPr>
            <a:xfrm rot="-10147612">
              <a:off x="1416649" y="15706"/>
              <a:ext cx="2157915" cy="2228100"/>
            </a:xfrm>
            <a:custGeom>
              <a:avLst/>
              <a:gdLst/>
              <a:ahLst/>
              <a:cxnLst/>
              <a:rect l="l" t="t" r="r" b="b"/>
              <a:pathLst>
                <a:path w="41169" h="42508" extrusionOk="0">
                  <a:moveTo>
                    <a:pt x="29429" y="4923"/>
                  </a:moveTo>
                  <a:cubicBezTo>
                    <a:pt x="29623" y="4923"/>
                    <a:pt x="29809" y="5026"/>
                    <a:pt x="29986" y="5233"/>
                  </a:cubicBezTo>
                  <a:lnTo>
                    <a:pt x="30016" y="5253"/>
                  </a:lnTo>
                  <a:cubicBezTo>
                    <a:pt x="30817" y="5641"/>
                    <a:pt x="31601" y="6087"/>
                    <a:pt x="32338" y="6581"/>
                  </a:cubicBezTo>
                  <a:cubicBezTo>
                    <a:pt x="33833" y="7674"/>
                    <a:pt x="35355" y="9136"/>
                    <a:pt x="36731" y="10800"/>
                  </a:cubicBezTo>
                  <a:lnTo>
                    <a:pt x="36913" y="11053"/>
                  </a:lnTo>
                  <a:cubicBezTo>
                    <a:pt x="35418" y="10405"/>
                    <a:pt x="34060" y="9488"/>
                    <a:pt x="32876" y="8322"/>
                  </a:cubicBezTo>
                  <a:cubicBezTo>
                    <a:pt x="31621" y="7263"/>
                    <a:pt x="30412" y="6130"/>
                    <a:pt x="29279" y="4943"/>
                  </a:cubicBezTo>
                  <a:cubicBezTo>
                    <a:pt x="29329" y="4930"/>
                    <a:pt x="29379" y="4923"/>
                    <a:pt x="29429" y="4923"/>
                  </a:cubicBezTo>
                  <a:close/>
                  <a:moveTo>
                    <a:pt x="12043" y="174"/>
                  </a:moveTo>
                  <a:cubicBezTo>
                    <a:pt x="12586" y="174"/>
                    <a:pt x="13166" y="457"/>
                    <a:pt x="13794" y="1027"/>
                  </a:cubicBezTo>
                  <a:lnTo>
                    <a:pt x="17169" y="3319"/>
                  </a:lnTo>
                  <a:lnTo>
                    <a:pt x="21266" y="6857"/>
                  </a:lnTo>
                  <a:lnTo>
                    <a:pt x="25924" y="11708"/>
                  </a:lnTo>
                  <a:cubicBezTo>
                    <a:pt x="28575" y="14601"/>
                    <a:pt x="31007" y="17720"/>
                    <a:pt x="33080" y="20863"/>
                  </a:cubicBezTo>
                  <a:lnTo>
                    <a:pt x="31172" y="20618"/>
                  </a:lnTo>
                  <a:lnTo>
                    <a:pt x="25498" y="18289"/>
                  </a:lnTo>
                  <a:lnTo>
                    <a:pt x="18555" y="14146"/>
                  </a:lnTo>
                  <a:cubicBezTo>
                    <a:pt x="15794" y="12605"/>
                    <a:pt x="13588" y="10495"/>
                    <a:pt x="12000" y="7881"/>
                  </a:cubicBezTo>
                  <a:lnTo>
                    <a:pt x="11986" y="7864"/>
                  </a:lnTo>
                  <a:cubicBezTo>
                    <a:pt x="11054" y="6947"/>
                    <a:pt x="10479" y="5837"/>
                    <a:pt x="10272" y="4572"/>
                  </a:cubicBezTo>
                  <a:lnTo>
                    <a:pt x="10263" y="4541"/>
                  </a:lnTo>
                  <a:cubicBezTo>
                    <a:pt x="9807" y="3754"/>
                    <a:pt x="9721" y="2933"/>
                    <a:pt x="10007" y="2103"/>
                  </a:cubicBezTo>
                  <a:lnTo>
                    <a:pt x="10013" y="2083"/>
                  </a:lnTo>
                  <a:lnTo>
                    <a:pt x="10010" y="2060"/>
                  </a:lnTo>
                  <a:cubicBezTo>
                    <a:pt x="9877" y="1332"/>
                    <a:pt x="10137" y="887"/>
                    <a:pt x="10804" y="701"/>
                  </a:cubicBezTo>
                  <a:lnTo>
                    <a:pt x="10841" y="681"/>
                  </a:lnTo>
                  <a:cubicBezTo>
                    <a:pt x="11223" y="343"/>
                    <a:pt x="11622" y="174"/>
                    <a:pt x="12043" y="174"/>
                  </a:cubicBezTo>
                  <a:close/>
                  <a:moveTo>
                    <a:pt x="9155" y="8634"/>
                  </a:moveTo>
                  <a:cubicBezTo>
                    <a:pt x="9670" y="8634"/>
                    <a:pt x="10162" y="8801"/>
                    <a:pt x="10625" y="9136"/>
                  </a:cubicBezTo>
                  <a:lnTo>
                    <a:pt x="10644" y="9146"/>
                  </a:lnTo>
                  <a:cubicBezTo>
                    <a:pt x="12186" y="9724"/>
                    <a:pt x="13575" y="10618"/>
                    <a:pt x="14774" y="11803"/>
                  </a:cubicBezTo>
                  <a:lnTo>
                    <a:pt x="18568" y="15524"/>
                  </a:lnTo>
                  <a:lnTo>
                    <a:pt x="22292" y="20255"/>
                  </a:lnTo>
                  <a:cubicBezTo>
                    <a:pt x="24385" y="23249"/>
                    <a:pt x="25916" y="26052"/>
                    <a:pt x="26980" y="28833"/>
                  </a:cubicBezTo>
                  <a:cubicBezTo>
                    <a:pt x="24803" y="27570"/>
                    <a:pt x="22738" y="26126"/>
                    <a:pt x="20804" y="24514"/>
                  </a:cubicBezTo>
                  <a:cubicBezTo>
                    <a:pt x="18495" y="22983"/>
                    <a:pt x="16362" y="21186"/>
                    <a:pt x="14449" y="19166"/>
                  </a:cubicBezTo>
                  <a:cubicBezTo>
                    <a:pt x="12748" y="17853"/>
                    <a:pt x="11299" y="16279"/>
                    <a:pt x="10133" y="14471"/>
                  </a:cubicBezTo>
                  <a:cubicBezTo>
                    <a:pt x="8927" y="13229"/>
                    <a:pt x="8127" y="11737"/>
                    <a:pt x="7757" y="10040"/>
                  </a:cubicBezTo>
                  <a:lnTo>
                    <a:pt x="8179" y="8824"/>
                  </a:lnTo>
                  <a:cubicBezTo>
                    <a:pt x="8512" y="8697"/>
                    <a:pt x="8838" y="8634"/>
                    <a:pt x="9155" y="8634"/>
                  </a:cubicBezTo>
                  <a:close/>
                  <a:moveTo>
                    <a:pt x="15329" y="12102"/>
                  </a:moveTo>
                  <a:cubicBezTo>
                    <a:pt x="16279" y="12927"/>
                    <a:pt x="17325" y="13661"/>
                    <a:pt x="18469" y="14295"/>
                  </a:cubicBezTo>
                  <a:lnTo>
                    <a:pt x="25418" y="18445"/>
                  </a:lnTo>
                  <a:lnTo>
                    <a:pt x="31116" y="20784"/>
                  </a:lnTo>
                  <a:lnTo>
                    <a:pt x="33206" y="21056"/>
                  </a:lnTo>
                  <a:cubicBezTo>
                    <a:pt x="33813" y="21986"/>
                    <a:pt x="34388" y="22917"/>
                    <a:pt x="34929" y="23843"/>
                  </a:cubicBezTo>
                  <a:cubicBezTo>
                    <a:pt x="35594" y="24793"/>
                    <a:pt x="36116" y="25830"/>
                    <a:pt x="36481" y="26923"/>
                  </a:cubicBezTo>
                  <a:lnTo>
                    <a:pt x="36491" y="26943"/>
                  </a:lnTo>
                  <a:cubicBezTo>
                    <a:pt x="37122" y="27920"/>
                    <a:pt x="37229" y="28979"/>
                    <a:pt x="36807" y="30092"/>
                  </a:cubicBezTo>
                  <a:lnTo>
                    <a:pt x="35319" y="31166"/>
                  </a:lnTo>
                  <a:lnTo>
                    <a:pt x="33033" y="31338"/>
                  </a:lnTo>
                  <a:lnTo>
                    <a:pt x="29754" y="30318"/>
                  </a:lnTo>
                  <a:cubicBezTo>
                    <a:pt x="28900" y="29899"/>
                    <a:pt x="28056" y="29451"/>
                    <a:pt x="27229" y="28979"/>
                  </a:cubicBezTo>
                  <a:cubicBezTo>
                    <a:pt x="27219" y="28956"/>
                    <a:pt x="27206" y="28933"/>
                    <a:pt x="27192" y="28906"/>
                  </a:cubicBezTo>
                  <a:cubicBezTo>
                    <a:pt x="26129" y="26072"/>
                    <a:pt x="24575" y="23209"/>
                    <a:pt x="22435" y="20149"/>
                  </a:cubicBezTo>
                  <a:lnTo>
                    <a:pt x="18701" y="15408"/>
                  </a:lnTo>
                  <a:lnTo>
                    <a:pt x="15329" y="12102"/>
                  </a:lnTo>
                  <a:close/>
                  <a:moveTo>
                    <a:pt x="5160" y="18377"/>
                  </a:moveTo>
                  <a:cubicBezTo>
                    <a:pt x="5501" y="18377"/>
                    <a:pt x="5793" y="18564"/>
                    <a:pt x="6046" y="18939"/>
                  </a:cubicBezTo>
                  <a:lnTo>
                    <a:pt x="6070" y="18963"/>
                  </a:lnTo>
                  <a:cubicBezTo>
                    <a:pt x="7312" y="19820"/>
                    <a:pt x="8438" y="20850"/>
                    <a:pt x="9419" y="22029"/>
                  </a:cubicBezTo>
                  <a:cubicBezTo>
                    <a:pt x="11179" y="23817"/>
                    <a:pt x="13047" y="25724"/>
                    <a:pt x="14807" y="27697"/>
                  </a:cubicBezTo>
                  <a:cubicBezTo>
                    <a:pt x="16362" y="29441"/>
                    <a:pt x="18123" y="31501"/>
                    <a:pt x="19335" y="33916"/>
                  </a:cubicBezTo>
                  <a:cubicBezTo>
                    <a:pt x="19498" y="34132"/>
                    <a:pt x="19631" y="34361"/>
                    <a:pt x="19731" y="34601"/>
                  </a:cubicBezTo>
                  <a:cubicBezTo>
                    <a:pt x="17541" y="33534"/>
                    <a:pt x="15534" y="32159"/>
                    <a:pt x="13751" y="30511"/>
                  </a:cubicBezTo>
                  <a:cubicBezTo>
                    <a:pt x="12419" y="29521"/>
                    <a:pt x="11189" y="28385"/>
                    <a:pt x="10090" y="27126"/>
                  </a:cubicBezTo>
                  <a:cubicBezTo>
                    <a:pt x="8993" y="26146"/>
                    <a:pt x="8030" y="25026"/>
                    <a:pt x="7222" y="23787"/>
                  </a:cubicBezTo>
                  <a:cubicBezTo>
                    <a:pt x="6170" y="22578"/>
                    <a:pt x="5369" y="21192"/>
                    <a:pt x="4838" y="19671"/>
                  </a:cubicBezTo>
                  <a:lnTo>
                    <a:pt x="4741" y="18461"/>
                  </a:lnTo>
                  <a:cubicBezTo>
                    <a:pt x="4888" y="18405"/>
                    <a:pt x="5028" y="18377"/>
                    <a:pt x="5160" y="18377"/>
                  </a:cubicBezTo>
                  <a:close/>
                  <a:moveTo>
                    <a:pt x="12039" y="0"/>
                  </a:moveTo>
                  <a:cubicBezTo>
                    <a:pt x="11584" y="0"/>
                    <a:pt x="11149" y="179"/>
                    <a:pt x="10738" y="538"/>
                  </a:cubicBezTo>
                  <a:cubicBezTo>
                    <a:pt x="10000" y="751"/>
                    <a:pt x="9694" y="1266"/>
                    <a:pt x="9830" y="2070"/>
                  </a:cubicBezTo>
                  <a:cubicBezTo>
                    <a:pt x="9542" y="2937"/>
                    <a:pt x="9631" y="3794"/>
                    <a:pt x="10103" y="4615"/>
                  </a:cubicBezTo>
                  <a:cubicBezTo>
                    <a:pt x="10316" y="5910"/>
                    <a:pt x="10904" y="7043"/>
                    <a:pt x="11854" y="7980"/>
                  </a:cubicBezTo>
                  <a:cubicBezTo>
                    <a:pt x="12541" y="9112"/>
                    <a:pt x="13342" y="10146"/>
                    <a:pt x="14252" y="11086"/>
                  </a:cubicBezTo>
                  <a:cubicBezTo>
                    <a:pt x="13196" y="10176"/>
                    <a:pt x="12010" y="9471"/>
                    <a:pt x="10718" y="8986"/>
                  </a:cubicBezTo>
                  <a:cubicBezTo>
                    <a:pt x="10226" y="8635"/>
                    <a:pt x="9706" y="8458"/>
                    <a:pt x="9160" y="8458"/>
                  </a:cubicBezTo>
                  <a:cubicBezTo>
                    <a:pt x="8809" y="8458"/>
                    <a:pt x="8447" y="8531"/>
                    <a:pt x="8076" y="8678"/>
                  </a:cubicBezTo>
                  <a:lnTo>
                    <a:pt x="8040" y="8691"/>
                  </a:lnTo>
                  <a:lnTo>
                    <a:pt x="7575" y="10029"/>
                  </a:lnTo>
                  <a:lnTo>
                    <a:pt x="7578" y="10053"/>
                  </a:lnTo>
                  <a:cubicBezTo>
                    <a:pt x="7954" y="11794"/>
                    <a:pt x="8771" y="13318"/>
                    <a:pt x="9997" y="14578"/>
                  </a:cubicBezTo>
                  <a:cubicBezTo>
                    <a:pt x="11163" y="16388"/>
                    <a:pt x="12624" y="17979"/>
                    <a:pt x="14332" y="19295"/>
                  </a:cubicBezTo>
                  <a:cubicBezTo>
                    <a:pt x="16242" y="21315"/>
                    <a:pt x="18389" y="23122"/>
                    <a:pt x="20701" y="24654"/>
                  </a:cubicBezTo>
                  <a:cubicBezTo>
                    <a:pt x="22694" y="26319"/>
                    <a:pt x="24834" y="27807"/>
                    <a:pt x="27096" y="29105"/>
                  </a:cubicBezTo>
                  <a:cubicBezTo>
                    <a:pt x="27508" y="29956"/>
                    <a:pt x="27738" y="30867"/>
                    <a:pt x="27781" y="31813"/>
                  </a:cubicBezTo>
                  <a:lnTo>
                    <a:pt x="27784" y="31840"/>
                  </a:lnTo>
                  <a:cubicBezTo>
                    <a:pt x="28069" y="32664"/>
                    <a:pt x="28056" y="33484"/>
                    <a:pt x="27741" y="34285"/>
                  </a:cubicBezTo>
                  <a:lnTo>
                    <a:pt x="27734" y="34318"/>
                  </a:lnTo>
                  <a:cubicBezTo>
                    <a:pt x="27738" y="35332"/>
                    <a:pt x="27249" y="36016"/>
                    <a:pt x="26239" y="36401"/>
                  </a:cubicBezTo>
                  <a:lnTo>
                    <a:pt x="23774" y="36178"/>
                  </a:lnTo>
                  <a:lnTo>
                    <a:pt x="19967" y="34717"/>
                  </a:lnTo>
                  <a:cubicBezTo>
                    <a:pt x="19967" y="34717"/>
                    <a:pt x="19964" y="34714"/>
                    <a:pt x="19960" y="34714"/>
                  </a:cubicBezTo>
                  <a:cubicBezTo>
                    <a:pt x="19850" y="34398"/>
                    <a:pt x="19691" y="34099"/>
                    <a:pt x="19485" y="33823"/>
                  </a:cubicBezTo>
                  <a:cubicBezTo>
                    <a:pt x="18272" y="31405"/>
                    <a:pt x="16502" y="29332"/>
                    <a:pt x="14940" y="27581"/>
                  </a:cubicBezTo>
                  <a:cubicBezTo>
                    <a:pt x="13176" y="25604"/>
                    <a:pt x="11309" y="23694"/>
                    <a:pt x="9548" y="21913"/>
                  </a:cubicBezTo>
                  <a:cubicBezTo>
                    <a:pt x="8568" y="20730"/>
                    <a:pt x="7435" y="19691"/>
                    <a:pt x="6183" y="18827"/>
                  </a:cubicBezTo>
                  <a:cubicBezTo>
                    <a:pt x="5897" y="18412"/>
                    <a:pt x="5555" y="18203"/>
                    <a:pt x="5163" y="18203"/>
                  </a:cubicBezTo>
                  <a:cubicBezTo>
                    <a:pt x="4990" y="18203"/>
                    <a:pt x="4807" y="18244"/>
                    <a:pt x="4615" y="18325"/>
                  </a:cubicBezTo>
                  <a:lnTo>
                    <a:pt x="4555" y="18349"/>
                  </a:lnTo>
                  <a:lnTo>
                    <a:pt x="4665" y="19697"/>
                  </a:lnTo>
                  <a:lnTo>
                    <a:pt x="4668" y="19717"/>
                  </a:lnTo>
                  <a:cubicBezTo>
                    <a:pt x="5206" y="21265"/>
                    <a:pt x="6020" y="22674"/>
                    <a:pt x="7083" y="23893"/>
                  </a:cubicBezTo>
                  <a:cubicBezTo>
                    <a:pt x="7894" y="25135"/>
                    <a:pt x="8864" y="26265"/>
                    <a:pt x="9964" y="27248"/>
                  </a:cubicBezTo>
                  <a:cubicBezTo>
                    <a:pt x="11066" y="28511"/>
                    <a:pt x="12305" y="29654"/>
                    <a:pt x="13638" y="30647"/>
                  </a:cubicBezTo>
                  <a:cubicBezTo>
                    <a:pt x="15471" y="32342"/>
                    <a:pt x="17548" y="33750"/>
                    <a:pt x="19817" y="34840"/>
                  </a:cubicBezTo>
                  <a:cubicBezTo>
                    <a:pt x="19890" y="35065"/>
                    <a:pt x="19937" y="35301"/>
                    <a:pt x="19953" y="35544"/>
                  </a:cubicBezTo>
                  <a:lnTo>
                    <a:pt x="19967" y="35584"/>
                  </a:lnTo>
                  <a:cubicBezTo>
                    <a:pt x="20156" y="35913"/>
                    <a:pt x="20129" y="36186"/>
                    <a:pt x="19880" y="36418"/>
                  </a:cubicBezTo>
                  <a:lnTo>
                    <a:pt x="19864" y="36448"/>
                  </a:lnTo>
                  <a:cubicBezTo>
                    <a:pt x="19688" y="36832"/>
                    <a:pt x="19380" y="37020"/>
                    <a:pt x="18928" y="37020"/>
                  </a:cubicBezTo>
                  <a:cubicBezTo>
                    <a:pt x="18840" y="37020"/>
                    <a:pt x="18747" y="37013"/>
                    <a:pt x="18648" y="36999"/>
                  </a:cubicBezTo>
                  <a:lnTo>
                    <a:pt x="16804" y="36764"/>
                  </a:lnTo>
                  <a:lnTo>
                    <a:pt x="14645" y="35942"/>
                  </a:lnTo>
                  <a:cubicBezTo>
                    <a:pt x="13312" y="35292"/>
                    <a:pt x="12090" y="34455"/>
                    <a:pt x="11000" y="33451"/>
                  </a:cubicBezTo>
                  <a:cubicBezTo>
                    <a:pt x="9694" y="32385"/>
                    <a:pt x="8435" y="31225"/>
                    <a:pt x="7216" y="30106"/>
                  </a:cubicBezTo>
                  <a:cubicBezTo>
                    <a:pt x="6549" y="29488"/>
                    <a:pt x="5854" y="28853"/>
                    <a:pt x="5166" y="28242"/>
                  </a:cubicBezTo>
                  <a:cubicBezTo>
                    <a:pt x="4173" y="27275"/>
                    <a:pt x="3076" y="26408"/>
                    <a:pt x="1900" y="25670"/>
                  </a:cubicBezTo>
                  <a:lnTo>
                    <a:pt x="711" y="25298"/>
                  </a:lnTo>
                  <a:lnTo>
                    <a:pt x="672" y="25348"/>
                  </a:lnTo>
                  <a:cubicBezTo>
                    <a:pt x="113" y="26119"/>
                    <a:pt x="0" y="27000"/>
                    <a:pt x="339" y="27963"/>
                  </a:cubicBezTo>
                  <a:cubicBezTo>
                    <a:pt x="549" y="29691"/>
                    <a:pt x="1150" y="31308"/>
                    <a:pt x="2123" y="32763"/>
                  </a:cubicBezTo>
                  <a:cubicBezTo>
                    <a:pt x="3067" y="34424"/>
                    <a:pt x="4173" y="36002"/>
                    <a:pt x="5419" y="37457"/>
                  </a:cubicBezTo>
                  <a:cubicBezTo>
                    <a:pt x="5914" y="37906"/>
                    <a:pt x="6389" y="38385"/>
                    <a:pt x="6834" y="38883"/>
                  </a:cubicBezTo>
                  <a:cubicBezTo>
                    <a:pt x="6974" y="39032"/>
                    <a:pt x="7110" y="39182"/>
                    <a:pt x="7249" y="39335"/>
                  </a:cubicBezTo>
                  <a:cubicBezTo>
                    <a:pt x="8229" y="40398"/>
                    <a:pt x="9246" y="41497"/>
                    <a:pt x="10518" y="42245"/>
                  </a:cubicBezTo>
                  <a:cubicBezTo>
                    <a:pt x="10761" y="42388"/>
                    <a:pt x="10963" y="42508"/>
                    <a:pt x="11189" y="42508"/>
                  </a:cubicBezTo>
                  <a:cubicBezTo>
                    <a:pt x="11325" y="42508"/>
                    <a:pt x="11472" y="42465"/>
                    <a:pt x="11638" y="42358"/>
                  </a:cubicBezTo>
                  <a:lnTo>
                    <a:pt x="11545" y="42209"/>
                  </a:lnTo>
                  <a:cubicBezTo>
                    <a:pt x="11408" y="42295"/>
                    <a:pt x="11295" y="42331"/>
                    <a:pt x="11187" y="42331"/>
                  </a:cubicBezTo>
                  <a:cubicBezTo>
                    <a:pt x="11011" y="42331"/>
                    <a:pt x="10846" y="42235"/>
                    <a:pt x="10608" y="42095"/>
                  </a:cubicBezTo>
                  <a:cubicBezTo>
                    <a:pt x="9355" y="41358"/>
                    <a:pt x="8352" y="40268"/>
                    <a:pt x="7379" y="39215"/>
                  </a:cubicBezTo>
                  <a:cubicBezTo>
                    <a:pt x="7239" y="39062"/>
                    <a:pt x="7100" y="38912"/>
                    <a:pt x="6963" y="38763"/>
                  </a:cubicBezTo>
                  <a:cubicBezTo>
                    <a:pt x="6515" y="38262"/>
                    <a:pt x="6037" y="37780"/>
                    <a:pt x="5545" y="37338"/>
                  </a:cubicBezTo>
                  <a:cubicBezTo>
                    <a:pt x="4312" y="35896"/>
                    <a:pt x="3216" y="34328"/>
                    <a:pt x="2273" y="32670"/>
                  </a:cubicBezTo>
                  <a:cubicBezTo>
                    <a:pt x="1313" y="31229"/>
                    <a:pt x="718" y="29637"/>
                    <a:pt x="512" y="27933"/>
                  </a:cubicBezTo>
                  <a:lnTo>
                    <a:pt x="505" y="27913"/>
                  </a:lnTo>
                  <a:cubicBezTo>
                    <a:pt x="193" y="27026"/>
                    <a:pt x="282" y="26215"/>
                    <a:pt x="778" y="25501"/>
                  </a:cubicBezTo>
                  <a:lnTo>
                    <a:pt x="1817" y="25827"/>
                  </a:lnTo>
                  <a:cubicBezTo>
                    <a:pt x="2977" y="26558"/>
                    <a:pt x="4063" y="27411"/>
                    <a:pt x="5046" y="28372"/>
                  </a:cubicBezTo>
                  <a:cubicBezTo>
                    <a:pt x="5738" y="28983"/>
                    <a:pt x="6429" y="29620"/>
                    <a:pt x="7096" y="30235"/>
                  </a:cubicBezTo>
                  <a:cubicBezTo>
                    <a:pt x="8319" y="31355"/>
                    <a:pt x="9582" y="32518"/>
                    <a:pt x="10884" y="33584"/>
                  </a:cubicBezTo>
                  <a:cubicBezTo>
                    <a:pt x="11983" y="34594"/>
                    <a:pt x="13219" y="35441"/>
                    <a:pt x="14574" y="36102"/>
                  </a:cubicBezTo>
                  <a:lnTo>
                    <a:pt x="16750" y="36930"/>
                  </a:lnTo>
                  <a:lnTo>
                    <a:pt x="18624" y="37172"/>
                  </a:lnTo>
                  <a:cubicBezTo>
                    <a:pt x="18731" y="37188"/>
                    <a:pt x="18833" y="37196"/>
                    <a:pt x="18930" y="37196"/>
                  </a:cubicBezTo>
                  <a:cubicBezTo>
                    <a:pt x="19445" y="37196"/>
                    <a:pt x="19809" y="36973"/>
                    <a:pt x="20013" y="36534"/>
                  </a:cubicBezTo>
                  <a:cubicBezTo>
                    <a:pt x="20306" y="36252"/>
                    <a:pt x="20342" y="35899"/>
                    <a:pt x="20126" y="35511"/>
                  </a:cubicBezTo>
                  <a:cubicBezTo>
                    <a:pt x="20110" y="35312"/>
                    <a:pt x="20076" y="35116"/>
                    <a:pt x="20027" y="34926"/>
                  </a:cubicBezTo>
                  <a:lnTo>
                    <a:pt x="20027" y="34926"/>
                  </a:lnTo>
                  <a:lnTo>
                    <a:pt x="23721" y="36345"/>
                  </a:lnTo>
                  <a:lnTo>
                    <a:pt x="26262" y="36580"/>
                  </a:lnTo>
                  <a:lnTo>
                    <a:pt x="26282" y="36574"/>
                  </a:lnTo>
                  <a:cubicBezTo>
                    <a:pt x="27359" y="36166"/>
                    <a:pt x="27907" y="35415"/>
                    <a:pt x="27910" y="34335"/>
                  </a:cubicBezTo>
                  <a:cubicBezTo>
                    <a:pt x="28232" y="33504"/>
                    <a:pt x="28249" y="32647"/>
                    <a:pt x="27953" y="31793"/>
                  </a:cubicBezTo>
                  <a:cubicBezTo>
                    <a:pt x="27913" y="30910"/>
                    <a:pt x="27710" y="30053"/>
                    <a:pt x="27359" y="29252"/>
                  </a:cubicBezTo>
                  <a:lnTo>
                    <a:pt x="27359" y="29252"/>
                  </a:lnTo>
                  <a:cubicBezTo>
                    <a:pt x="28123" y="29683"/>
                    <a:pt x="28900" y="30096"/>
                    <a:pt x="29691" y="30481"/>
                  </a:cubicBezTo>
                  <a:lnTo>
                    <a:pt x="33013" y="31514"/>
                  </a:lnTo>
                  <a:lnTo>
                    <a:pt x="35381" y="31338"/>
                  </a:lnTo>
                  <a:lnTo>
                    <a:pt x="36953" y="30206"/>
                  </a:lnTo>
                  <a:lnTo>
                    <a:pt x="36963" y="30182"/>
                  </a:lnTo>
                  <a:cubicBezTo>
                    <a:pt x="37411" y="29006"/>
                    <a:pt x="37305" y="27886"/>
                    <a:pt x="36644" y="26860"/>
                  </a:cubicBezTo>
                  <a:cubicBezTo>
                    <a:pt x="36275" y="25750"/>
                    <a:pt x="35747" y="24704"/>
                    <a:pt x="35076" y="23751"/>
                  </a:cubicBezTo>
                  <a:cubicBezTo>
                    <a:pt x="34561" y="22863"/>
                    <a:pt x="34012" y="21973"/>
                    <a:pt x="33434" y="21086"/>
                  </a:cubicBezTo>
                  <a:lnTo>
                    <a:pt x="33434" y="21086"/>
                  </a:lnTo>
                  <a:lnTo>
                    <a:pt x="34983" y="21285"/>
                  </a:lnTo>
                  <a:cubicBezTo>
                    <a:pt x="35125" y="21295"/>
                    <a:pt x="35265" y="21300"/>
                    <a:pt x="35403" y="21300"/>
                  </a:cubicBezTo>
                  <a:cubicBezTo>
                    <a:pt x="36653" y="21300"/>
                    <a:pt x="37752" y="20907"/>
                    <a:pt x="38670" y="20129"/>
                  </a:cubicBezTo>
                  <a:cubicBezTo>
                    <a:pt x="39355" y="19893"/>
                    <a:pt x="39747" y="19418"/>
                    <a:pt x="39843" y="18720"/>
                  </a:cubicBezTo>
                  <a:cubicBezTo>
                    <a:pt x="40192" y="18146"/>
                    <a:pt x="40259" y="17524"/>
                    <a:pt x="40043" y="16874"/>
                  </a:cubicBezTo>
                  <a:cubicBezTo>
                    <a:pt x="40020" y="15621"/>
                    <a:pt x="39618" y="14451"/>
                    <a:pt x="38850" y="13398"/>
                  </a:cubicBezTo>
                  <a:lnTo>
                    <a:pt x="37528" y="11591"/>
                  </a:lnTo>
                  <a:lnTo>
                    <a:pt x="37528" y="11591"/>
                  </a:lnTo>
                  <a:cubicBezTo>
                    <a:pt x="38242" y="11937"/>
                    <a:pt x="39013" y="12129"/>
                    <a:pt x="39830" y="12159"/>
                  </a:cubicBezTo>
                  <a:cubicBezTo>
                    <a:pt x="39873" y="12161"/>
                    <a:pt x="39915" y="12161"/>
                    <a:pt x="39958" y="12161"/>
                  </a:cubicBezTo>
                  <a:cubicBezTo>
                    <a:pt x="40375" y="12161"/>
                    <a:pt x="40780" y="12087"/>
                    <a:pt x="41168" y="11940"/>
                  </a:cubicBezTo>
                  <a:lnTo>
                    <a:pt x="41102" y="11774"/>
                  </a:lnTo>
                  <a:cubicBezTo>
                    <a:pt x="40740" y="11915"/>
                    <a:pt x="40358" y="11985"/>
                    <a:pt x="39964" y="11985"/>
                  </a:cubicBezTo>
                  <a:cubicBezTo>
                    <a:pt x="39922" y="11985"/>
                    <a:pt x="39880" y="11984"/>
                    <a:pt x="39837" y="11983"/>
                  </a:cubicBezTo>
                  <a:cubicBezTo>
                    <a:pt x="38930" y="11950"/>
                    <a:pt x="38079" y="11711"/>
                    <a:pt x="37292" y="11272"/>
                  </a:cubicBezTo>
                  <a:lnTo>
                    <a:pt x="36870" y="10694"/>
                  </a:lnTo>
                  <a:cubicBezTo>
                    <a:pt x="35481" y="9013"/>
                    <a:pt x="33949" y="7542"/>
                    <a:pt x="32442" y="6438"/>
                  </a:cubicBezTo>
                  <a:cubicBezTo>
                    <a:pt x="31697" y="5940"/>
                    <a:pt x="30913" y="5492"/>
                    <a:pt x="30106" y="5103"/>
                  </a:cubicBezTo>
                  <a:cubicBezTo>
                    <a:pt x="29896" y="4866"/>
                    <a:pt x="29671" y="4747"/>
                    <a:pt x="29432" y="4747"/>
                  </a:cubicBezTo>
                  <a:cubicBezTo>
                    <a:pt x="29318" y="4747"/>
                    <a:pt x="29202" y="4774"/>
                    <a:pt x="29083" y="4827"/>
                  </a:cubicBezTo>
                  <a:lnTo>
                    <a:pt x="28969" y="4877"/>
                  </a:lnTo>
                  <a:lnTo>
                    <a:pt x="29056" y="4966"/>
                  </a:lnTo>
                  <a:cubicBezTo>
                    <a:pt x="30222" y="6193"/>
                    <a:pt x="31468" y="7365"/>
                    <a:pt x="32757" y="8451"/>
                  </a:cubicBezTo>
                  <a:cubicBezTo>
                    <a:pt x="33966" y="9641"/>
                    <a:pt x="35358" y="10578"/>
                    <a:pt x="36883" y="11229"/>
                  </a:cubicBezTo>
                  <a:cubicBezTo>
                    <a:pt x="36979" y="11289"/>
                    <a:pt x="37076" y="11349"/>
                    <a:pt x="37172" y="11405"/>
                  </a:cubicBezTo>
                  <a:lnTo>
                    <a:pt x="38707" y="13502"/>
                  </a:lnTo>
                  <a:cubicBezTo>
                    <a:pt x="39458" y="14528"/>
                    <a:pt x="39847" y="15667"/>
                    <a:pt x="39866" y="16890"/>
                  </a:cubicBezTo>
                  <a:lnTo>
                    <a:pt x="39870" y="16917"/>
                  </a:lnTo>
                  <a:cubicBezTo>
                    <a:pt x="40079" y="17524"/>
                    <a:pt x="40016" y="18106"/>
                    <a:pt x="39684" y="18644"/>
                  </a:cubicBezTo>
                  <a:lnTo>
                    <a:pt x="39670" y="18680"/>
                  </a:lnTo>
                  <a:cubicBezTo>
                    <a:pt x="39587" y="19329"/>
                    <a:pt x="39235" y="19754"/>
                    <a:pt x="38601" y="19970"/>
                  </a:cubicBezTo>
                  <a:lnTo>
                    <a:pt x="38571" y="19986"/>
                  </a:lnTo>
                  <a:cubicBezTo>
                    <a:pt x="37683" y="20743"/>
                    <a:pt x="36616" y="21123"/>
                    <a:pt x="35406" y="21123"/>
                  </a:cubicBezTo>
                  <a:cubicBezTo>
                    <a:pt x="35272" y="21123"/>
                    <a:pt x="35137" y="21118"/>
                    <a:pt x="35000" y="21109"/>
                  </a:cubicBezTo>
                  <a:lnTo>
                    <a:pt x="33308" y="20893"/>
                  </a:lnTo>
                  <a:cubicBezTo>
                    <a:pt x="31215" y="17700"/>
                    <a:pt x="28744" y="14528"/>
                    <a:pt x="26050" y="11588"/>
                  </a:cubicBezTo>
                  <a:lnTo>
                    <a:pt x="21388" y="6728"/>
                  </a:lnTo>
                  <a:lnTo>
                    <a:pt x="17279" y="3183"/>
                  </a:lnTo>
                  <a:lnTo>
                    <a:pt x="13900" y="887"/>
                  </a:lnTo>
                  <a:cubicBezTo>
                    <a:pt x="13248" y="296"/>
                    <a:pt x="12626" y="0"/>
                    <a:pt x="12039" y="0"/>
                  </a:cubicBez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0" name="Google Shape;40;p16"/>
            <p:cNvSpPr/>
            <p:nvPr/>
          </p:nvSpPr>
          <p:spPr>
            <a:xfrm rot="353954" flipH="1">
              <a:off x="336837" y="160081"/>
              <a:ext cx="1679594" cy="2551073"/>
            </a:xfrm>
            <a:custGeom>
              <a:avLst/>
              <a:gdLst/>
              <a:ahLst/>
              <a:cxnLst/>
              <a:rect l="l" t="t" r="r" b="b"/>
              <a:pathLst>
                <a:path w="40714" h="61839" extrusionOk="0">
                  <a:moveTo>
                    <a:pt x="33585" y="61136"/>
                  </a:moveTo>
                  <a:cubicBezTo>
                    <a:pt x="33560" y="61136"/>
                    <a:pt x="33655" y="61207"/>
                    <a:pt x="33962" y="61409"/>
                  </a:cubicBezTo>
                  <a:cubicBezTo>
                    <a:pt x="33881" y="61348"/>
                    <a:pt x="33805" y="61276"/>
                    <a:pt x="33734" y="61198"/>
                  </a:cubicBezTo>
                  <a:lnTo>
                    <a:pt x="33734" y="61198"/>
                  </a:lnTo>
                  <a:cubicBezTo>
                    <a:pt x="33655" y="61160"/>
                    <a:pt x="33600" y="61136"/>
                    <a:pt x="33585" y="61136"/>
                  </a:cubicBezTo>
                  <a:close/>
                  <a:moveTo>
                    <a:pt x="13592" y="0"/>
                  </a:moveTo>
                  <a:cubicBezTo>
                    <a:pt x="13427" y="0"/>
                    <a:pt x="13263" y="5"/>
                    <a:pt x="13099" y="14"/>
                  </a:cubicBezTo>
                  <a:cubicBezTo>
                    <a:pt x="11801" y="91"/>
                    <a:pt x="10521" y="356"/>
                    <a:pt x="9229" y="450"/>
                  </a:cubicBezTo>
                  <a:cubicBezTo>
                    <a:pt x="8621" y="493"/>
                    <a:pt x="8624" y="456"/>
                    <a:pt x="8295" y="1094"/>
                  </a:cubicBezTo>
                  <a:cubicBezTo>
                    <a:pt x="7684" y="2280"/>
                    <a:pt x="7351" y="3555"/>
                    <a:pt x="6890" y="4798"/>
                  </a:cubicBezTo>
                  <a:cubicBezTo>
                    <a:pt x="6368" y="6200"/>
                    <a:pt x="5940" y="7635"/>
                    <a:pt x="5415" y="9031"/>
                  </a:cubicBezTo>
                  <a:cubicBezTo>
                    <a:pt x="4887" y="10423"/>
                    <a:pt x="4309" y="11775"/>
                    <a:pt x="3900" y="13210"/>
                  </a:cubicBezTo>
                  <a:cubicBezTo>
                    <a:pt x="2764" y="17194"/>
                    <a:pt x="2193" y="21346"/>
                    <a:pt x="943" y="25293"/>
                  </a:cubicBezTo>
                  <a:cubicBezTo>
                    <a:pt x="790" y="25771"/>
                    <a:pt x="644" y="26313"/>
                    <a:pt x="462" y="26785"/>
                  </a:cubicBezTo>
                  <a:cubicBezTo>
                    <a:pt x="455" y="26805"/>
                    <a:pt x="103" y="27372"/>
                    <a:pt x="73" y="27512"/>
                  </a:cubicBezTo>
                  <a:cubicBezTo>
                    <a:pt x="0" y="27867"/>
                    <a:pt x="50" y="27967"/>
                    <a:pt x="226" y="28266"/>
                  </a:cubicBezTo>
                  <a:cubicBezTo>
                    <a:pt x="830" y="29289"/>
                    <a:pt x="1724" y="30259"/>
                    <a:pt x="2618" y="31136"/>
                  </a:cubicBezTo>
                  <a:cubicBezTo>
                    <a:pt x="3472" y="31970"/>
                    <a:pt x="4146" y="32901"/>
                    <a:pt x="4873" y="33841"/>
                  </a:cubicBezTo>
                  <a:cubicBezTo>
                    <a:pt x="5661" y="34858"/>
                    <a:pt x="6647" y="35735"/>
                    <a:pt x="7521" y="36678"/>
                  </a:cubicBezTo>
                  <a:cubicBezTo>
                    <a:pt x="8129" y="37339"/>
                    <a:pt x="8644" y="38087"/>
                    <a:pt x="9352" y="38651"/>
                  </a:cubicBezTo>
                  <a:cubicBezTo>
                    <a:pt x="9907" y="39096"/>
                    <a:pt x="10498" y="39512"/>
                    <a:pt x="11059" y="39947"/>
                  </a:cubicBezTo>
                  <a:cubicBezTo>
                    <a:pt x="12322" y="40934"/>
                    <a:pt x="13491" y="42030"/>
                    <a:pt x="14757" y="43013"/>
                  </a:cubicBezTo>
                  <a:cubicBezTo>
                    <a:pt x="16116" y="44070"/>
                    <a:pt x="17408" y="45272"/>
                    <a:pt x="18837" y="46239"/>
                  </a:cubicBezTo>
                  <a:cubicBezTo>
                    <a:pt x="20116" y="47100"/>
                    <a:pt x="21305" y="47990"/>
                    <a:pt x="22428" y="49053"/>
                  </a:cubicBezTo>
                  <a:cubicBezTo>
                    <a:pt x="25242" y="51718"/>
                    <a:pt x="27770" y="54638"/>
                    <a:pt x="30431" y="57451"/>
                  </a:cubicBezTo>
                  <a:cubicBezTo>
                    <a:pt x="31364" y="58435"/>
                    <a:pt x="32195" y="59521"/>
                    <a:pt x="33142" y="60488"/>
                  </a:cubicBezTo>
                  <a:cubicBezTo>
                    <a:pt x="33349" y="60698"/>
                    <a:pt x="33527" y="60973"/>
                    <a:pt x="33734" y="61198"/>
                  </a:cubicBezTo>
                  <a:lnTo>
                    <a:pt x="33734" y="61198"/>
                  </a:lnTo>
                  <a:cubicBezTo>
                    <a:pt x="33853" y="61255"/>
                    <a:pt x="34024" y="61342"/>
                    <a:pt x="34181" y="61418"/>
                  </a:cubicBezTo>
                  <a:cubicBezTo>
                    <a:pt x="34323" y="61487"/>
                    <a:pt x="34848" y="61839"/>
                    <a:pt x="35110" y="61839"/>
                  </a:cubicBezTo>
                  <a:cubicBezTo>
                    <a:pt x="35151" y="61839"/>
                    <a:pt x="35186" y="61830"/>
                    <a:pt x="35212" y="61810"/>
                  </a:cubicBezTo>
                  <a:cubicBezTo>
                    <a:pt x="35501" y="61591"/>
                    <a:pt x="35169" y="60142"/>
                    <a:pt x="35242" y="59794"/>
                  </a:cubicBezTo>
                  <a:cubicBezTo>
                    <a:pt x="35325" y="59408"/>
                    <a:pt x="35444" y="59043"/>
                    <a:pt x="35517" y="58627"/>
                  </a:cubicBezTo>
                  <a:cubicBezTo>
                    <a:pt x="35587" y="58252"/>
                    <a:pt x="35613" y="57744"/>
                    <a:pt x="35723" y="57379"/>
                  </a:cubicBezTo>
                  <a:cubicBezTo>
                    <a:pt x="35786" y="57156"/>
                    <a:pt x="35979" y="56940"/>
                    <a:pt x="36055" y="56721"/>
                  </a:cubicBezTo>
                  <a:cubicBezTo>
                    <a:pt x="36474" y="55528"/>
                    <a:pt x="36561" y="54176"/>
                    <a:pt x="36541" y="52930"/>
                  </a:cubicBezTo>
                  <a:cubicBezTo>
                    <a:pt x="36504" y="50708"/>
                    <a:pt x="36677" y="48425"/>
                    <a:pt x="36789" y="46206"/>
                  </a:cubicBezTo>
                  <a:cubicBezTo>
                    <a:pt x="36956" y="43030"/>
                    <a:pt x="37577" y="39867"/>
                    <a:pt x="37780" y="36684"/>
                  </a:cubicBezTo>
                  <a:cubicBezTo>
                    <a:pt x="37946" y="34037"/>
                    <a:pt x="38218" y="31399"/>
                    <a:pt x="38407" y="28751"/>
                  </a:cubicBezTo>
                  <a:cubicBezTo>
                    <a:pt x="38856" y="22512"/>
                    <a:pt x="39882" y="16326"/>
                    <a:pt x="40245" y="10074"/>
                  </a:cubicBezTo>
                  <a:cubicBezTo>
                    <a:pt x="40374" y="7888"/>
                    <a:pt x="40594" y="5728"/>
                    <a:pt x="40620" y="3532"/>
                  </a:cubicBezTo>
                  <a:cubicBezTo>
                    <a:pt x="40627" y="3233"/>
                    <a:pt x="40713" y="2828"/>
                    <a:pt x="40440" y="2615"/>
                  </a:cubicBezTo>
                  <a:cubicBezTo>
                    <a:pt x="40395" y="2579"/>
                    <a:pt x="40281" y="2568"/>
                    <a:pt x="40159" y="2568"/>
                  </a:cubicBezTo>
                  <a:cubicBezTo>
                    <a:pt x="39966" y="2568"/>
                    <a:pt x="39752" y="2595"/>
                    <a:pt x="39750" y="2595"/>
                  </a:cubicBezTo>
                  <a:cubicBezTo>
                    <a:pt x="39742" y="2595"/>
                    <a:pt x="39734" y="2595"/>
                    <a:pt x="39726" y="2595"/>
                  </a:cubicBezTo>
                  <a:cubicBezTo>
                    <a:pt x="39006" y="2595"/>
                    <a:pt x="38267" y="2455"/>
                    <a:pt x="37564" y="2373"/>
                  </a:cubicBezTo>
                  <a:cubicBezTo>
                    <a:pt x="35431" y="2127"/>
                    <a:pt x="33284" y="2028"/>
                    <a:pt x="31142" y="1885"/>
                  </a:cubicBezTo>
                  <a:cubicBezTo>
                    <a:pt x="29052" y="1749"/>
                    <a:pt x="26986" y="1427"/>
                    <a:pt x="24900" y="1290"/>
                  </a:cubicBezTo>
                  <a:cubicBezTo>
                    <a:pt x="22544" y="1140"/>
                    <a:pt x="20288" y="911"/>
                    <a:pt x="17953" y="569"/>
                  </a:cubicBezTo>
                  <a:cubicBezTo>
                    <a:pt x="16519" y="357"/>
                    <a:pt x="15051" y="0"/>
                    <a:pt x="13592" y="0"/>
                  </a:cubicBezTo>
                  <a:close/>
                </a:path>
              </a:pathLst>
            </a:custGeom>
            <a:solidFill>
              <a:schemeClr val="l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1" name="Google Shape;41;p16"/>
            <p:cNvSpPr/>
            <p:nvPr/>
          </p:nvSpPr>
          <p:spPr>
            <a:xfrm rot="353954" flipH="1">
              <a:off x="896829" y="367641"/>
              <a:ext cx="1038597" cy="608035"/>
            </a:xfrm>
            <a:custGeom>
              <a:avLst/>
              <a:gdLst/>
              <a:ahLst/>
              <a:cxnLst/>
              <a:rect l="l" t="t" r="r" b="b"/>
              <a:pathLst>
                <a:path w="25176" h="14739" extrusionOk="0">
                  <a:moveTo>
                    <a:pt x="24507" y="3847"/>
                  </a:moveTo>
                  <a:cubicBezTo>
                    <a:pt x="24628" y="4003"/>
                    <a:pt x="24734" y="4160"/>
                    <a:pt x="24910" y="4267"/>
                  </a:cubicBezTo>
                  <a:cubicBezTo>
                    <a:pt x="24989" y="4164"/>
                    <a:pt x="25042" y="4106"/>
                    <a:pt x="25080" y="4076"/>
                  </a:cubicBezTo>
                  <a:lnTo>
                    <a:pt x="25080" y="4076"/>
                  </a:lnTo>
                  <a:cubicBezTo>
                    <a:pt x="25112" y="4087"/>
                    <a:pt x="25144" y="4097"/>
                    <a:pt x="25176" y="4107"/>
                  </a:cubicBezTo>
                  <a:cubicBezTo>
                    <a:pt x="25167" y="4079"/>
                    <a:pt x="25158" y="4050"/>
                    <a:pt x="25133" y="4050"/>
                  </a:cubicBezTo>
                  <a:cubicBezTo>
                    <a:pt x="25120" y="4050"/>
                    <a:pt x="25103" y="4058"/>
                    <a:pt x="25080" y="4076"/>
                  </a:cubicBezTo>
                  <a:lnTo>
                    <a:pt x="25080" y="4076"/>
                  </a:lnTo>
                  <a:cubicBezTo>
                    <a:pt x="24887" y="4011"/>
                    <a:pt x="24698" y="3927"/>
                    <a:pt x="24507" y="3847"/>
                  </a:cubicBezTo>
                  <a:close/>
                  <a:moveTo>
                    <a:pt x="16943" y="0"/>
                  </a:moveTo>
                  <a:cubicBezTo>
                    <a:pt x="15602" y="0"/>
                    <a:pt x="14232" y="296"/>
                    <a:pt x="12974" y="649"/>
                  </a:cubicBezTo>
                  <a:cubicBezTo>
                    <a:pt x="12423" y="806"/>
                    <a:pt x="11801" y="895"/>
                    <a:pt x="11276" y="1137"/>
                  </a:cubicBezTo>
                  <a:cubicBezTo>
                    <a:pt x="10582" y="1460"/>
                    <a:pt x="9884" y="2054"/>
                    <a:pt x="9260" y="2500"/>
                  </a:cubicBezTo>
                  <a:cubicBezTo>
                    <a:pt x="8260" y="3210"/>
                    <a:pt x="7147" y="4091"/>
                    <a:pt x="6346" y="5031"/>
                  </a:cubicBezTo>
                  <a:cubicBezTo>
                    <a:pt x="5287" y="6280"/>
                    <a:pt x="4286" y="7609"/>
                    <a:pt x="3257" y="8885"/>
                  </a:cubicBezTo>
                  <a:cubicBezTo>
                    <a:pt x="2432" y="9905"/>
                    <a:pt x="1742" y="10978"/>
                    <a:pt x="1193" y="12171"/>
                  </a:cubicBezTo>
                  <a:cubicBezTo>
                    <a:pt x="925" y="12752"/>
                    <a:pt x="665" y="13347"/>
                    <a:pt x="433" y="13941"/>
                  </a:cubicBezTo>
                  <a:cubicBezTo>
                    <a:pt x="344" y="14177"/>
                    <a:pt x="281" y="14445"/>
                    <a:pt x="113" y="14635"/>
                  </a:cubicBezTo>
                  <a:lnTo>
                    <a:pt x="113" y="14635"/>
                  </a:lnTo>
                  <a:cubicBezTo>
                    <a:pt x="364" y="14393"/>
                    <a:pt x="563" y="14119"/>
                    <a:pt x="778" y="13835"/>
                  </a:cubicBezTo>
                  <a:cubicBezTo>
                    <a:pt x="1778" y="12496"/>
                    <a:pt x="2978" y="11327"/>
                    <a:pt x="4166" y="10157"/>
                  </a:cubicBezTo>
                  <a:cubicBezTo>
                    <a:pt x="5230" y="9107"/>
                    <a:pt x="6153" y="7828"/>
                    <a:pt x="7286" y="6865"/>
                  </a:cubicBezTo>
                  <a:cubicBezTo>
                    <a:pt x="8446" y="5878"/>
                    <a:pt x="9861" y="5224"/>
                    <a:pt x="11263" y="4659"/>
                  </a:cubicBezTo>
                  <a:cubicBezTo>
                    <a:pt x="13735" y="3662"/>
                    <a:pt x="16415" y="2826"/>
                    <a:pt x="19101" y="2826"/>
                  </a:cubicBezTo>
                  <a:cubicBezTo>
                    <a:pt x="19871" y="2826"/>
                    <a:pt x="20640" y="2895"/>
                    <a:pt x="21405" y="3048"/>
                  </a:cubicBezTo>
                  <a:cubicBezTo>
                    <a:pt x="22243" y="3217"/>
                    <a:pt x="23083" y="3434"/>
                    <a:pt x="23907" y="3636"/>
                  </a:cubicBezTo>
                  <a:cubicBezTo>
                    <a:pt x="24113" y="3687"/>
                    <a:pt x="24311" y="3765"/>
                    <a:pt x="24507" y="3847"/>
                  </a:cubicBezTo>
                  <a:lnTo>
                    <a:pt x="24507" y="3847"/>
                  </a:lnTo>
                  <a:cubicBezTo>
                    <a:pt x="24489" y="3824"/>
                    <a:pt x="24471" y="3802"/>
                    <a:pt x="24452" y="3779"/>
                  </a:cubicBezTo>
                  <a:cubicBezTo>
                    <a:pt x="24104" y="3354"/>
                    <a:pt x="23645" y="3024"/>
                    <a:pt x="23242" y="2652"/>
                  </a:cubicBezTo>
                  <a:cubicBezTo>
                    <a:pt x="22519" y="1974"/>
                    <a:pt x="21764" y="1297"/>
                    <a:pt x="20878" y="835"/>
                  </a:cubicBezTo>
                  <a:cubicBezTo>
                    <a:pt x="20057" y="407"/>
                    <a:pt x="19110" y="244"/>
                    <a:pt x="18207" y="98"/>
                  </a:cubicBezTo>
                  <a:cubicBezTo>
                    <a:pt x="17791" y="30"/>
                    <a:pt x="17368" y="0"/>
                    <a:pt x="16943" y="0"/>
                  </a:cubicBezTo>
                  <a:close/>
                  <a:moveTo>
                    <a:pt x="113" y="14635"/>
                  </a:moveTo>
                  <a:cubicBezTo>
                    <a:pt x="77" y="14670"/>
                    <a:pt x="39" y="14705"/>
                    <a:pt x="0" y="14739"/>
                  </a:cubicBezTo>
                  <a:cubicBezTo>
                    <a:pt x="43" y="14708"/>
                    <a:pt x="80" y="14673"/>
                    <a:pt x="113" y="14635"/>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2" name="Google Shape;42;p16"/>
            <p:cNvSpPr/>
            <p:nvPr/>
          </p:nvSpPr>
          <p:spPr>
            <a:xfrm rot="353954" flipH="1">
              <a:off x="808540" y="598391"/>
              <a:ext cx="975438" cy="693718"/>
            </a:xfrm>
            <a:custGeom>
              <a:avLst/>
              <a:gdLst/>
              <a:ahLst/>
              <a:cxnLst/>
              <a:rect l="l" t="t" r="r" b="b"/>
              <a:pathLst>
                <a:path w="23645" h="16816" extrusionOk="0">
                  <a:moveTo>
                    <a:pt x="22952" y="2938"/>
                  </a:moveTo>
                  <a:cubicBezTo>
                    <a:pt x="23089" y="3076"/>
                    <a:pt x="23212" y="3217"/>
                    <a:pt x="23398" y="3301"/>
                  </a:cubicBezTo>
                  <a:cubicBezTo>
                    <a:pt x="23463" y="3190"/>
                    <a:pt x="23509" y="3126"/>
                    <a:pt x="23543" y="3092"/>
                  </a:cubicBezTo>
                  <a:lnTo>
                    <a:pt x="23543" y="3092"/>
                  </a:lnTo>
                  <a:cubicBezTo>
                    <a:pt x="23577" y="3099"/>
                    <a:pt x="23610" y="3105"/>
                    <a:pt x="23644" y="3111"/>
                  </a:cubicBezTo>
                  <a:cubicBezTo>
                    <a:pt x="23632" y="3085"/>
                    <a:pt x="23620" y="3059"/>
                    <a:pt x="23597" y="3059"/>
                  </a:cubicBezTo>
                  <a:cubicBezTo>
                    <a:pt x="23583" y="3059"/>
                    <a:pt x="23566" y="3068"/>
                    <a:pt x="23543" y="3092"/>
                  </a:cubicBezTo>
                  <a:lnTo>
                    <a:pt x="23543" y="3092"/>
                  </a:lnTo>
                  <a:cubicBezTo>
                    <a:pt x="23345" y="3052"/>
                    <a:pt x="23150" y="2994"/>
                    <a:pt x="22952" y="2938"/>
                  </a:cubicBezTo>
                  <a:close/>
                  <a:moveTo>
                    <a:pt x="15981" y="0"/>
                  </a:moveTo>
                  <a:cubicBezTo>
                    <a:pt x="14312" y="0"/>
                    <a:pt x="12617" y="571"/>
                    <a:pt x="11106" y="1208"/>
                  </a:cubicBezTo>
                  <a:cubicBezTo>
                    <a:pt x="10578" y="1430"/>
                    <a:pt x="9973" y="1599"/>
                    <a:pt x="9481" y="1905"/>
                  </a:cubicBezTo>
                  <a:cubicBezTo>
                    <a:pt x="8831" y="2313"/>
                    <a:pt x="8216" y="2991"/>
                    <a:pt x="7651" y="3509"/>
                  </a:cubicBezTo>
                  <a:cubicBezTo>
                    <a:pt x="6747" y="4340"/>
                    <a:pt x="5754" y="5354"/>
                    <a:pt x="5079" y="6387"/>
                  </a:cubicBezTo>
                  <a:cubicBezTo>
                    <a:pt x="4182" y="7762"/>
                    <a:pt x="3359" y="9204"/>
                    <a:pt x="2495" y="10599"/>
                  </a:cubicBezTo>
                  <a:cubicBezTo>
                    <a:pt x="1804" y="11712"/>
                    <a:pt x="1252" y="12861"/>
                    <a:pt x="858" y="14114"/>
                  </a:cubicBezTo>
                  <a:cubicBezTo>
                    <a:pt x="668" y="14725"/>
                    <a:pt x="485" y="15347"/>
                    <a:pt x="329" y="15968"/>
                  </a:cubicBezTo>
                  <a:cubicBezTo>
                    <a:pt x="268" y="16212"/>
                    <a:pt x="239" y="16487"/>
                    <a:pt x="98" y="16699"/>
                  </a:cubicBezTo>
                  <a:lnTo>
                    <a:pt x="98" y="16699"/>
                  </a:lnTo>
                  <a:cubicBezTo>
                    <a:pt x="316" y="16425"/>
                    <a:pt x="480" y="16130"/>
                    <a:pt x="654" y="15819"/>
                  </a:cubicBezTo>
                  <a:cubicBezTo>
                    <a:pt x="1482" y="14367"/>
                    <a:pt x="2525" y="13054"/>
                    <a:pt x="3558" y="11745"/>
                  </a:cubicBezTo>
                  <a:cubicBezTo>
                    <a:pt x="4481" y="10569"/>
                    <a:pt x="5236" y="9184"/>
                    <a:pt x="6240" y="8091"/>
                  </a:cubicBezTo>
                  <a:cubicBezTo>
                    <a:pt x="7269" y="6965"/>
                    <a:pt x="8588" y="6137"/>
                    <a:pt x="9910" y="5400"/>
                  </a:cubicBezTo>
                  <a:cubicBezTo>
                    <a:pt x="12676" y="3856"/>
                    <a:pt x="15763" y="2505"/>
                    <a:pt x="18976" y="2505"/>
                  </a:cubicBezTo>
                  <a:cubicBezTo>
                    <a:pt x="19240" y="2505"/>
                    <a:pt x="19505" y="2514"/>
                    <a:pt x="19770" y="2533"/>
                  </a:cubicBezTo>
                  <a:cubicBezTo>
                    <a:pt x="20624" y="2592"/>
                    <a:pt x="21481" y="2706"/>
                    <a:pt x="22326" y="2802"/>
                  </a:cubicBezTo>
                  <a:cubicBezTo>
                    <a:pt x="22538" y="2827"/>
                    <a:pt x="22746" y="2881"/>
                    <a:pt x="22952" y="2938"/>
                  </a:cubicBezTo>
                  <a:lnTo>
                    <a:pt x="22952" y="2938"/>
                  </a:lnTo>
                  <a:cubicBezTo>
                    <a:pt x="22931" y="2917"/>
                    <a:pt x="22909" y="2896"/>
                    <a:pt x="22887" y="2875"/>
                  </a:cubicBezTo>
                  <a:cubicBezTo>
                    <a:pt x="22485" y="2496"/>
                    <a:pt x="21990" y="2231"/>
                    <a:pt x="21544" y="1908"/>
                  </a:cubicBezTo>
                  <a:cubicBezTo>
                    <a:pt x="20737" y="1330"/>
                    <a:pt x="19907" y="749"/>
                    <a:pt x="18966" y="403"/>
                  </a:cubicBezTo>
                  <a:cubicBezTo>
                    <a:pt x="18100" y="81"/>
                    <a:pt x="17143" y="38"/>
                    <a:pt x="16226" y="4"/>
                  </a:cubicBezTo>
                  <a:cubicBezTo>
                    <a:pt x="16145" y="2"/>
                    <a:pt x="16063" y="0"/>
                    <a:pt x="15981" y="0"/>
                  </a:cubicBezTo>
                  <a:close/>
                  <a:moveTo>
                    <a:pt x="98" y="16699"/>
                  </a:moveTo>
                  <a:lnTo>
                    <a:pt x="98" y="16699"/>
                  </a:lnTo>
                  <a:cubicBezTo>
                    <a:pt x="66" y="16738"/>
                    <a:pt x="34" y="16777"/>
                    <a:pt x="0" y="16815"/>
                  </a:cubicBezTo>
                  <a:cubicBezTo>
                    <a:pt x="38" y="16779"/>
                    <a:pt x="70" y="16740"/>
                    <a:pt x="98" y="16699"/>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3" name="Google Shape;43;p16"/>
            <p:cNvSpPr/>
            <p:nvPr/>
          </p:nvSpPr>
          <p:spPr>
            <a:xfrm rot="353954" flipH="1">
              <a:off x="732664" y="795982"/>
              <a:ext cx="836455" cy="827132"/>
            </a:xfrm>
            <a:custGeom>
              <a:avLst/>
              <a:gdLst/>
              <a:ahLst/>
              <a:cxnLst/>
              <a:rect l="l" t="t" r="r" b="b"/>
              <a:pathLst>
                <a:path w="20276" h="20050" extrusionOk="0">
                  <a:moveTo>
                    <a:pt x="20226" y="1686"/>
                  </a:moveTo>
                  <a:cubicBezTo>
                    <a:pt x="20211" y="1686"/>
                    <a:pt x="20195" y="1698"/>
                    <a:pt x="20174" y="1730"/>
                  </a:cubicBezTo>
                  <a:lnTo>
                    <a:pt x="20174" y="1730"/>
                  </a:lnTo>
                  <a:cubicBezTo>
                    <a:pt x="20208" y="1730"/>
                    <a:pt x="20242" y="1729"/>
                    <a:pt x="20276" y="1727"/>
                  </a:cubicBezTo>
                  <a:cubicBezTo>
                    <a:pt x="20260" y="1707"/>
                    <a:pt x="20245" y="1686"/>
                    <a:pt x="20226" y="1686"/>
                  </a:cubicBezTo>
                  <a:close/>
                  <a:moveTo>
                    <a:pt x="19562" y="1703"/>
                  </a:moveTo>
                  <a:cubicBezTo>
                    <a:pt x="19725" y="1810"/>
                    <a:pt x="19875" y="1923"/>
                    <a:pt x="20077" y="1967"/>
                  </a:cubicBezTo>
                  <a:cubicBezTo>
                    <a:pt x="20117" y="1844"/>
                    <a:pt x="20149" y="1771"/>
                    <a:pt x="20174" y="1730"/>
                  </a:cubicBezTo>
                  <a:lnTo>
                    <a:pt x="20174" y="1730"/>
                  </a:lnTo>
                  <a:cubicBezTo>
                    <a:pt x="20163" y="1730"/>
                    <a:pt x="20151" y="1730"/>
                    <a:pt x="20139" y="1730"/>
                  </a:cubicBezTo>
                  <a:cubicBezTo>
                    <a:pt x="19948" y="1730"/>
                    <a:pt x="19755" y="1715"/>
                    <a:pt x="19562" y="1703"/>
                  </a:cubicBezTo>
                  <a:close/>
                  <a:moveTo>
                    <a:pt x="14397" y="1"/>
                  </a:moveTo>
                  <a:cubicBezTo>
                    <a:pt x="13718" y="1"/>
                    <a:pt x="13034" y="117"/>
                    <a:pt x="12373" y="236"/>
                  </a:cubicBezTo>
                  <a:cubicBezTo>
                    <a:pt x="10655" y="541"/>
                    <a:pt x="9027" y="1491"/>
                    <a:pt x="7615" y="2475"/>
                  </a:cubicBezTo>
                  <a:cubicBezTo>
                    <a:pt x="7146" y="2804"/>
                    <a:pt x="6588" y="3096"/>
                    <a:pt x="6174" y="3494"/>
                  </a:cubicBezTo>
                  <a:cubicBezTo>
                    <a:pt x="5622" y="4029"/>
                    <a:pt x="5160" y="4820"/>
                    <a:pt x="4714" y="5445"/>
                  </a:cubicBezTo>
                  <a:cubicBezTo>
                    <a:pt x="4004" y="6444"/>
                    <a:pt x="3243" y="7644"/>
                    <a:pt x="2798" y="8797"/>
                  </a:cubicBezTo>
                  <a:cubicBezTo>
                    <a:pt x="2207" y="10325"/>
                    <a:pt x="1701" y="11906"/>
                    <a:pt x="1146" y="13451"/>
                  </a:cubicBezTo>
                  <a:cubicBezTo>
                    <a:pt x="705" y="14684"/>
                    <a:pt x="403" y="15923"/>
                    <a:pt x="280" y="17231"/>
                  </a:cubicBezTo>
                  <a:cubicBezTo>
                    <a:pt x="217" y="17869"/>
                    <a:pt x="170" y="18518"/>
                    <a:pt x="147" y="19155"/>
                  </a:cubicBezTo>
                  <a:cubicBezTo>
                    <a:pt x="139" y="19406"/>
                    <a:pt x="167" y="19677"/>
                    <a:pt x="75" y="19910"/>
                  </a:cubicBezTo>
                  <a:lnTo>
                    <a:pt x="75" y="19910"/>
                  </a:lnTo>
                  <a:cubicBezTo>
                    <a:pt x="230" y="19600"/>
                    <a:pt x="329" y="19278"/>
                    <a:pt x="436" y="18942"/>
                  </a:cubicBezTo>
                  <a:cubicBezTo>
                    <a:pt x="941" y="17348"/>
                    <a:pt x="1689" y="15846"/>
                    <a:pt x="2426" y="14351"/>
                  </a:cubicBezTo>
                  <a:cubicBezTo>
                    <a:pt x="3084" y="13010"/>
                    <a:pt x="3535" y="11498"/>
                    <a:pt x="4286" y="10219"/>
                  </a:cubicBezTo>
                  <a:cubicBezTo>
                    <a:pt x="5061" y="8907"/>
                    <a:pt x="6180" y="7820"/>
                    <a:pt x="7319" y="6823"/>
                  </a:cubicBezTo>
                  <a:cubicBezTo>
                    <a:pt x="9897" y="4568"/>
                    <a:pt x="12894" y="2451"/>
                    <a:pt x="16369" y="1970"/>
                  </a:cubicBezTo>
                  <a:cubicBezTo>
                    <a:pt x="17213" y="1850"/>
                    <a:pt x="18077" y="1780"/>
                    <a:pt x="18924" y="1700"/>
                  </a:cubicBezTo>
                  <a:cubicBezTo>
                    <a:pt x="19012" y="1692"/>
                    <a:pt x="19101" y="1689"/>
                    <a:pt x="19190" y="1689"/>
                  </a:cubicBezTo>
                  <a:cubicBezTo>
                    <a:pt x="19314" y="1689"/>
                    <a:pt x="19438" y="1695"/>
                    <a:pt x="19562" y="1703"/>
                  </a:cubicBezTo>
                  <a:lnTo>
                    <a:pt x="19562" y="1703"/>
                  </a:lnTo>
                  <a:cubicBezTo>
                    <a:pt x="19536" y="1686"/>
                    <a:pt x="19511" y="1670"/>
                    <a:pt x="19485" y="1654"/>
                  </a:cubicBezTo>
                  <a:cubicBezTo>
                    <a:pt x="19014" y="1369"/>
                    <a:pt x="18476" y="1209"/>
                    <a:pt x="17970" y="990"/>
                  </a:cubicBezTo>
                  <a:cubicBezTo>
                    <a:pt x="17063" y="591"/>
                    <a:pt x="16130" y="196"/>
                    <a:pt x="15140" y="53"/>
                  </a:cubicBezTo>
                  <a:cubicBezTo>
                    <a:pt x="14894" y="16"/>
                    <a:pt x="14646" y="1"/>
                    <a:pt x="14397" y="1"/>
                  </a:cubicBezTo>
                  <a:close/>
                  <a:moveTo>
                    <a:pt x="75" y="19910"/>
                  </a:moveTo>
                  <a:cubicBezTo>
                    <a:pt x="51" y="19957"/>
                    <a:pt x="27" y="20003"/>
                    <a:pt x="1" y="20049"/>
                  </a:cubicBezTo>
                  <a:cubicBezTo>
                    <a:pt x="31" y="20005"/>
                    <a:pt x="56" y="19958"/>
                    <a:pt x="75" y="19910"/>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4" name="Google Shape;44;p16"/>
            <p:cNvSpPr/>
            <p:nvPr/>
          </p:nvSpPr>
          <p:spPr>
            <a:xfrm rot="353954" flipH="1">
              <a:off x="608615" y="1003698"/>
              <a:ext cx="616657" cy="974283"/>
            </a:xfrm>
            <a:custGeom>
              <a:avLst/>
              <a:gdLst/>
              <a:ahLst/>
              <a:cxnLst/>
              <a:rect l="l" t="t" r="r" b="b"/>
              <a:pathLst>
                <a:path w="14948" h="23617" extrusionOk="0">
                  <a:moveTo>
                    <a:pt x="14896" y="153"/>
                  </a:moveTo>
                  <a:cubicBezTo>
                    <a:pt x="14879" y="153"/>
                    <a:pt x="14863" y="168"/>
                    <a:pt x="14851" y="211"/>
                  </a:cubicBezTo>
                  <a:lnTo>
                    <a:pt x="14851" y="211"/>
                  </a:lnTo>
                  <a:cubicBezTo>
                    <a:pt x="14883" y="200"/>
                    <a:pt x="14915" y="190"/>
                    <a:pt x="14947" y="178"/>
                  </a:cubicBezTo>
                  <a:cubicBezTo>
                    <a:pt x="14930" y="166"/>
                    <a:pt x="14912" y="153"/>
                    <a:pt x="14896" y="153"/>
                  </a:cubicBezTo>
                  <a:close/>
                  <a:moveTo>
                    <a:pt x="10608" y="1"/>
                  </a:moveTo>
                  <a:cubicBezTo>
                    <a:pt x="10253" y="1"/>
                    <a:pt x="9898" y="22"/>
                    <a:pt x="9546" y="75"/>
                  </a:cubicBezTo>
                  <a:cubicBezTo>
                    <a:pt x="8632" y="215"/>
                    <a:pt x="7772" y="640"/>
                    <a:pt x="6954" y="1055"/>
                  </a:cubicBezTo>
                  <a:cubicBezTo>
                    <a:pt x="5396" y="1850"/>
                    <a:pt x="4117" y="3231"/>
                    <a:pt x="3055" y="4587"/>
                  </a:cubicBezTo>
                  <a:cubicBezTo>
                    <a:pt x="2702" y="5039"/>
                    <a:pt x="2253" y="5477"/>
                    <a:pt x="1974" y="5982"/>
                  </a:cubicBezTo>
                  <a:cubicBezTo>
                    <a:pt x="1599" y="6653"/>
                    <a:pt x="1390" y="7543"/>
                    <a:pt x="1147" y="8271"/>
                  </a:cubicBezTo>
                  <a:cubicBezTo>
                    <a:pt x="758" y="9437"/>
                    <a:pt x="380" y="10806"/>
                    <a:pt x="287" y="12035"/>
                  </a:cubicBezTo>
                  <a:cubicBezTo>
                    <a:pt x="167" y="13673"/>
                    <a:pt x="147" y="15331"/>
                    <a:pt x="65" y="16972"/>
                  </a:cubicBezTo>
                  <a:cubicBezTo>
                    <a:pt x="1" y="18281"/>
                    <a:pt x="77" y="19553"/>
                    <a:pt x="336" y="20839"/>
                  </a:cubicBezTo>
                  <a:cubicBezTo>
                    <a:pt x="463" y="21467"/>
                    <a:pt x="606" y="22102"/>
                    <a:pt x="772" y="22720"/>
                  </a:cubicBezTo>
                  <a:cubicBezTo>
                    <a:pt x="836" y="22961"/>
                    <a:pt x="944" y="23216"/>
                    <a:pt x="921" y="23470"/>
                  </a:cubicBezTo>
                  <a:lnTo>
                    <a:pt x="921" y="23470"/>
                  </a:lnTo>
                  <a:cubicBezTo>
                    <a:pt x="982" y="23125"/>
                    <a:pt x="982" y="22786"/>
                    <a:pt x="985" y="22430"/>
                  </a:cubicBezTo>
                  <a:cubicBezTo>
                    <a:pt x="1005" y="20759"/>
                    <a:pt x="1284" y="19104"/>
                    <a:pt x="1549" y="17460"/>
                  </a:cubicBezTo>
                  <a:cubicBezTo>
                    <a:pt x="1792" y="15985"/>
                    <a:pt x="1782" y="14407"/>
                    <a:pt x="2127" y="12962"/>
                  </a:cubicBezTo>
                  <a:cubicBezTo>
                    <a:pt x="2483" y="11480"/>
                    <a:pt x="3240" y="10119"/>
                    <a:pt x="4038" y="8832"/>
                  </a:cubicBezTo>
                  <a:cubicBezTo>
                    <a:pt x="5848" y="5922"/>
                    <a:pt x="8098" y="3026"/>
                    <a:pt x="11280" y="1551"/>
                  </a:cubicBezTo>
                  <a:cubicBezTo>
                    <a:pt x="12054" y="1192"/>
                    <a:pt x="12862" y="873"/>
                    <a:pt x="13645" y="551"/>
                  </a:cubicBezTo>
                  <a:cubicBezTo>
                    <a:pt x="13842" y="469"/>
                    <a:pt x="14049" y="415"/>
                    <a:pt x="14257" y="365"/>
                  </a:cubicBezTo>
                  <a:lnTo>
                    <a:pt x="14257" y="365"/>
                  </a:lnTo>
                  <a:cubicBezTo>
                    <a:pt x="14422" y="413"/>
                    <a:pt x="14580" y="470"/>
                    <a:pt x="14757" y="470"/>
                  </a:cubicBezTo>
                  <a:cubicBezTo>
                    <a:pt x="14779" y="470"/>
                    <a:pt x="14802" y="469"/>
                    <a:pt x="14825" y="467"/>
                  </a:cubicBezTo>
                  <a:cubicBezTo>
                    <a:pt x="14828" y="336"/>
                    <a:pt x="14838" y="257"/>
                    <a:pt x="14851" y="211"/>
                  </a:cubicBezTo>
                  <a:lnTo>
                    <a:pt x="14851" y="211"/>
                  </a:lnTo>
                  <a:cubicBezTo>
                    <a:pt x="14658" y="272"/>
                    <a:pt x="14457" y="317"/>
                    <a:pt x="14257" y="365"/>
                  </a:cubicBezTo>
                  <a:lnTo>
                    <a:pt x="14257" y="365"/>
                  </a:lnTo>
                  <a:cubicBezTo>
                    <a:pt x="14228" y="357"/>
                    <a:pt x="14199" y="349"/>
                    <a:pt x="14170" y="341"/>
                  </a:cubicBezTo>
                  <a:cubicBezTo>
                    <a:pt x="13635" y="205"/>
                    <a:pt x="13074" y="212"/>
                    <a:pt x="12529" y="145"/>
                  </a:cubicBezTo>
                  <a:cubicBezTo>
                    <a:pt x="11894" y="70"/>
                    <a:pt x="11250" y="1"/>
                    <a:pt x="10608" y="1"/>
                  </a:cubicBezTo>
                  <a:close/>
                  <a:moveTo>
                    <a:pt x="921" y="23470"/>
                  </a:moveTo>
                  <a:cubicBezTo>
                    <a:pt x="912" y="23519"/>
                    <a:pt x="903" y="23567"/>
                    <a:pt x="891" y="23616"/>
                  </a:cubicBezTo>
                  <a:cubicBezTo>
                    <a:pt x="907" y="23568"/>
                    <a:pt x="916" y="23519"/>
                    <a:pt x="921" y="23470"/>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5" name="Google Shape;45;p16"/>
            <p:cNvSpPr/>
            <p:nvPr/>
          </p:nvSpPr>
          <p:spPr>
            <a:xfrm rot="353954" flipH="1">
              <a:off x="349666" y="1186543"/>
              <a:ext cx="616657" cy="974366"/>
            </a:xfrm>
            <a:custGeom>
              <a:avLst/>
              <a:gdLst/>
              <a:ahLst/>
              <a:cxnLst/>
              <a:rect l="l" t="t" r="r" b="b"/>
              <a:pathLst>
                <a:path w="14948" h="23619" extrusionOk="0">
                  <a:moveTo>
                    <a:pt x="14895" y="156"/>
                  </a:moveTo>
                  <a:cubicBezTo>
                    <a:pt x="14878" y="156"/>
                    <a:pt x="14862" y="170"/>
                    <a:pt x="14850" y="214"/>
                  </a:cubicBezTo>
                  <a:lnTo>
                    <a:pt x="14850" y="214"/>
                  </a:lnTo>
                  <a:cubicBezTo>
                    <a:pt x="14882" y="203"/>
                    <a:pt x="14915" y="192"/>
                    <a:pt x="14947" y="181"/>
                  </a:cubicBezTo>
                  <a:cubicBezTo>
                    <a:pt x="14929" y="168"/>
                    <a:pt x="14912" y="156"/>
                    <a:pt x="14895" y="156"/>
                  </a:cubicBezTo>
                  <a:close/>
                  <a:moveTo>
                    <a:pt x="10613" y="1"/>
                  </a:moveTo>
                  <a:cubicBezTo>
                    <a:pt x="10256" y="1"/>
                    <a:pt x="9899" y="23"/>
                    <a:pt x="9545" y="77"/>
                  </a:cubicBezTo>
                  <a:cubicBezTo>
                    <a:pt x="8632" y="214"/>
                    <a:pt x="7771" y="639"/>
                    <a:pt x="6954" y="1054"/>
                  </a:cubicBezTo>
                  <a:cubicBezTo>
                    <a:pt x="5395" y="1848"/>
                    <a:pt x="4116" y="3234"/>
                    <a:pt x="3054" y="4586"/>
                  </a:cubicBezTo>
                  <a:cubicBezTo>
                    <a:pt x="2701" y="5037"/>
                    <a:pt x="2253" y="5479"/>
                    <a:pt x="1974" y="5985"/>
                  </a:cubicBezTo>
                  <a:cubicBezTo>
                    <a:pt x="1598" y="6652"/>
                    <a:pt x="1389" y="7546"/>
                    <a:pt x="1146" y="8274"/>
                  </a:cubicBezTo>
                  <a:cubicBezTo>
                    <a:pt x="758" y="9436"/>
                    <a:pt x="376" y="10805"/>
                    <a:pt x="286" y="12037"/>
                  </a:cubicBezTo>
                  <a:cubicBezTo>
                    <a:pt x="166" y="13672"/>
                    <a:pt x="146" y="15333"/>
                    <a:pt x="64" y="16971"/>
                  </a:cubicBezTo>
                  <a:cubicBezTo>
                    <a:pt x="1" y="18280"/>
                    <a:pt x="73" y="19552"/>
                    <a:pt x="336" y="20841"/>
                  </a:cubicBezTo>
                  <a:cubicBezTo>
                    <a:pt x="462" y="21466"/>
                    <a:pt x="605" y="22100"/>
                    <a:pt x="771" y="22718"/>
                  </a:cubicBezTo>
                  <a:cubicBezTo>
                    <a:pt x="835" y="22963"/>
                    <a:pt x="943" y="23216"/>
                    <a:pt x="920" y="23470"/>
                  </a:cubicBezTo>
                  <a:lnTo>
                    <a:pt x="920" y="23470"/>
                  </a:lnTo>
                  <a:cubicBezTo>
                    <a:pt x="981" y="23124"/>
                    <a:pt x="981" y="22787"/>
                    <a:pt x="984" y="22430"/>
                  </a:cubicBezTo>
                  <a:cubicBezTo>
                    <a:pt x="1004" y="20758"/>
                    <a:pt x="1283" y="19107"/>
                    <a:pt x="1548" y="17459"/>
                  </a:cubicBezTo>
                  <a:cubicBezTo>
                    <a:pt x="1791" y="15984"/>
                    <a:pt x="1781" y="14406"/>
                    <a:pt x="2126" y="12964"/>
                  </a:cubicBezTo>
                  <a:cubicBezTo>
                    <a:pt x="2482" y="11483"/>
                    <a:pt x="3236" y="10117"/>
                    <a:pt x="4037" y="8835"/>
                  </a:cubicBezTo>
                  <a:cubicBezTo>
                    <a:pt x="5847" y="5925"/>
                    <a:pt x="8093" y="3024"/>
                    <a:pt x="11280" y="1549"/>
                  </a:cubicBezTo>
                  <a:cubicBezTo>
                    <a:pt x="12053" y="1190"/>
                    <a:pt x="12857" y="871"/>
                    <a:pt x="13644" y="549"/>
                  </a:cubicBezTo>
                  <a:cubicBezTo>
                    <a:pt x="13840" y="468"/>
                    <a:pt x="14046" y="415"/>
                    <a:pt x="14253" y="366"/>
                  </a:cubicBezTo>
                  <a:lnTo>
                    <a:pt x="14253" y="366"/>
                  </a:lnTo>
                  <a:cubicBezTo>
                    <a:pt x="14419" y="414"/>
                    <a:pt x="14577" y="469"/>
                    <a:pt x="14754" y="469"/>
                  </a:cubicBezTo>
                  <a:cubicBezTo>
                    <a:pt x="14777" y="469"/>
                    <a:pt x="14800" y="468"/>
                    <a:pt x="14824" y="466"/>
                  </a:cubicBezTo>
                  <a:cubicBezTo>
                    <a:pt x="14827" y="338"/>
                    <a:pt x="14837" y="259"/>
                    <a:pt x="14850" y="214"/>
                  </a:cubicBezTo>
                  <a:lnTo>
                    <a:pt x="14850" y="214"/>
                  </a:lnTo>
                  <a:cubicBezTo>
                    <a:pt x="14656" y="275"/>
                    <a:pt x="14454" y="319"/>
                    <a:pt x="14253" y="366"/>
                  </a:cubicBezTo>
                  <a:lnTo>
                    <a:pt x="14253" y="366"/>
                  </a:lnTo>
                  <a:cubicBezTo>
                    <a:pt x="14225" y="358"/>
                    <a:pt x="14198" y="351"/>
                    <a:pt x="14170" y="344"/>
                  </a:cubicBezTo>
                  <a:cubicBezTo>
                    <a:pt x="13635" y="207"/>
                    <a:pt x="13074" y="210"/>
                    <a:pt x="12528" y="147"/>
                  </a:cubicBezTo>
                  <a:cubicBezTo>
                    <a:pt x="11895" y="71"/>
                    <a:pt x="11253" y="1"/>
                    <a:pt x="10613" y="1"/>
                  </a:cubicBezTo>
                  <a:close/>
                  <a:moveTo>
                    <a:pt x="920" y="23470"/>
                  </a:moveTo>
                  <a:cubicBezTo>
                    <a:pt x="911" y="23519"/>
                    <a:pt x="902" y="23569"/>
                    <a:pt x="890" y="23618"/>
                  </a:cubicBezTo>
                  <a:cubicBezTo>
                    <a:pt x="906" y="23569"/>
                    <a:pt x="916" y="23519"/>
                    <a:pt x="920" y="23470"/>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6" name="Google Shape;46;p16"/>
            <p:cNvSpPr/>
            <p:nvPr/>
          </p:nvSpPr>
          <p:spPr>
            <a:xfrm>
              <a:off x="1467990" y="4115899"/>
              <a:ext cx="169999" cy="702844"/>
            </a:xfrm>
            <a:custGeom>
              <a:avLst/>
              <a:gdLst/>
              <a:ahLst/>
              <a:cxnLst/>
              <a:rect l="l" t="t" r="r" b="b"/>
              <a:pathLst>
                <a:path w="3765" h="15566" extrusionOk="0">
                  <a:moveTo>
                    <a:pt x="3612" y="1"/>
                  </a:moveTo>
                  <a:cubicBezTo>
                    <a:pt x="3469" y="84"/>
                    <a:pt x="3310" y="310"/>
                    <a:pt x="3213" y="416"/>
                  </a:cubicBezTo>
                  <a:cubicBezTo>
                    <a:pt x="2887" y="768"/>
                    <a:pt x="2599" y="1111"/>
                    <a:pt x="2316" y="1499"/>
                  </a:cubicBezTo>
                  <a:cubicBezTo>
                    <a:pt x="1679" y="2373"/>
                    <a:pt x="1084" y="3323"/>
                    <a:pt x="668" y="4326"/>
                  </a:cubicBezTo>
                  <a:cubicBezTo>
                    <a:pt x="306" y="5203"/>
                    <a:pt x="276" y="6257"/>
                    <a:pt x="236" y="7197"/>
                  </a:cubicBezTo>
                  <a:cubicBezTo>
                    <a:pt x="196" y="8134"/>
                    <a:pt x="84" y="9074"/>
                    <a:pt x="107" y="10017"/>
                  </a:cubicBezTo>
                  <a:cubicBezTo>
                    <a:pt x="137" y="11297"/>
                    <a:pt x="270" y="12565"/>
                    <a:pt x="204" y="13844"/>
                  </a:cubicBezTo>
                  <a:cubicBezTo>
                    <a:pt x="196" y="14004"/>
                    <a:pt x="156" y="14170"/>
                    <a:pt x="164" y="14330"/>
                  </a:cubicBezTo>
                  <a:cubicBezTo>
                    <a:pt x="173" y="14489"/>
                    <a:pt x="213" y="14618"/>
                    <a:pt x="204" y="14781"/>
                  </a:cubicBezTo>
                  <a:cubicBezTo>
                    <a:pt x="200" y="14914"/>
                    <a:pt x="207" y="15120"/>
                    <a:pt x="121" y="15230"/>
                  </a:cubicBezTo>
                  <a:cubicBezTo>
                    <a:pt x="130" y="15250"/>
                    <a:pt x="144" y="15267"/>
                    <a:pt x="1" y="15566"/>
                  </a:cubicBezTo>
                  <a:cubicBezTo>
                    <a:pt x="144" y="15456"/>
                    <a:pt x="133" y="15346"/>
                    <a:pt x="167" y="15176"/>
                  </a:cubicBezTo>
                  <a:cubicBezTo>
                    <a:pt x="283" y="14569"/>
                    <a:pt x="532" y="13964"/>
                    <a:pt x="711" y="13373"/>
                  </a:cubicBezTo>
                  <a:cubicBezTo>
                    <a:pt x="1313" y="11423"/>
                    <a:pt x="1824" y="9456"/>
                    <a:pt x="2293" y="7469"/>
                  </a:cubicBezTo>
                  <a:cubicBezTo>
                    <a:pt x="2692" y="5785"/>
                    <a:pt x="2944" y="4074"/>
                    <a:pt x="3343" y="2393"/>
                  </a:cubicBezTo>
                  <a:cubicBezTo>
                    <a:pt x="3485" y="1798"/>
                    <a:pt x="3618" y="1220"/>
                    <a:pt x="3669" y="609"/>
                  </a:cubicBezTo>
                  <a:cubicBezTo>
                    <a:pt x="3678" y="493"/>
                    <a:pt x="3764" y="58"/>
                    <a:pt x="3612" y="1"/>
                  </a:cubicBezTo>
                  <a:close/>
                </a:path>
              </a:pathLst>
            </a:custGeom>
            <a:solidFill>
              <a:schemeClr val="l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7" name="Google Shape;47;p16"/>
            <p:cNvSpPr/>
            <p:nvPr/>
          </p:nvSpPr>
          <p:spPr>
            <a:xfrm>
              <a:off x="771350" y="4125492"/>
              <a:ext cx="454550" cy="676971"/>
            </a:xfrm>
            <a:custGeom>
              <a:avLst/>
              <a:gdLst/>
              <a:ahLst/>
              <a:cxnLst/>
              <a:rect l="l" t="t" r="r" b="b"/>
              <a:pathLst>
                <a:path w="10067" h="14993" extrusionOk="0">
                  <a:moveTo>
                    <a:pt x="90" y="1"/>
                  </a:moveTo>
                  <a:cubicBezTo>
                    <a:pt x="74" y="1"/>
                    <a:pt x="58" y="4"/>
                    <a:pt x="43" y="12"/>
                  </a:cubicBezTo>
                  <a:cubicBezTo>
                    <a:pt x="0" y="191"/>
                    <a:pt x="63" y="497"/>
                    <a:pt x="77" y="660"/>
                  </a:cubicBezTo>
                  <a:cubicBezTo>
                    <a:pt x="113" y="1198"/>
                    <a:pt x="172" y="1700"/>
                    <a:pt x="272" y="2231"/>
                  </a:cubicBezTo>
                  <a:cubicBezTo>
                    <a:pt x="499" y="3431"/>
                    <a:pt x="821" y="4653"/>
                    <a:pt x="1325" y="5770"/>
                  </a:cubicBezTo>
                  <a:cubicBezTo>
                    <a:pt x="1767" y="6746"/>
                    <a:pt x="2608" y="7583"/>
                    <a:pt x="3349" y="8338"/>
                  </a:cubicBezTo>
                  <a:cubicBezTo>
                    <a:pt x="4093" y="9098"/>
                    <a:pt x="4777" y="9916"/>
                    <a:pt x="5568" y="10623"/>
                  </a:cubicBezTo>
                  <a:cubicBezTo>
                    <a:pt x="6641" y="11587"/>
                    <a:pt x="7787" y="12457"/>
                    <a:pt x="8788" y="13500"/>
                  </a:cubicBezTo>
                  <a:cubicBezTo>
                    <a:pt x="8914" y="13630"/>
                    <a:pt x="9016" y="13789"/>
                    <a:pt x="9156" y="13905"/>
                  </a:cubicBezTo>
                  <a:cubicBezTo>
                    <a:pt x="9292" y="14022"/>
                    <a:pt x="9429" y="14088"/>
                    <a:pt x="9558" y="14221"/>
                  </a:cubicBezTo>
                  <a:cubicBezTo>
                    <a:pt x="9665" y="14330"/>
                    <a:pt x="9840" y="14480"/>
                    <a:pt x="9860" y="14640"/>
                  </a:cubicBezTo>
                  <a:cubicBezTo>
                    <a:pt x="9887" y="14643"/>
                    <a:pt x="9910" y="14649"/>
                    <a:pt x="10047" y="14992"/>
                  </a:cubicBezTo>
                  <a:cubicBezTo>
                    <a:pt x="10066" y="14793"/>
                    <a:pt x="9967" y="14716"/>
                    <a:pt x="9854" y="14557"/>
                  </a:cubicBezTo>
                  <a:cubicBezTo>
                    <a:pt x="9445" y="13996"/>
                    <a:pt x="9139" y="13324"/>
                    <a:pt x="8794" y="12720"/>
                  </a:cubicBezTo>
                  <a:cubicBezTo>
                    <a:pt x="7655" y="10719"/>
                    <a:pt x="6431" y="8779"/>
                    <a:pt x="5163" y="6863"/>
                  </a:cubicBezTo>
                  <a:cubicBezTo>
                    <a:pt x="4087" y="5235"/>
                    <a:pt x="2871" y="3706"/>
                    <a:pt x="1801" y="2079"/>
                  </a:cubicBezTo>
                  <a:cubicBezTo>
                    <a:pt x="1422" y="1501"/>
                    <a:pt x="1050" y="946"/>
                    <a:pt x="585" y="434"/>
                  </a:cubicBezTo>
                  <a:cubicBezTo>
                    <a:pt x="506" y="346"/>
                    <a:pt x="255" y="1"/>
                    <a:pt x="90" y="1"/>
                  </a:cubicBezTo>
                  <a:close/>
                </a:path>
              </a:pathLst>
            </a:custGeom>
            <a:solidFill>
              <a:schemeClr val="l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8" name="Google Shape;48;p16"/>
            <p:cNvSpPr/>
            <p:nvPr/>
          </p:nvSpPr>
          <p:spPr>
            <a:xfrm>
              <a:off x="1081579" y="3311751"/>
              <a:ext cx="781409" cy="292633"/>
            </a:xfrm>
            <a:custGeom>
              <a:avLst/>
              <a:gdLst/>
              <a:ahLst/>
              <a:cxnLst/>
              <a:rect l="l" t="t" r="r" b="b"/>
              <a:pathLst>
                <a:path w="17306" h="6481" extrusionOk="0">
                  <a:moveTo>
                    <a:pt x="17306" y="0"/>
                  </a:moveTo>
                  <a:lnTo>
                    <a:pt x="17306" y="0"/>
                  </a:lnTo>
                  <a:cubicBezTo>
                    <a:pt x="14223" y="1127"/>
                    <a:pt x="11140" y="2250"/>
                    <a:pt x="8057" y="3376"/>
                  </a:cubicBezTo>
                  <a:cubicBezTo>
                    <a:pt x="6526" y="3934"/>
                    <a:pt x="4994" y="4496"/>
                    <a:pt x="3443" y="4997"/>
                  </a:cubicBezTo>
                  <a:cubicBezTo>
                    <a:pt x="2373" y="5346"/>
                    <a:pt x="1104" y="5685"/>
                    <a:pt x="1" y="5911"/>
                  </a:cubicBezTo>
                  <a:lnTo>
                    <a:pt x="1" y="5911"/>
                  </a:lnTo>
                  <a:cubicBezTo>
                    <a:pt x="16" y="5911"/>
                    <a:pt x="31" y="5910"/>
                    <a:pt x="47" y="5910"/>
                  </a:cubicBezTo>
                  <a:cubicBezTo>
                    <a:pt x="547" y="5910"/>
                    <a:pt x="1049" y="6070"/>
                    <a:pt x="1546" y="6156"/>
                  </a:cubicBezTo>
                  <a:cubicBezTo>
                    <a:pt x="2133" y="6263"/>
                    <a:pt x="2728" y="6343"/>
                    <a:pt x="3323" y="6396"/>
                  </a:cubicBezTo>
                  <a:cubicBezTo>
                    <a:pt x="3922" y="6451"/>
                    <a:pt x="4524" y="6480"/>
                    <a:pt x="5126" y="6480"/>
                  </a:cubicBezTo>
                  <a:cubicBezTo>
                    <a:pt x="5720" y="6480"/>
                    <a:pt x="6314" y="6452"/>
                    <a:pt x="6905" y="6392"/>
                  </a:cubicBezTo>
                  <a:cubicBezTo>
                    <a:pt x="8927" y="6193"/>
                    <a:pt x="10894" y="5635"/>
                    <a:pt x="12851" y="5080"/>
                  </a:cubicBezTo>
                  <a:cubicBezTo>
                    <a:pt x="13466" y="4908"/>
                    <a:pt x="14084" y="4728"/>
                    <a:pt x="14639" y="4409"/>
                  </a:cubicBezTo>
                  <a:cubicBezTo>
                    <a:pt x="15240" y="4063"/>
                    <a:pt x="15738" y="3556"/>
                    <a:pt x="16140" y="2990"/>
                  </a:cubicBezTo>
                  <a:cubicBezTo>
                    <a:pt x="16767" y="2110"/>
                    <a:pt x="17173" y="1073"/>
                    <a:pt x="17306" y="0"/>
                  </a:cubicBezTo>
                  <a:close/>
                </a:path>
              </a:pathLst>
            </a:custGeom>
            <a:solidFill>
              <a:schemeClr val="l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9" name="Google Shape;49;p16"/>
            <p:cNvSpPr/>
            <p:nvPr/>
          </p:nvSpPr>
          <p:spPr>
            <a:xfrm>
              <a:off x="1618663" y="3529110"/>
              <a:ext cx="524401" cy="466064"/>
            </a:xfrm>
            <a:custGeom>
              <a:avLst/>
              <a:gdLst/>
              <a:ahLst/>
              <a:cxnLst/>
              <a:rect l="l" t="t" r="r" b="b"/>
              <a:pathLst>
                <a:path w="11614" h="10322" extrusionOk="0">
                  <a:moveTo>
                    <a:pt x="11321" y="1"/>
                  </a:moveTo>
                  <a:cubicBezTo>
                    <a:pt x="9331" y="1894"/>
                    <a:pt x="7341" y="3788"/>
                    <a:pt x="5351" y="5678"/>
                  </a:cubicBezTo>
                  <a:cubicBezTo>
                    <a:pt x="4361" y="6618"/>
                    <a:pt x="3371" y="7558"/>
                    <a:pt x="2351" y="8466"/>
                  </a:cubicBezTo>
                  <a:cubicBezTo>
                    <a:pt x="1643" y="9087"/>
                    <a:pt x="783" y="9771"/>
                    <a:pt x="13" y="10312"/>
                  </a:cubicBezTo>
                  <a:cubicBezTo>
                    <a:pt x="3" y="10319"/>
                    <a:pt x="0" y="10321"/>
                    <a:pt x="0" y="10321"/>
                  </a:cubicBezTo>
                  <a:cubicBezTo>
                    <a:pt x="1" y="10321"/>
                    <a:pt x="10" y="10315"/>
                    <a:pt x="17" y="10310"/>
                  </a:cubicBezTo>
                  <a:lnTo>
                    <a:pt x="17" y="10310"/>
                  </a:lnTo>
                  <a:cubicBezTo>
                    <a:pt x="411" y="10133"/>
                    <a:pt x="861" y="10090"/>
                    <a:pt x="1281" y="9987"/>
                  </a:cubicBezTo>
                  <a:cubicBezTo>
                    <a:pt x="1767" y="9871"/>
                    <a:pt x="2252" y="9734"/>
                    <a:pt x="2727" y="9578"/>
                  </a:cubicBezTo>
                  <a:cubicBezTo>
                    <a:pt x="3676" y="9263"/>
                    <a:pt x="4601" y="8868"/>
                    <a:pt x="5474" y="8379"/>
                  </a:cubicBezTo>
                  <a:cubicBezTo>
                    <a:pt x="6956" y="7549"/>
                    <a:pt x="8281" y="6465"/>
                    <a:pt x="9597" y="5386"/>
                  </a:cubicBezTo>
                  <a:cubicBezTo>
                    <a:pt x="10009" y="5050"/>
                    <a:pt x="10427" y="4705"/>
                    <a:pt x="10743" y="4276"/>
                  </a:cubicBezTo>
                  <a:cubicBezTo>
                    <a:pt x="11092" y="3808"/>
                    <a:pt x="11304" y="3253"/>
                    <a:pt x="11424" y="2685"/>
                  </a:cubicBezTo>
                  <a:cubicBezTo>
                    <a:pt x="11614" y="1801"/>
                    <a:pt x="11577" y="867"/>
                    <a:pt x="11321" y="1"/>
                  </a:cubicBezTo>
                  <a:close/>
                </a:path>
              </a:pathLst>
            </a:custGeom>
            <a:solidFill>
              <a:schemeClr val="l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0" name="Google Shape;50;p16"/>
            <p:cNvSpPr/>
            <p:nvPr/>
          </p:nvSpPr>
          <p:spPr>
            <a:xfrm>
              <a:off x="1287111" y="2954016"/>
              <a:ext cx="499703" cy="1751646"/>
            </a:xfrm>
            <a:custGeom>
              <a:avLst/>
              <a:gdLst/>
              <a:ahLst/>
              <a:cxnLst/>
              <a:rect l="l" t="t" r="r" b="b"/>
              <a:pathLst>
                <a:path w="11067" h="38794" extrusionOk="0">
                  <a:moveTo>
                    <a:pt x="11036" y="0"/>
                  </a:moveTo>
                  <a:cubicBezTo>
                    <a:pt x="10386" y="103"/>
                    <a:pt x="10013" y="807"/>
                    <a:pt x="9681" y="1429"/>
                  </a:cubicBezTo>
                  <a:cubicBezTo>
                    <a:pt x="9548" y="1681"/>
                    <a:pt x="9422" y="1917"/>
                    <a:pt x="9289" y="2093"/>
                  </a:cubicBezTo>
                  <a:cubicBezTo>
                    <a:pt x="8993" y="2486"/>
                    <a:pt x="8671" y="2867"/>
                    <a:pt x="8362" y="3236"/>
                  </a:cubicBezTo>
                  <a:cubicBezTo>
                    <a:pt x="7857" y="3834"/>
                    <a:pt x="7336" y="4455"/>
                    <a:pt x="6897" y="5153"/>
                  </a:cubicBezTo>
                  <a:cubicBezTo>
                    <a:pt x="5575" y="7262"/>
                    <a:pt x="4638" y="9545"/>
                    <a:pt x="3641" y="12325"/>
                  </a:cubicBezTo>
                  <a:cubicBezTo>
                    <a:pt x="1821" y="17396"/>
                    <a:pt x="0" y="23399"/>
                    <a:pt x="280" y="29481"/>
                  </a:cubicBezTo>
                  <a:cubicBezTo>
                    <a:pt x="382" y="31700"/>
                    <a:pt x="960" y="33870"/>
                    <a:pt x="1522" y="35969"/>
                  </a:cubicBezTo>
                  <a:cubicBezTo>
                    <a:pt x="1767" y="36893"/>
                    <a:pt x="2023" y="37853"/>
                    <a:pt x="2229" y="38793"/>
                  </a:cubicBezTo>
                  <a:lnTo>
                    <a:pt x="2402" y="38757"/>
                  </a:lnTo>
                  <a:cubicBezTo>
                    <a:pt x="2193" y="37810"/>
                    <a:pt x="1937" y="36850"/>
                    <a:pt x="1691" y="35923"/>
                  </a:cubicBezTo>
                  <a:cubicBezTo>
                    <a:pt x="1133" y="33833"/>
                    <a:pt x="559" y="31674"/>
                    <a:pt x="455" y="29475"/>
                  </a:cubicBezTo>
                  <a:cubicBezTo>
                    <a:pt x="176" y="23419"/>
                    <a:pt x="1994" y="17439"/>
                    <a:pt x="3808" y="12385"/>
                  </a:cubicBezTo>
                  <a:cubicBezTo>
                    <a:pt x="4800" y="9614"/>
                    <a:pt x="5731" y="7342"/>
                    <a:pt x="7046" y="5246"/>
                  </a:cubicBezTo>
                  <a:cubicBezTo>
                    <a:pt x="7475" y="4559"/>
                    <a:pt x="7994" y="3944"/>
                    <a:pt x="8495" y="3349"/>
                  </a:cubicBezTo>
                  <a:cubicBezTo>
                    <a:pt x="8807" y="2980"/>
                    <a:pt x="9130" y="2595"/>
                    <a:pt x="9432" y="2196"/>
                  </a:cubicBezTo>
                  <a:cubicBezTo>
                    <a:pt x="9572" y="2010"/>
                    <a:pt x="9701" y="1768"/>
                    <a:pt x="9837" y="1512"/>
                  </a:cubicBezTo>
                  <a:cubicBezTo>
                    <a:pt x="10146" y="927"/>
                    <a:pt x="10501" y="263"/>
                    <a:pt x="11067" y="173"/>
                  </a:cubicBezTo>
                  <a:lnTo>
                    <a:pt x="11036" y="0"/>
                  </a:lnTo>
                  <a:close/>
                </a:path>
              </a:pathLst>
            </a:cu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1" name="Google Shape;51;p16"/>
            <p:cNvSpPr/>
            <p:nvPr/>
          </p:nvSpPr>
          <p:spPr>
            <a:xfrm>
              <a:off x="1476388" y="2423983"/>
              <a:ext cx="869773" cy="703657"/>
            </a:xfrm>
            <a:custGeom>
              <a:avLst/>
              <a:gdLst/>
              <a:ahLst/>
              <a:cxnLst/>
              <a:rect l="l" t="t" r="r" b="b"/>
              <a:pathLst>
                <a:path w="19263" h="15584" extrusionOk="0">
                  <a:moveTo>
                    <a:pt x="1" y="168"/>
                  </a:moveTo>
                  <a:cubicBezTo>
                    <a:pt x="1" y="168"/>
                    <a:pt x="1" y="168"/>
                    <a:pt x="1" y="168"/>
                  </a:cubicBezTo>
                  <a:lnTo>
                    <a:pt x="1" y="168"/>
                  </a:lnTo>
                  <a:cubicBezTo>
                    <a:pt x="1" y="168"/>
                    <a:pt x="1" y="168"/>
                    <a:pt x="1" y="168"/>
                  </a:cubicBezTo>
                  <a:close/>
                  <a:moveTo>
                    <a:pt x="2798" y="0"/>
                  </a:moveTo>
                  <a:cubicBezTo>
                    <a:pt x="2137" y="0"/>
                    <a:pt x="392" y="174"/>
                    <a:pt x="57" y="174"/>
                  </a:cubicBezTo>
                  <a:cubicBezTo>
                    <a:pt x="21" y="174"/>
                    <a:pt x="2" y="172"/>
                    <a:pt x="1" y="168"/>
                  </a:cubicBezTo>
                  <a:lnTo>
                    <a:pt x="1" y="168"/>
                  </a:lnTo>
                  <a:cubicBezTo>
                    <a:pt x="289" y="2437"/>
                    <a:pt x="1556" y="4586"/>
                    <a:pt x="2436" y="6610"/>
                  </a:cubicBezTo>
                  <a:cubicBezTo>
                    <a:pt x="3230" y="8427"/>
                    <a:pt x="3954" y="10278"/>
                    <a:pt x="4605" y="12147"/>
                  </a:cubicBezTo>
                  <a:cubicBezTo>
                    <a:pt x="4818" y="12756"/>
                    <a:pt x="5097" y="13434"/>
                    <a:pt x="4911" y="14061"/>
                  </a:cubicBezTo>
                  <a:cubicBezTo>
                    <a:pt x="4888" y="14145"/>
                    <a:pt x="4854" y="14228"/>
                    <a:pt x="4811" y="14307"/>
                  </a:cubicBezTo>
                  <a:cubicBezTo>
                    <a:pt x="5768" y="13966"/>
                    <a:pt x="6656" y="13727"/>
                    <a:pt x="7646" y="13727"/>
                  </a:cubicBezTo>
                  <a:cubicBezTo>
                    <a:pt x="7842" y="13727"/>
                    <a:pt x="8042" y="13736"/>
                    <a:pt x="8247" y="13756"/>
                  </a:cubicBezTo>
                  <a:cubicBezTo>
                    <a:pt x="9469" y="13872"/>
                    <a:pt x="10655" y="14231"/>
                    <a:pt x="11847" y="14527"/>
                  </a:cubicBezTo>
                  <a:cubicBezTo>
                    <a:pt x="13106" y="14838"/>
                    <a:pt x="14382" y="15082"/>
                    <a:pt x="15668" y="15257"/>
                  </a:cubicBezTo>
                  <a:cubicBezTo>
                    <a:pt x="16071" y="15311"/>
                    <a:pt x="17163" y="15583"/>
                    <a:pt x="17919" y="15583"/>
                  </a:cubicBezTo>
                  <a:cubicBezTo>
                    <a:pt x="18192" y="15583"/>
                    <a:pt x="18422" y="15548"/>
                    <a:pt x="18559" y="15453"/>
                  </a:cubicBezTo>
                  <a:cubicBezTo>
                    <a:pt x="18718" y="15341"/>
                    <a:pt x="18628" y="14998"/>
                    <a:pt x="18598" y="14862"/>
                  </a:cubicBezTo>
                  <a:cubicBezTo>
                    <a:pt x="18389" y="13912"/>
                    <a:pt x="19263" y="9281"/>
                    <a:pt x="18117" y="9058"/>
                  </a:cubicBezTo>
                  <a:cubicBezTo>
                    <a:pt x="17539" y="8945"/>
                    <a:pt x="16858" y="8799"/>
                    <a:pt x="16300" y="8619"/>
                  </a:cubicBezTo>
                  <a:cubicBezTo>
                    <a:pt x="15276" y="8294"/>
                    <a:pt x="17389" y="7527"/>
                    <a:pt x="17429" y="7121"/>
                  </a:cubicBezTo>
                  <a:cubicBezTo>
                    <a:pt x="16323" y="6141"/>
                    <a:pt x="15313" y="5045"/>
                    <a:pt x="14196" y="4059"/>
                  </a:cubicBezTo>
                  <a:cubicBezTo>
                    <a:pt x="13861" y="3763"/>
                    <a:pt x="13183" y="2852"/>
                    <a:pt x="12735" y="2756"/>
                  </a:cubicBezTo>
                  <a:cubicBezTo>
                    <a:pt x="12700" y="2748"/>
                    <a:pt x="12665" y="2745"/>
                    <a:pt x="12631" y="2745"/>
                  </a:cubicBezTo>
                  <a:cubicBezTo>
                    <a:pt x="12085" y="2745"/>
                    <a:pt x="11686" y="3668"/>
                    <a:pt x="11113" y="3700"/>
                  </a:cubicBezTo>
                  <a:cubicBezTo>
                    <a:pt x="11106" y="3700"/>
                    <a:pt x="11100" y="3700"/>
                    <a:pt x="11094" y="3700"/>
                  </a:cubicBezTo>
                  <a:cubicBezTo>
                    <a:pt x="10696" y="3700"/>
                    <a:pt x="10844" y="3093"/>
                    <a:pt x="10814" y="2773"/>
                  </a:cubicBezTo>
                  <a:cubicBezTo>
                    <a:pt x="10781" y="2374"/>
                    <a:pt x="10754" y="1713"/>
                    <a:pt x="10376" y="1540"/>
                  </a:cubicBezTo>
                  <a:cubicBezTo>
                    <a:pt x="10057" y="1394"/>
                    <a:pt x="9503" y="1384"/>
                    <a:pt x="9160" y="1324"/>
                  </a:cubicBezTo>
                  <a:cubicBezTo>
                    <a:pt x="8598" y="1218"/>
                    <a:pt x="8037" y="1115"/>
                    <a:pt x="7476" y="1012"/>
                  </a:cubicBezTo>
                  <a:cubicBezTo>
                    <a:pt x="6967" y="919"/>
                    <a:pt x="6406" y="889"/>
                    <a:pt x="5924" y="693"/>
                  </a:cubicBezTo>
                  <a:cubicBezTo>
                    <a:pt x="5772" y="630"/>
                    <a:pt x="5191" y="321"/>
                    <a:pt x="4872" y="321"/>
                  </a:cubicBezTo>
                  <a:cubicBezTo>
                    <a:pt x="4803" y="321"/>
                    <a:pt x="4746" y="336"/>
                    <a:pt x="4708" y="371"/>
                  </a:cubicBezTo>
                  <a:cubicBezTo>
                    <a:pt x="4619" y="454"/>
                    <a:pt x="4708" y="1281"/>
                    <a:pt x="4722" y="1437"/>
                  </a:cubicBezTo>
                  <a:cubicBezTo>
                    <a:pt x="4765" y="1929"/>
                    <a:pt x="4738" y="2434"/>
                    <a:pt x="4688" y="2922"/>
                  </a:cubicBezTo>
                  <a:cubicBezTo>
                    <a:pt x="4007" y="2294"/>
                    <a:pt x="3941" y="354"/>
                    <a:pt x="3034" y="19"/>
                  </a:cubicBezTo>
                  <a:cubicBezTo>
                    <a:pt x="2999" y="6"/>
                    <a:pt x="2915" y="0"/>
                    <a:pt x="2798" y="0"/>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2" name="Google Shape;52;p16"/>
            <p:cNvSpPr/>
            <p:nvPr/>
          </p:nvSpPr>
          <p:spPr>
            <a:xfrm>
              <a:off x="1290994" y="2915908"/>
              <a:ext cx="199980" cy="531219"/>
            </a:xfrm>
            <a:custGeom>
              <a:avLst/>
              <a:gdLst/>
              <a:ahLst/>
              <a:cxnLst/>
              <a:rect l="l" t="t" r="r" b="b"/>
              <a:pathLst>
                <a:path w="4429" h="11765" extrusionOk="0">
                  <a:moveTo>
                    <a:pt x="429" y="213"/>
                  </a:moveTo>
                  <a:cubicBezTo>
                    <a:pt x="456" y="249"/>
                    <a:pt x="496" y="316"/>
                    <a:pt x="552" y="439"/>
                  </a:cubicBezTo>
                  <a:cubicBezTo>
                    <a:pt x="565" y="462"/>
                    <a:pt x="572" y="479"/>
                    <a:pt x="579" y="492"/>
                  </a:cubicBezTo>
                  <a:cubicBezTo>
                    <a:pt x="781" y="881"/>
                    <a:pt x="921" y="1272"/>
                    <a:pt x="1080" y="1741"/>
                  </a:cubicBezTo>
                  <a:cubicBezTo>
                    <a:pt x="1290" y="2362"/>
                    <a:pt x="1535" y="2987"/>
                    <a:pt x="1768" y="3589"/>
                  </a:cubicBezTo>
                  <a:cubicBezTo>
                    <a:pt x="1997" y="4173"/>
                    <a:pt x="2233" y="4777"/>
                    <a:pt x="2439" y="5379"/>
                  </a:cubicBezTo>
                  <a:cubicBezTo>
                    <a:pt x="3004" y="7033"/>
                    <a:pt x="3432" y="8422"/>
                    <a:pt x="3791" y="9748"/>
                  </a:cubicBezTo>
                  <a:cubicBezTo>
                    <a:pt x="3828" y="9891"/>
                    <a:pt x="3861" y="10033"/>
                    <a:pt x="3897" y="10179"/>
                  </a:cubicBezTo>
                  <a:cubicBezTo>
                    <a:pt x="3921" y="10279"/>
                    <a:pt x="3944" y="10382"/>
                    <a:pt x="3970" y="10486"/>
                  </a:cubicBezTo>
                  <a:cubicBezTo>
                    <a:pt x="3937" y="10435"/>
                    <a:pt x="3911" y="10379"/>
                    <a:pt x="3881" y="10319"/>
                  </a:cubicBezTo>
                  <a:cubicBezTo>
                    <a:pt x="3861" y="10273"/>
                    <a:pt x="3841" y="10226"/>
                    <a:pt x="3814" y="10187"/>
                  </a:cubicBezTo>
                  <a:cubicBezTo>
                    <a:pt x="3506" y="9628"/>
                    <a:pt x="3136" y="9103"/>
                    <a:pt x="2781" y="8598"/>
                  </a:cubicBezTo>
                  <a:cubicBezTo>
                    <a:pt x="2595" y="8336"/>
                    <a:pt x="2406" y="8063"/>
                    <a:pt x="2223" y="7791"/>
                  </a:cubicBezTo>
                  <a:cubicBezTo>
                    <a:pt x="1974" y="7412"/>
                    <a:pt x="1755" y="7004"/>
                    <a:pt x="1545" y="6611"/>
                  </a:cubicBezTo>
                  <a:cubicBezTo>
                    <a:pt x="1425" y="6389"/>
                    <a:pt x="1310" y="6170"/>
                    <a:pt x="1186" y="5954"/>
                  </a:cubicBezTo>
                  <a:lnTo>
                    <a:pt x="1140" y="5874"/>
                  </a:lnTo>
                  <a:cubicBezTo>
                    <a:pt x="811" y="5299"/>
                    <a:pt x="436" y="4648"/>
                    <a:pt x="326" y="3994"/>
                  </a:cubicBezTo>
                  <a:cubicBezTo>
                    <a:pt x="206" y="3290"/>
                    <a:pt x="177" y="2496"/>
                    <a:pt x="243" y="1562"/>
                  </a:cubicBezTo>
                  <a:cubicBezTo>
                    <a:pt x="266" y="1229"/>
                    <a:pt x="309" y="901"/>
                    <a:pt x="379" y="529"/>
                  </a:cubicBezTo>
                  <a:cubicBezTo>
                    <a:pt x="382" y="499"/>
                    <a:pt x="389" y="459"/>
                    <a:pt x="396" y="415"/>
                  </a:cubicBezTo>
                  <a:cubicBezTo>
                    <a:pt x="402" y="352"/>
                    <a:pt x="413" y="276"/>
                    <a:pt x="429" y="213"/>
                  </a:cubicBezTo>
                  <a:close/>
                  <a:moveTo>
                    <a:pt x="396" y="0"/>
                  </a:moveTo>
                  <a:cubicBezTo>
                    <a:pt x="385" y="0"/>
                    <a:pt x="374" y="1"/>
                    <a:pt x="363" y="4"/>
                  </a:cubicBezTo>
                  <a:lnTo>
                    <a:pt x="323" y="13"/>
                  </a:lnTo>
                  <a:lnTo>
                    <a:pt x="303" y="50"/>
                  </a:lnTo>
                  <a:cubicBezTo>
                    <a:pt x="253" y="143"/>
                    <a:pt x="237" y="283"/>
                    <a:pt x="220" y="395"/>
                  </a:cubicBezTo>
                  <a:cubicBezTo>
                    <a:pt x="217" y="432"/>
                    <a:pt x="209" y="469"/>
                    <a:pt x="206" y="495"/>
                  </a:cubicBezTo>
                  <a:cubicBezTo>
                    <a:pt x="134" y="874"/>
                    <a:pt x="90" y="1209"/>
                    <a:pt x="67" y="1548"/>
                  </a:cubicBezTo>
                  <a:cubicBezTo>
                    <a:pt x="1" y="2499"/>
                    <a:pt x="30" y="3306"/>
                    <a:pt x="154" y="4020"/>
                  </a:cubicBezTo>
                  <a:cubicBezTo>
                    <a:pt x="269" y="4708"/>
                    <a:pt x="652" y="5372"/>
                    <a:pt x="987" y="5961"/>
                  </a:cubicBezTo>
                  <a:lnTo>
                    <a:pt x="1034" y="6040"/>
                  </a:lnTo>
                  <a:cubicBezTo>
                    <a:pt x="1157" y="6256"/>
                    <a:pt x="1273" y="6475"/>
                    <a:pt x="1389" y="6694"/>
                  </a:cubicBezTo>
                  <a:cubicBezTo>
                    <a:pt x="1602" y="7090"/>
                    <a:pt x="1824" y="7502"/>
                    <a:pt x="2077" y="7887"/>
                  </a:cubicBezTo>
                  <a:cubicBezTo>
                    <a:pt x="2259" y="8163"/>
                    <a:pt x="2452" y="8436"/>
                    <a:pt x="2635" y="8698"/>
                  </a:cubicBezTo>
                  <a:cubicBezTo>
                    <a:pt x="2991" y="9203"/>
                    <a:pt x="3356" y="9724"/>
                    <a:pt x="3662" y="10269"/>
                  </a:cubicBezTo>
                  <a:cubicBezTo>
                    <a:pt x="3685" y="10309"/>
                    <a:pt x="3705" y="10349"/>
                    <a:pt x="3722" y="10392"/>
                  </a:cubicBezTo>
                  <a:cubicBezTo>
                    <a:pt x="3754" y="10462"/>
                    <a:pt x="3788" y="10535"/>
                    <a:pt x="3834" y="10598"/>
                  </a:cubicBezTo>
                  <a:cubicBezTo>
                    <a:pt x="3864" y="10641"/>
                    <a:pt x="3897" y="10681"/>
                    <a:pt x="3927" y="10718"/>
                  </a:cubicBezTo>
                  <a:cubicBezTo>
                    <a:pt x="3967" y="10765"/>
                    <a:pt x="4004" y="10808"/>
                    <a:pt x="4037" y="10864"/>
                  </a:cubicBezTo>
                  <a:lnTo>
                    <a:pt x="4061" y="10904"/>
                  </a:lnTo>
                  <a:cubicBezTo>
                    <a:pt x="4100" y="10973"/>
                    <a:pt x="4156" y="11070"/>
                    <a:pt x="4150" y="11130"/>
                  </a:cubicBezTo>
                  <a:lnTo>
                    <a:pt x="4143" y="11193"/>
                  </a:lnTo>
                  <a:lnTo>
                    <a:pt x="4180" y="11209"/>
                  </a:lnTo>
                  <a:cubicBezTo>
                    <a:pt x="4183" y="11233"/>
                    <a:pt x="4196" y="11286"/>
                    <a:pt x="4210" y="11409"/>
                  </a:cubicBezTo>
                  <a:lnTo>
                    <a:pt x="4253" y="11764"/>
                  </a:lnTo>
                  <a:lnTo>
                    <a:pt x="4379" y="11429"/>
                  </a:lnTo>
                  <a:cubicBezTo>
                    <a:pt x="4429" y="11292"/>
                    <a:pt x="4389" y="11199"/>
                    <a:pt x="4352" y="11113"/>
                  </a:cubicBezTo>
                  <a:cubicBezTo>
                    <a:pt x="4343" y="11093"/>
                    <a:pt x="4336" y="11073"/>
                    <a:pt x="4329" y="11053"/>
                  </a:cubicBezTo>
                  <a:cubicBezTo>
                    <a:pt x="4216" y="10765"/>
                    <a:pt x="4140" y="10446"/>
                    <a:pt x="4067" y="10139"/>
                  </a:cubicBezTo>
                  <a:cubicBezTo>
                    <a:pt x="4030" y="9990"/>
                    <a:pt x="3997" y="9844"/>
                    <a:pt x="3961" y="9701"/>
                  </a:cubicBezTo>
                  <a:cubicBezTo>
                    <a:pt x="3602" y="8373"/>
                    <a:pt x="3170" y="6980"/>
                    <a:pt x="2605" y="5323"/>
                  </a:cubicBezTo>
                  <a:cubicBezTo>
                    <a:pt x="2396" y="4718"/>
                    <a:pt x="2160" y="4110"/>
                    <a:pt x="1931" y="3525"/>
                  </a:cubicBezTo>
                  <a:cubicBezTo>
                    <a:pt x="1698" y="2924"/>
                    <a:pt x="1456" y="2303"/>
                    <a:pt x="1246" y="1685"/>
                  </a:cubicBezTo>
                  <a:cubicBezTo>
                    <a:pt x="1083" y="1206"/>
                    <a:pt x="944" y="811"/>
                    <a:pt x="735" y="412"/>
                  </a:cubicBezTo>
                  <a:cubicBezTo>
                    <a:pt x="728" y="403"/>
                    <a:pt x="721" y="386"/>
                    <a:pt x="712" y="366"/>
                  </a:cubicBezTo>
                  <a:cubicBezTo>
                    <a:pt x="644" y="217"/>
                    <a:pt x="541" y="0"/>
                    <a:pt x="396" y="0"/>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3" name="Google Shape;53;p16"/>
            <p:cNvSpPr/>
            <p:nvPr/>
          </p:nvSpPr>
          <p:spPr>
            <a:xfrm>
              <a:off x="998003" y="3730847"/>
              <a:ext cx="309656" cy="470354"/>
            </a:xfrm>
            <a:custGeom>
              <a:avLst/>
              <a:gdLst/>
              <a:ahLst/>
              <a:cxnLst/>
              <a:rect l="l" t="t" r="r" b="b"/>
              <a:pathLst>
                <a:path w="6858" h="10417" extrusionOk="0">
                  <a:moveTo>
                    <a:pt x="191" y="203"/>
                  </a:moveTo>
                  <a:lnTo>
                    <a:pt x="191" y="203"/>
                  </a:lnTo>
                  <a:cubicBezTo>
                    <a:pt x="224" y="230"/>
                    <a:pt x="280" y="286"/>
                    <a:pt x="367" y="390"/>
                  </a:cubicBezTo>
                  <a:cubicBezTo>
                    <a:pt x="384" y="410"/>
                    <a:pt x="396" y="426"/>
                    <a:pt x="407" y="436"/>
                  </a:cubicBezTo>
                  <a:cubicBezTo>
                    <a:pt x="699" y="761"/>
                    <a:pt x="931" y="1103"/>
                    <a:pt x="1204" y="1519"/>
                  </a:cubicBezTo>
                  <a:cubicBezTo>
                    <a:pt x="1566" y="2067"/>
                    <a:pt x="1958" y="2609"/>
                    <a:pt x="2337" y="3130"/>
                  </a:cubicBezTo>
                  <a:cubicBezTo>
                    <a:pt x="2705" y="3639"/>
                    <a:pt x="3084" y="4164"/>
                    <a:pt x="3437" y="4695"/>
                  </a:cubicBezTo>
                  <a:cubicBezTo>
                    <a:pt x="4403" y="6154"/>
                    <a:pt x="5168" y="7386"/>
                    <a:pt x="5849" y="8582"/>
                  </a:cubicBezTo>
                  <a:cubicBezTo>
                    <a:pt x="5921" y="8708"/>
                    <a:pt x="5988" y="8838"/>
                    <a:pt x="6057" y="8971"/>
                  </a:cubicBezTo>
                  <a:cubicBezTo>
                    <a:pt x="6108" y="9064"/>
                    <a:pt x="6157" y="9156"/>
                    <a:pt x="6210" y="9250"/>
                  </a:cubicBezTo>
                  <a:cubicBezTo>
                    <a:pt x="6164" y="9210"/>
                    <a:pt x="6124" y="9160"/>
                    <a:pt x="6081" y="9110"/>
                  </a:cubicBezTo>
                  <a:cubicBezTo>
                    <a:pt x="6051" y="9070"/>
                    <a:pt x="6018" y="9034"/>
                    <a:pt x="5985" y="8997"/>
                  </a:cubicBezTo>
                  <a:cubicBezTo>
                    <a:pt x="5542" y="8539"/>
                    <a:pt x="5054" y="8124"/>
                    <a:pt x="4582" y="7725"/>
                  </a:cubicBezTo>
                  <a:cubicBezTo>
                    <a:pt x="4337" y="7516"/>
                    <a:pt x="4084" y="7299"/>
                    <a:pt x="3838" y="7083"/>
                  </a:cubicBezTo>
                  <a:cubicBezTo>
                    <a:pt x="3503" y="6781"/>
                    <a:pt x="3187" y="6439"/>
                    <a:pt x="2885" y="6114"/>
                  </a:cubicBezTo>
                  <a:cubicBezTo>
                    <a:pt x="2716" y="5927"/>
                    <a:pt x="2546" y="5745"/>
                    <a:pt x="2370" y="5568"/>
                  </a:cubicBezTo>
                  <a:lnTo>
                    <a:pt x="2307" y="5505"/>
                  </a:lnTo>
                  <a:cubicBezTo>
                    <a:pt x="1845" y="5030"/>
                    <a:pt x="1317" y="4492"/>
                    <a:pt x="1045" y="3888"/>
                  </a:cubicBezTo>
                  <a:cubicBezTo>
                    <a:pt x="749" y="3240"/>
                    <a:pt x="523" y="2476"/>
                    <a:pt x="350" y="1556"/>
                  </a:cubicBezTo>
                  <a:cubicBezTo>
                    <a:pt x="287" y="1227"/>
                    <a:pt x="247" y="898"/>
                    <a:pt x="220" y="522"/>
                  </a:cubicBezTo>
                  <a:cubicBezTo>
                    <a:pt x="217" y="493"/>
                    <a:pt x="214" y="453"/>
                    <a:pt x="207" y="410"/>
                  </a:cubicBezTo>
                  <a:cubicBezTo>
                    <a:pt x="200" y="346"/>
                    <a:pt x="191" y="270"/>
                    <a:pt x="191" y="203"/>
                  </a:cubicBezTo>
                  <a:close/>
                  <a:moveTo>
                    <a:pt x="141" y="1"/>
                  </a:moveTo>
                  <a:cubicBezTo>
                    <a:pt x="118" y="1"/>
                    <a:pt x="94" y="6"/>
                    <a:pt x="71" y="17"/>
                  </a:cubicBezTo>
                  <a:lnTo>
                    <a:pt x="34" y="37"/>
                  </a:lnTo>
                  <a:lnTo>
                    <a:pt x="25" y="77"/>
                  </a:lnTo>
                  <a:cubicBezTo>
                    <a:pt x="1" y="180"/>
                    <a:pt x="18" y="320"/>
                    <a:pt x="34" y="433"/>
                  </a:cubicBezTo>
                  <a:cubicBezTo>
                    <a:pt x="38" y="470"/>
                    <a:pt x="41" y="505"/>
                    <a:pt x="45" y="533"/>
                  </a:cubicBezTo>
                  <a:cubicBezTo>
                    <a:pt x="71" y="918"/>
                    <a:pt x="114" y="1253"/>
                    <a:pt x="177" y="1589"/>
                  </a:cubicBezTo>
                  <a:cubicBezTo>
                    <a:pt x="353" y="2523"/>
                    <a:pt x="583" y="3300"/>
                    <a:pt x="882" y="3958"/>
                  </a:cubicBezTo>
                  <a:cubicBezTo>
                    <a:pt x="1171" y="4592"/>
                    <a:pt x="1709" y="5143"/>
                    <a:pt x="2184" y="5628"/>
                  </a:cubicBezTo>
                  <a:lnTo>
                    <a:pt x="2244" y="5692"/>
                  </a:lnTo>
                  <a:cubicBezTo>
                    <a:pt x="2417" y="5867"/>
                    <a:pt x="2586" y="6051"/>
                    <a:pt x="2756" y="6233"/>
                  </a:cubicBezTo>
                  <a:cubicBezTo>
                    <a:pt x="3061" y="6562"/>
                    <a:pt x="3380" y="6904"/>
                    <a:pt x="3722" y="7213"/>
                  </a:cubicBezTo>
                  <a:cubicBezTo>
                    <a:pt x="3968" y="7433"/>
                    <a:pt x="4220" y="7649"/>
                    <a:pt x="4470" y="7858"/>
                  </a:cubicBezTo>
                  <a:cubicBezTo>
                    <a:pt x="4938" y="8256"/>
                    <a:pt x="5423" y="8665"/>
                    <a:pt x="5858" y="9121"/>
                  </a:cubicBezTo>
                  <a:cubicBezTo>
                    <a:pt x="5888" y="9150"/>
                    <a:pt x="5918" y="9187"/>
                    <a:pt x="5945" y="9223"/>
                  </a:cubicBezTo>
                  <a:cubicBezTo>
                    <a:pt x="5994" y="9280"/>
                    <a:pt x="6045" y="9343"/>
                    <a:pt x="6108" y="9392"/>
                  </a:cubicBezTo>
                  <a:cubicBezTo>
                    <a:pt x="6147" y="9429"/>
                    <a:pt x="6187" y="9455"/>
                    <a:pt x="6227" y="9483"/>
                  </a:cubicBezTo>
                  <a:cubicBezTo>
                    <a:pt x="6277" y="9519"/>
                    <a:pt x="6324" y="9552"/>
                    <a:pt x="6370" y="9599"/>
                  </a:cubicBezTo>
                  <a:lnTo>
                    <a:pt x="6403" y="9632"/>
                  </a:lnTo>
                  <a:cubicBezTo>
                    <a:pt x="6459" y="9688"/>
                    <a:pt x="6539" y="9765"/>
                    <a:pt x="6546" y="9828"/>
                  </a:cubicBezTo>
                  <a:lnTo>
                    <a:pt x="6556" y="9891"/>
                  </a:lnTo>
                  <a:lnTo>
                    <a:pt x="6596" y="9898"/>
                  </a:lnTo>
                  <a:cubicBezTo>
                    <a:pt x="6606" y="9918"/>
                    <a:pt x="6629" y="9967"/>
                    <a:pt x="6675" y="10084"/>
                  </a:cubicBezTo>
                  <a:lnTo>
                    <a:pt x="6805" y="10416"/>
                  </a:lnTo>
                  <a:lnTo>
                    <a:pt x="6842" y="10061"/>
                  </a:lnTo>
                  <a:cubicBezTo>
                    <a:pt x="6858" y="9914"/>
                    <a:pt x="6795" y="9834"/>
                    <a:pt x="6738" y="9758"/>
                  </a:cubicBezTo>
                  <a:cubicBezTo>
                    <a:pt x="6726" y="9745"/>
                    <a:pt x="6712" y="9728"/>
                    <a:pt x="6698" y="9708"/>
                  </a:cubicBezTo>
                  <a:cubicBezTo>
                    <a:pt x="6516" y="9459"/>
                    <a:pt x="6364" y="9167"/>
                    <a:pt x="6214" y="8888"/>
                  </a:cubicBezTo>
                  <a:cubicBezTo>
                    <a:pt x="6144" y="8755"/>
                    <a:pt x="6074" y="8622"/>
                    <a:pt x="6001" y="8495"/>
                  </a:cubicBezTo>
                  <a:cubicBezTo>
                    <a:pt x="5320" y="7296"/>
                    <a:pt x="4550" y="6060"/>
                    <a:pt x="3583" y="4599"/>
                  </a:cubicBezTo>
                  <a:cubicBezTo>
                    <a:pt x="3230" y="4064"/>
                    <a:pt x="2848" y="3539"/>
                    <a:pt x="2480" y="3027"/>
                  </a:cubicBezTo>
                  <a:cubicBezTo>
                    <a:pt x="2101" y="2506"/>
                    <a:pt x="1712" y="1968"/>
                    <a:pt x="1350" y="1422"/>
                  </a:cubicBezTo>
                  <a:cubicBezTo>
                    <a:pt x="1074" y="1001"/>
                    <a:pt x="838" y="652"/>
                    <a:pt x="536" y="320"/>
                  </a:cubicBezTo>
                  <a:cubicBezTo>
                    <a:pt x="526" y="310"/>
                    <a:pt x="516" y="297"/>
                    <a:pt x="503" y="280"/>
                  </a:cubicBezTo>
                  <a:cubicBezTo>
                    <a:pt x="407" y="164"/>
                    <a:pt x="273" y="1"/>
                    <a:pt x="141" y="1"/>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4" name="Google Shape;54;p16"/>
            <p:cNvSpPr/>
            <p:nvPr/>
          </p:nvSpPr>
          <p:spPr>
            <a:xfrm>
              <a:off x="1357007" y="3642034"/>
              <a:ext cx="485886" cy="188150"/>
            </a:xfrm>
            <a:custGeom>
              <a:avLst/>
              <a:gdLst/>
              <a:ahLst/>
              <a:cxnLst/>
              <a:rect l="l" t="t" r="r" b="b"/>
              <a:pathLst>
                <a:path w="10761" h="4167" extrusionOk="0">
                  <a:moveTo>
                    <a:pt x="10548" y="267"/>
                  </a:moveTo>
                  <a:lnTo>
                    <a:pt x="10548" y="267"/>
                  </a:lnTo>
                  <a:cubicBezTo>
                    <a:pt x="10452" y="855"/>
                    <a:pt x="10219" y="1416"/>
                    <a:pt x="9874" y="1902"/>
                  </a:cubicBezTo>
                  <a:cubicBezTo>
                    <a:pt x="9611" y="2270"/>
                    <a:pt x="9312" y="2552"/>
                    <a:pt x="8987" y="2742"/>
                  </a:cubicBezTo>
                  <a:cubicBezTo>
                    <a:pt x="8658" y="2931"/>
                    <a:pt x="8279" y="3041"/>
                    <a:pt x="7917" y="3141"/>
                  </a:cubicBezTo>
                  <a:cubicBezTo>
                    <a:pt x="6748" y="3473"/>
                    <a:pt x="5538" y="3815"/>
                    <a:pt x="4309" y="3938"/>
                  </a:cubicBezTo>
                  <a:cubicBezTo>
                    <a:pt x="3958" y="3973"/>
                    <a:pt x="3598" y="3990"/>
                    <a:pt x="3233" y="3990"/>
                  </a:cubicBezTo>
                  <a:cubicBezTo>
                    <a:pt x="2875" y="3990"/>
                    <a:pt x="2512" y="3974"/>
                    <a:pt x="2146" y="3941"/>
                  </a:cubicBezTo>
                  <a:cubicBezTo>
                    <a:pt x="1794" y="3908"/>
                    <a:pt x="1432" y="3861"/>
                    <a:pt x="1070" y="3795"/>
                  </a:cubicBezTo>
                  <a:cubicBezTo>
                    <a:pt x="977" y="3782"/>
                    <a:pt x="884" y="3759"/>
                    <a:pt x="791" y="3739"/>
                  </a:cubicBezTo>
                  <a:cubicBezTo>
                    <a:pt x="741" y="3728"/>
                    <a:pt x="691" y="3715"/>
                    <a:pt x="638" y="3705"/>
                  </a:cubicBezTo>
                  <a:cubicBezTo>
                    <a:pt x="1167" y="3582"/>
                    <a:pt x="1728" y="3426"/>
                    <a:pt x="2240" y="3260"/>
                  </a:cubicBezTo>
                  <a:cubicBezTo>
                    <a:pt x="3186" y="2951"/>
                    <a:pt x="4137" y="2606"/>
                    <a:pt x="5053" y="2270"/>
                  </a:cubicBezTo>
                  <a:lnTo>
                    <a:pt x="10548" y="267"/>
                  </a:lnTo>
                  <a:close/>
                  <a:moveTo>
                    <a:pt x="10761" y="1"/>
                  </a:moveTo>
                  <a:lnTo>
                    <a:pt x="4991" y="2107"/>
                  </a:lnTo>
                  <a:cubicBezTo>
                    <a:pt x="4077" y="2440"/>
                    <a:pt x="3130" y="2785"/>
                    <a:pt x="2183" y="3094"/>
                  </a:cubicBezTo>
                  <a:cubicBezTo>
                    <a:pt x="1509" y="3314"/>
                    <a:pt x="748" y="3513"/>
                    <a:pt x="97" y="3645"/>
                  </a:cubicBezTo>
                  <a:lnTo>
                    <a:pt x="0" y="3665"/>
                  </a:lnTo>
                  <a:lnTo>
                    <a:pt x="17" y="3752"/>
                  </a:lnTo>
                  <a:lnTo>
                    <a:pt x="47" y="3835"/>
                  </a:lnTo>
                  <a:lnTo>
                    <a:pt x="123" y="3818"/>
                  </a:lnTo>
                  <a:cubicBezTo>
                    <a:pt x="333" y="3822"/>
                    <a:pt x="545" y="3865"/>
                    <a:pt x="751" y="3912"/>
                  </a:cubicBezTo>
                  <a:cubicBezTo>
                    <a:pt x="848" y="3932"/>
                    <a:pt x="944" y="3951"/>
                    <a:pt x="1040" y="3967"/>
                  </a:cubicBezTo>
                  <a:cubicBezTo>
                    <a:pt x="1406" y="4034"/>
                    <a:pt x="1774" y="4084"/>
                    <a:pt x="2130" y="4117"/>
                  </a:cubicBezTo>
                  <a:cubicBezTo>
                    <a:pt x="2502" y="4151"/>
                    <a:pt x="2870" y="4167"/>
                    <a:pt x="3236" y="4167"/>
                  </a:cubicBezTo>
                  <a:cubicBezTo>
                    <a:pt x="3608" y="4167"/>
                    <a:pt x="3970" y="4151"/>
                    <a:pt x="4329" y="4114"/>
                  </a:cubicBezTo>
                  <a:cubicBezTo>
                    <a:pt x="5572" y="3991"/>
                    <a:pt x="6788" y="3645"/>
                    <a:pt x="7964" y="3310"/>
                  </a:cubicBezTo>
                  <a:cubicBezTo>
                    <a:pt x="8339" y="3204"/>
                    <a:pt x="8724" y="3094"/>
                    <a:pt x="9073" y="2895"/>
                  </a:cubicBezTo>
                  <a:cubicBezTo>
                    <a:pt x="9422" y="2692"/>
                    <a:pt x="9741" y="2393"/>
                    <a:pt x="10017" y="2004"/>
                  </a:cubicBezTo>
                  <a:cubicBezTo>
                    <a:pt x="10408" y="1456"/>
                    <a:pt x="10658" y="812"/>
                    <a:pt x="10744" y="144"/>
                  </a:cubicBezTo>
                  <a:lnTo>
                    <a:pt x="10761" y="1"/>
                  </a:lnTo>
                  <a:close/>
                </a:path>
              </a:pathLst>
            </a:cu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5" name="Google Shape;55;p16"/>
            <p:cNvSpPr/>
            <p:nvPr/>
          </p:nvSpPr>
          <p:spPr>
            <a:xfrm>
              <a:off x="1355200" y="4204260"/>
              <a:ext cx="380184" cy="366051"/>
            </a:xfrm>
            <a:custGeom>
              <a:avLst/>
              <a:gdLst/>
              <a:ahLst/>
              <a:cxnLst/>
              <a:rect l="l" t="t" r="r" b="b"/>
              <a:pathLst>
                <a:path w="8420" h="8107" extrusionOk="0">
                  <a:moveTo>
                    <a:pt x="8027" y="333"/>
                  </a:moveTo>
                  <a:cubicBezTo>
                    <a:pt x="8196" y="904"/>
                    <a:pt x="8233" y="1512"/>
                    <a:pt x="8130" y="2100"/>
                  </a:cubicBezTo>
                  <a:cubicBezTo>
                    <a:pt x="8053" y="2546"/>
                    <a:pt x="7907" y="2928"/>
                    <a:pt x="7694" y="3240"/>
                  </a:cubicBezTo>
                  <a:cubicBezTo>
                    <a:pt x="7482" y="3555"/>
                    <a:pt x="7190" y="3814"/>
                    <a:pt x="6907" y="4067"/>
                  </a:cubicBezTo>
                  <a:cubicBezTo>
                    <a:pt x="5997" y="4871"/>
                    <a:pt x="5057" y="5705"/>
                    <a:pt x="4004" y="6350"/>
                  </a:cubicBezTo>
                  <a:cubicBezTo>
                    <a:pt x="3409" y="6715"/>
                    <a:pt x="2751" y="7031"/>
                    <a:pt x="2053" y="7290"/>
                  </a:cubicBezTo>
                  <a:cubicBezTo>
                    <a:pt x="1725" y="7416"/>
                    <a:pt x="1376" y="7529"/>
                    <a:pt x="1020" y="7629"/>
                  </a:cubicBezTo>
                  <a:cubicBezTo>
                    <a:pt x="931" y="7655"/>
                    <a:pt x="837" y="7675"/>
                    <a:pt x="745" y="7698"/>
                  </a:cubicBezTo>
                  <a:cubicBezTo>
                    <a:pt x="695" y="7708"/>
                    <a:pt x="645" y="7721"/>
                    <a:pt x="595" y="7735"/>
                  </a:cubicBezTo>
                  <a:cubicBezTo>
                    <a:pt x="1014" y="7393"/>
                    <a:pt x="1452" y="7011"/>
                    <a:pt x="1841" y="6638"/>
                  </a:cubicBezTo>
                  <a:cubicBezTo>
                    <a:pt x="2562" y="5947"/>
                    <a:pt x="3266" y="5223"/>
                    <a:pt x="3947" y="4525"/>
                  </a:cubicBezTo>
                  <a:lnTo>
                    <a:pt x="8016" y="339"/>
                  </a:lnTo>
                  <a:lnTo>
                    <a:pt x="8027" y="333"/>
                  </a:lnTo>
                  <a:close/>
                  <a:moveTo>
                    <a:pt x="8103" y="1"/>
                  </a:moveTo>
                  <a:lnTo>
                    <a:pt x="3821" y="4403"/>
                  </a:lnTo>
                  <a:cubicBezTo>
                    <a:pt x="3143" y="5100"/>
                    <a:pt x="2439" y="5824"/>
                    <a:pt x="1722" y="6512"/>
                  </a:cubicBezTo>
                  <a:cubicBezTo>
                    <a:pt x="1207" y="7000"/>
                    <a:pt x="609" y="7512"/>
                    <a:pt x="80" y="7914"/>
                  </a:cubicBezTo>
                  <a:lnTo>
                    <a:pt x="0" y="7974"/>
                  </a:lnTo>
                  <a:lnTo>
                    <a:pt x="54" y="8044"/>
                  </a:lnTo>
                  <a:lnTo>
                    <a:pt x="117" y="8107"/>
                  </a:lnTo>
                  <a:lnTo>
                    <a:pt x="180" y="8060"/>
                  </a:lnTo>
                  <a:cubicBezTo>
                    <a:pt x="366" y="7967"/>
                    <a:pt x="578" y="7917"/>
                    <a:pt x="785" y="7868"/>
                  </a:cubicBezTo>
                  <a:cubicBezTo>
                    <a:pt x="880" y="7848"/>
                    <a:pt x="977" y="7825"/>
                    <a:pt x="1070" y="7798"/>
                  </a:cubicBezTo>
                  <a:cubicBezTo>
                    <a:pt x="1429" y="7695"/>
                    <a:pt x="1781" y="7582"/>
                    <a:pt x="2116" y="7456"/>
                  </a:cubicBezTo>
                  <a:cubicBezTo>
                    <a:pt x="2824" y="7190"/>
                    <a:pt x="3488" y="6868"/>
                    <a:pt x="4094" y="6499"/>
                  </a:cubicBezTo>
                  <a:cubicBezTo>
                    <a:pt x="5160" y="5847"/>
                    <a:pt x="6107" y="5007"/>
                    <a:pt x="7024" y="4197"/>
                  </a:cubicBezTo>
                  <a:cubicBezTo>
                    <a:pt x="7312" y="3938"/>
                    <a:pt x="7615" y="3671"/>
                    <a:pt x="7841" y="3340"/>
                  </a:cubicBezTo>
                  <a:cubicBezTo>
                    <a:pt x="8067" y="3007"/>
                    <a:pt x="8223" y="2598"/>
                    <a:pt x="8303" y="2130"/>
                  </a:cubicBezTo>
                  <a:cubicBezTo>
                    <a:pt x="8419" y="1466"/>
                    <a:pt x="8363" y="775"/>
                    <a:pt x="8150" y="137"/>
                  </a:cubicBezTo>
                  <a:lnTo>
                    <a:pt x="8103" y="1"/>
                  </a:lnTo>
                  <a:close/>
                </a:path>
              </a:pathLst>
            </a:cu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6" name="Google Shape;56;p16"/>
            <p:cNvSpPr/>
            <p:nvPr/>
          </p:nvSpPr>
          <p:spPr>
            <a:xfrm>
              <a:off x="1536982" y="2474463"/>
              <a:ext cx="179933" cy="509456"/>
            </a:xfrm>
            <a:custGeom>
              <a:avLst/>
              <a:gdLst/>
              <a:ahLst/>
              <a:cxnLst/>
              <a:rect l="l" t="t" r="r" b="b"/>
              <a:pathLst>
                <a:path w="3985" h="11283" extrusionOk="0">
                  <a:moveTo>
                    <a:pt x="151" y="0"/>
                  </a:moveTo>
                  <a:lnTo>
                    <a:pt x="1" y="97"/>
                  </a:lnTo>
                  <a:cubicBezTo>
                    <a:pt x="1968" y="3130"/>
                    <a:pt x="3250" y="6894"/>
                    <a:pt x="3811" y="11282"/>
                  </a:cubicBezTo>
                  <a:lnTo>
                    <a:pt x="3984" y="11259"/>
                  </a:lnTo>
                  <a:cubicBezTo>
                    <a:pt x="3420" y="6844"/>
                    <a:pt x="2127" y="3056"/>
                    <a:pt x="151" y="0"/>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7" name="Google Shape;57;p16"/>
            <p:cNvSpPr/>
            <p:nvPr/>
          </p:nvSpPr>
          <p:spPr>
            <a:xfrm>
              <a:off x="1728246" y="2510719"/>
              <a:ext cx="52693" cy="458795"/>
            </a:xfrm>
            <a:custGeom>
              <a:avLst/>
              <a:gdLst/>
              <a:ahLst/>
              <a:cxnLst/>
              <a:rect l="l" t="t" r="r" b="b"/>
              <a:pathLst>
                <a:path w="1167" h="10161" extrusionOk="0">
                  <a:moveTo>
                    <a:pt x="990" y="1"/>
                  </a:moveTo>
                  <a:cubicBezTo>
                    <a:pt x="987" y="1672"/>
                    <a:pt x="898" y="3263"/>
                    <a:pt x="718" y="4868"/>
                  </a:cubicBezTo>
                  <a:cubicBezTo>
                    <a:pt x="522" y="6623"/>
                    <a:pt x="280" y="8393"/>
                    <a:pt x="1" y="10134"/>
                  </a:cubicBezTo>
                  <a:lnTo>
                    <a:pt x="177" y="10160"/>
                  </a:lnTo>
                  <a:cubicBezTo>
                    <a:pt x="452" y="8420"/>
                    <a:pt x="695" y="6643"/>
                    <a:pt x="895" y="4888"/>
                  </a:cubicBezTo>
                  <a:cubicBezTo>
                    <a:pt x="1070" y="3323"/>
                    <a:pt x="1160" y="1772"/>
                    <a:pt x="1167" y="147"/>
                  </a:cubicBezTo>
                  <a:lnTo>
                    <a:pt x="1167" y="5"/>
                  </a:lnTo>
                  <a:lnTo>
                    <a:pt x="990" y="1"/>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8" name="Google Shape;58;p16"/>
            <p:cNvSpPr/>
            <p:nvPr/>
          </p:nvSpPr>
          <p:spPr>
            <a:xfrm>
              <a:off x="1749874" y="2547066"/>
              <a:ext cx="161556" cy="436399"/>
            </a:xfrm>
            <a:custGeom>
              <a:avLst/>
              <a:gdLst/>
              <a:ahLst/>
              <a:cxnLst/>
              <a:rect l="l" t="t" r="r" b="b"/>
              <a:pathLst>
                <a:path w="3578" h="9665" extrusionOk="0">
                  <a:moveTo>
                    <a:pt x="3508" y="0"/>
                  </a:moveTo>
                  <a:lnTo>
                    <a:pt x="3332" y="17"/>
                  </a:lnTo>
                  <a:cubicBezTo>
                    <a:pt x="3398" y="661"/>
                    <a:pt x="3166" y="1313"/>
                    <a:pt x="2940" y="1940"/>
                  </a:cubicBezTo>
                  <a:cubicBezTo>
                    <a:pt x="2871" y="2130"/>
                    <a:pt x="2800" y="2322"/>
                    <a:pt x="2741" y="2512"/>
                  </a:cubicBezTo>
                  <a:cubicBezTo>
                    <a:pt x="2449" y="3442"/>
                    <a:pt x="2126" y="4375"/>
                    <a:pt x="1784" y="5286"/>
                  </a:cubicBezTo>
                  <a:cubicBezTo>
                    <a:pt x="1488" y="6070"/>
                    <a:pt x="1173" y="6857"/>
                    <a:pt x="837" y="7624"/>
                  </a:cubicBezTo>
                  <a:cubicBezTo>
                    <a:pt x="774" y="7774"/>
                    <a:pt x="678" y="7950"/>
                    <a:pt x="578" y="8136"/>
                  </a:cubicBezTo>
                  <a:cubicBezTo>
                    <a:pt x="306" y="8638"/>
                    <a:pt x="0" y="9206"/>
                    <a:pt x="50" y="9665"/>
                  </a:cubicBezTo>
                  <a:lnTo>
                    <a:pt x="226" y="9645"/>
                  </a:lnTo>
                  <a:cubicBezTo>
                    <a:pt x="180" y="9239"/>
                    <a:pt x="471" y="8698"/>
                    <a:pt x="731" y="8222"/>
                  </a:cubicBezTo>
                  <a:cubicBezTo>
                    <a:pt x="834" y="8030"/>
                    <a:pt x="934" y="7851"/>
                    <a:pt x="1000" y="7694"/>
                  </a:cubicBezTo>
                  <a:cubicBezTo>
                    <a:pt x="1333" y="6923"/>
                    <a:pt x="1652" y="6133"/>
                    <a:pt x="1951" y="5346"/>
                  </a:cubicBezTo>
                  <a:cubicBezTo>
                    <a:pt x="2293" y="4435"/>
                    <a:pt x="2615" y="3498"/>
                    <a:pt x="2910" y="2564"/>
                  </a:cubicBezTo>
                  <a:cubicBezTo>
                    <a:pt x="2967" y="2379"/>
                    <a:pt x="3033" y="2196"/>
                    <a:pt x="3103" y="2000"/>
                  </a:cubicBezTo>
                  <a:cubicBezTo>
                    <a:pt x="3335" y="1353"/>
                    <a:pt x="3578" y="684"/>
                    <a:pt x="3508" y="0"/>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9" name="Google Shape;59;p16"/>
            <p:cNvSpPr/>
            <p:nvPr/>
          </p:nvSpPr>
          <p:spPr>
            <a:xfrm>
              <a:off x="1750777" y="2667801"/>
              <a:ext cx="315481" cy="347900"/>
            </a:xfrm>
            <a:custGeom>
              <a:avLst/>
              <a:gdLst/>
              <a:ahLst/>
              <a:cxnLst/>
              <a:rect l="l" t="t" r="r" b="b"/>
              <a:pathLst>
                <a:path w="6987" h="7705" extrusionOk="0">
                  <a:moveTo>
                    <a:pt x="6934" y="1"/>
                  </a:moveTo>
                  <a:lnTo>
                    <a:pt x="6827" y="100"/>
                  </a:lnTo>
                  <a:cubicBezTo>
                    <a:pt x="6199" y="692"/>
                    <a:pt x="5684" y="1393"/>
                    <a:pt x="5186" y="2070"/>
                  </a:cubicBezTo>
                  <a:cubicBezTo>
                    <a:pt x="4801" y="2595"/>
                    <a:pt x="4402" y="3140"/>
                    <a:pt x="3953" y="3625"/>
                  </a:cubicBezTo>
                  <a:cubicBezTo>
                    <a:pt x="3369" y="4260"/>
                    <a:pt x="2748" y="4898"/>
                    <a:pt x="2146" y="5512"/>
                  </a:cubicBezTo>
                  <a:cubicBezTo>
                    <a:pt x="1704" y="5964"/>
                    <a:pt x="1246" y="6433"/>
                    <a:pt x="817" y="6887"/>
                  </a:cubicBezTo>
                  <a:cubicBezTo>
                    <a:pt x="774" y="6934"/>
                    <a:pt x="735" y="6977"/>
                    <a:pt x="691" y="7027"/>
                  </a:cubicBezTo>
                  <a:cubicBezTo>
                    <a:pt x="551" y="7180"/>
                    <a:pt x="405" y="7339"/>
                    <a:pt x="239" y="7445"/>
                  </a:cubicBezTo>
                  <a:cubicBezTo>
                    <a:pt x="216" y="7459"/>
                    <a:pt x="189" y="7469"/>
                    <a:pt x="166" y="7482"/>
                  </a:cubicBezTo>
                  <a:cubicBezTo>
                    <a:pt x="113" y="7505"/>
                    <a:pt x="53" y="7532"/>
                    <a:pt x="0" y="7589"/>
                  </a:cubicBezTo>
                  <a:lnTo>
                    <a:pt x="129" y="7704"/>
                  </a:lnTo>
                  <a:cubicBezTo>
                    <a:pt x="156" y="7678"/>
                    <a:pt x="192" y="7661"/>
                    <a:pt x="236" y="7641"/>
                  </a:cubicBezTo>
                  <a:cubicBezTo>
                    <a:pt x="269" y="7629"/>
                    <a:pt x="299" y="7612"/>
                    <a:pt x="332" y="7595"/>
                  </a:cubicBezTo>
                  <a:cubicBezTo>
                    <a:pt x="522" y="7475"/>
                    <a:pt x="675" y="7306"/>
                    <a:pt x="821" y="7143"/>
                  </a:cubicBezTo>
                  <a:cubicBezTo>
                    <a:pt x="861" y="7097"/>
                    <a:pt x="904" y="7054"/>
                    <a:pt x="943" y="7011"/>
                  </a:cubicBezTo>
                  <a:cubicBezTo>
                    <a:pt x="1372" y="6555"/>
                    <a:pt x="1831" y="6086"/>
                    <a:pt x="2273" y="5635"/>
                  </a:cubicBezTo>
                  <a:cubicBezTo>
                    <a:pt x="2874" y="5017"/>
                    <a:pt x="3495" y="4383"/>
                    <a:pt x="4083" y="3745"/>
                  </a:cubicBezTo>
                  <a:cubicBezTo>
                    <a:pt x="4538" y="3250"/>
                    <a:pt x="4940" y="2705"/>
                    <a:pt x="5329" y="2173"/>
                  </a:cubicBezTo>
                  <a:cubicBezTo>
                    <a:pt x="5810" y="1515"/>
                    <a:pt x="6312" y="838"/>
                    <a:pt x="6910" y="263"/>
                  </a:cubicBezTo>
                  <a:lnTo>
                    <a:pt x="6974" y="280"/>
                  </a:lnTo>
                  <a:cubicBezTo>
                    <a:pt x="6986" y="233"/>
                    <a:pt x="6983" y="186"/>
                    <a:pt x="6974" y="140"/>
                  </a:cubicBezTo>
                  <a:lnTo>
                    <a:pt x="6934" y="1"/>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60" name="Google Shape;60;p16"/>
            <p:cNvSpPr/>
            <p:nvPr/>
          </p:nvSpPr>
          <p:spPr>
            <a:xfrm>
              <a:off x="1801935" y="3017138"/>
              <a:ext cx="420009" cy="68180"/>
            </a:xfrm>
            <a:custGeom>
              <a:avLst/>
              <a:gdLst/>
              <a:ahLst/>
              <a:cxnLst/>
              <a:rect l="l" t="t" r="r" b="b"/>
              <a:pathLst>
                <a:path w="9302" h="1510" extrusionOk="0">
                  <a:moveTo>
                    <a:pt x="126" y="1"/>
                  </a:moveTo>
                  <a:lnTo>
                    <a:pt x="0" y="124"/>
                  </a:lnTo>
                  <a:cubicBezTo>
                    <a:pt x="229" y="361"/>
                    <a:pt x="580" y="437"/>
                    <a:pt x="977" y="437"/>
                  </a:cubicBezTo>
                  <a:cubicBezTo>
                    <a:pt x="1359" y="437"/>
                    <a:pt x="1783" y="367"/>
                    <a:pt x="2182" y="300"/>
                  </a:cubicBezTo>
                  <a:cubicBezTo>
                    <a:pt x="2504" y="248"/>
                    <a:pt x="2810" y="196"/>
                    <a:pt x="3043" y="196"/>
                  </a:cubicBezTo>
                  <a:cubicBezTo>
                    <a:pt x="3063" y="196"/>
                    <a:pt x="3083" y="196"/>
                    <a:pt x="3103" y="197"/>
                  </a:cubicBezTo>
                  <a:cubicBezTo>
                    <a:pt x="4236" y="230"/>
                    <a:pt x="5378" y="320"/>
                    <a:pt x="6502" y="456"/>
                  </a:cubicBezTo>
                  <a:cubicBezTo>
                    <a:pt x="7521" y="579"/>
                    <a:pt x="8548" y="792"/>
                    <a:pt x="9169" y="1509"/>
                  </a:cubicBezTo>
                  <a:lnTo>
                    <a:pt x="9302" y="1393"/>
                  </a:lnTo>
                  <a:cubicBezTo>
                    <a:pt x="8641" y="632"/>
                    <a:pt x="7578" y="410"/>
                    <a:pt x="6525" y="280"/>
                  </a:cubicBezTo>
                  <a:cubicBezTo>
                    <a:pt x="5395" y="143"/>
                    <a:pt x="4246" y="54"/>
                    <a:pt x="3106" y="21"/>
                  </a:cubicBezTo>
                  <a:cubicBezTo>
                    <a:pt x="3092" y="20"/>
                    <a:pt x="3078" y="20"/>
                    <a:pt x="3063" y="20"/>
                  </a:cubicBezTo>
                  <a:cubicBezTo>
                    <a:pt x="2816" y="20"/>
                    <a:pt x="2492" y="70"/>
                    <a:pt x="2153" y="127"/>
                  </a:cubicBezTo>
                  <a:cubicBezTo>
                    <a:pt x="1761" y="193"/>
                    <a:pt x="1343" y="262"/>
                    <a:pt x="977" y="262"/>
                  </a:cubicBezTo>
                  <a:cubicBezTo>
                    <a:pt x="621" y="262"/>
                    <a:pt x="314" y="197"/>
                    <a:pt x="126" y="1"/>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61" name="Google Shape;61;p16"/>
            <p:cNvSpPr/>
            <p:nvPr/>
          </p:nvSpPr>
          <p:spPr>
            <a:xfrm>
              <a:off x="1859684" y="2911213"/>
              <a:ext cx="353138" cy="69986"/>
            </a:xfrm>
            <a:custGeom>
              <a:avLst/>
              <a:gdLst/>
              <a:ahLst/>
              <a:cxnLst/>
              <a:rect l="l" t="t" r="r" b="b"/>
              <a:pathLst>
                <a:path w="7821" h="1550" extrusionOk="0">
                  <a:moveTo>
                    <a:pt x="5128" y="1"/>
                  </a:moveTo>
                  <a:cubicBezTo>
                    <a:pt x="4751" y="1"/>
                    <a:pt x="4364" y="27"/>
                    <a:pt x="3970" y="81"/>
                  </a:cubicBezTo>
                  <a:cubicBezTo>
                    <a:pt x="2604" y="267"/>
                    <a:pt x="1316" y="735"/>
                    <a:pt x="236" y="1171"/>
                  </a:cubicBezTo>
                  <a:cubicBezTo>
                    <a:pt x="143" y="1211"/>
                    <a:pt x="37" y="1293"/>
                    <a:pt x="13" y="1393"/>
                  </a:cubicBezTo>
                  <a:cubicBezTo>
                    <a:pt x="0" y="1450"/>
                    <a:pt x="17" y="1506"/>
                    <a:pt x="57" y="1549"/>
                  </a:cubicBezTo>
                  <a:lnTo>
                    <a:pt x="183" y="1433"/>
                  </a:lnTo>
                  <a:cubicBezTo>
                    <a:pt x="186" y="1413"/>
                    <a:pt x="236" y="1360"/>
                    <a:pt x="302" y="1333"/>
                  </a:cubicBezTo>
                  <a:cubicBezTo>
                    <a:pt x="1372" y="905"/>
                    <a:pt x="2644" y="440"/>
                    <a:pt x="3993" y="257"/>
                  </a:cubicBezTo>
                  <a:cubicBezTo>
                    <a:pt x="4381" y="204"/>
                    <a:pt x="4762" y="178"/>
                    <a:pt x="5133" y="178"/>
                  </a:cubicBezTo>
                  <a:cubicBezTo>
                    <a:pt x="6089" y="178"/>
                    <a:pt x="6979" y="352"/>
                    <a:pt x="7747" y="692"/>
                  </a:cubicBezTo>
                  <a:lnTo>
                    <a:pt x="7820" y="533"/>
                  </a:lnTo>
                  <a:cubicBezTo>
                    <a:pt x="7026" y="180"/>
                    <a:pt x="6110" y="1"/>
                    <a:pt x="5128" y="1"/>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62" name="Google Shape;62;p16"/>
            <p:cNvSpPr/>
            <p:nvPr/>
          </p:nvSpPr>
          <p:spPr>
            <a:xfrm rot="-3860142">
              <a:off x="5996920" y="804420"/>
              <a:ext cx="498099" cy="787053"/>
            </a:xfrm>
            <a:custGeom>
              <a:avLst/>
              <a:gdLst/>
              <a:ahLst/>
              <a:cxnLst/>
              <a:rect l="l" t="t" r="r" b="b"/>
              <a:pathLst>
                <a:path w="11117" h="17567" extrusionOk="0">
                  <a:moveTo>
                    <a:pt x="7050" y="5225"/>
                  </a:moveTo>
                  <a:cubicBezTo>
                    <a:pt x="7273" y="5225"/>
                    <a:pt x="7512" y="5261"/>
                    <a:pt x="7755" y="5331"/>
                  </a:cubicBezTo>
                  <a:cubicBezTo>
                    <a:pt x="8236" y="5467"/>
                    <a:pt x="8801" y="5809"/>
                    <a:pt x="9197" y="6208"/>
                  </a:cubicBezTo>
                  <a:cubicBezTo>
                    <a:pt x="9539" y="6550"/>
                    <a:pt x="9755" y="6946"/>
                    <a:pt x="9871" y="7441"/>
                  </a:cubicBezTo>
                  <a:cubicBezTo>
                    <a:pt x="9372" y="7984"/>
                    <a:pt x="8700" y="8380"/>
                    <a:pt x="7994" y="8380"/>
                  </a:cubicBezTo>
                  <a:cubicBezTo>
                    <a:pt x="7859" y="8380"/>
                    <a:pt x="7722" y="8365"/>
                    <a:pt x="7586" y="8334"/>
                  </a:cubicBezTo>
                  <a:cubicBezTo>
                    <a:pt x="7054" y="8215"/>
                    <a:pt x="6279" y="7746"/>
                    <a:pt x="5901" y="7119"/>
                  </a:cubicBezTo>
                  <a:cubicBezTo>
                    <a:pt x="5698" y="6780"/>
                    <a:pt x="5635" y="6450"/>
                    <a:pt x="5721" y="6138"/>
                  </a:cubicBezTo>
                  <a:cubicBezTo>
                    <a:pt x="5811" y="5809"/>
                    <a:pt x="5991" y="5564"/>
                    <a:pt x="6263" y="5411"/>
                  </a:cubicBezTo>
                  <a:cubicBezTo>
                    <a:pt x="6479" y="5288"/>
                    <a:pt x="6748" y="5225"/>
                    <a:pt x="7050" y="5225"/>
                  </a:cubicBezTo>
                  <a:close/>
                  <a:moveTo>
                    <a:pt x="3472" y="10707"/>
                  </a:moveTo>
                  <a:cubicBezTo>
                    <a:pt x="4160" y="10707"/>
                    <a:pt x="5047" y="11198"/>
                    <a:pt x="5516" y="11676"/>
                  </a:cubicBezTo>
                  <a:cubicBezTo>
                    <a:pt x="6077" y="12251"/>
                    <a:pt x="6370" y="12912"/>
                    <a:pt x="6509" y="13540"/>
                  </a:cubicBezTo>
                  <a:cubicBezTo>
                    <a:pt x="6348" y="13565"/>
                    <a:pt x="6185" y="13578"/>
                    <a:pt x="6022" y="13578"/>
                  </a:cubicBezTo>
                  <a:cubicBezTo>
                    <a:pt x="5902" y="13578"/>
                    <a:pt x="5781" y="13571"/>
                    <a:pt x="5662" y="13557"/>
                  </a:cubicBezTo>
                  <a:cubicBezTo>
                    <a:pt x="4997" y="13480"/>
                    <a:pt x="4476" y="13198"/>
                    <a:pt x="4014" y="12902"/>
                  </a:cubicBezTo>
                  <a:cubicBezTo>
                    <a:pt x="3576" y="12623"/>
                    <a:pt x="3090" y="12281"/>
                    <a:pt x="2881" y="11759"/>
                  </a:cubicBezTo>
                  <a:cubicBezTo>
                    <a:pt x="2762" y="11454"/>
                    <a:pt x="2675" y="11138"/>
                    <a:pt x="2871" y="10919"/>
                  </a:cubicBezTo>
                  <a:cubicBezTo>
                    <a:pt x="2987" y="10793"/>
                    <a:pt x="3263" y="10710"/>
                    <a:pt x="3452" y="10710"/>
                  </a:cubicBezTo>
                  <a:cubicBezTo>
                    <a:pt x="3459" y="10707"/>
                    <a:pt x="3466" y="10707"/>
                    <a:pt x="3472" y="10707"/>
                  </a:cubicBezTo>
                  <a:close/>
                  <a:moveTo>
                    <a:pt x="7548" y="1"/>
                  </a:moveTo>
                  <a:cubicBezTo>
                    <a:pt x="7297" y="1"/>
                    <a:pt x="7074" y="68"/>
                    <a:pt x="6814" y="145"/>
                  </a:cubicBezTo>
                  <a:lnTo>
                    <a:pt x="6685" y="185"/>
                  </a:lnTo>
                  <a:lnTo>
                    <a:pt x="6732" y="351"/>
                  </a:lnTo>
                  <a:lnTo>
                    <a:pt x="6865" y="314"/>
                  </a:lnTo>
                  <a:cubicBezTo>
                    <a:pt x="7115" y="239"/>
                    <a:pt x="7320" y="178"/>
                    <a:pt x="7546" y="178"/>
                  </a:cubicBezTo>
                  <a:cubicBezTo>
                    <a:pt x="7671" y="178"/>
                    <a:pt x="7802" y="197"/>
                    <a:pt x="7951" y="242"/>
                  </a:cubicBezTo>
                  <a:cubicBezTo>
                    <a:pt x="9210" y="620"/>
                    <a:pt x="10107" y="2016"/>
                    <a:pt x="10493" y="3095"/>
                  </a:cubicBezTo>
                  <a:cubicBezTo>
                    <a:pt x="10855" y="4105"/>
                    <a:pt x="10937" y="5667"/>
                    <a:pt x="10399" y="6696"/>
                  </a:cubicBezTo>
                  <a:cubicBezTo>
                    <a:pt x="10293" y="6899"/>
                    <a:pt x="10160" y="7095"/>
                    <a:pt x="10010" y="7278"/>
                  </a:cubicBezTo>
                  <a:cubicBezTo>
                    <a:pt x="9881" y="6806"/>
                    <a:pt x="9659" y="6421"/>
                    <a:pt x="9323" y="6085"/>
                  </a:cubicBezTo>
                  <a:cubicBezTo>
                    <a:pt x="8907" y="5667"/>
                    <a:pt x="8309" y="5305"/>
                    <a:pt x="7805" y="5161"/>
                  </a:cubicBezTo>
                  <a:cubicBezTo>
                    <a:pt x="7545" y="5087"/>
                    <a:pt x="7291" y="5051"/>
                    <a:pt x="7051" y="5051"/>
                  </a:cubicBezTo>
                  <a:cubicBezTo>
                    <a:pt x="6721" y="5051"/>
                    <a:pt x="6420" y="5121"/>
                    <a:pt x="6177" y="5258"/>
                  </a:cubicBezTo>
                  <a:cubicBezTo>
                    <a:pt x="5864" y="5434"/>
                    <a:pt x="5652" y="5716"/>
                    <a:pt x="5552" y="6092"/>
                  </a:cubicBezTo>
                  <a:cubicBezTo>
                    <a:pt x="5456" y="6447"/>
                    <a:pt x="5525" y="6832"/>
                    <a:pt x="5752" y="7208"/>
                  </a:cubicBezTo>
                  <a:cubicBezTo>
                    <a:pt x="6160" y="7886"/>
                    <a:pt x="6964" y="8374"/>
                    <a:pt x="7549" y="8507"/>
                  </a:cubicBezTo>
                  <a:cubicBezTo>
                    <a:pt x="7695" y="8539"/>
                    <a:pt x="7842" y="8555"/>
                    <a:pt x="7987" y="8555"/>
                  </a:cubicBezTo>
                  <a:cubicBezTo>
                    <a:pt x="8704" y="8555"/>
                    <a:pt x="9392" y="8180"/>
                    <a:pt x="9914" y="7650"/>
                  </a:cubicBezTo>
                  <a:lnTo>
                    <a:pt x="9914" y="7650"/>
                  </a:lnTo>
                  <a:cubicBezTo>
                    <a:pt x="10180" y="9115"/>
                    <a:pt x="9887" y="10699"/>
                    <a:pt x="9143" y="11799"/>
                  </a:cubicBezTo>
                  <a:cubicBezTo>
                    <a:pt x="8526" y="12713"/>
                    <a:pt x="7635" y="13318"/>
                    <a:pt x="6681" y="13510"/>
                  </a:cubicBezTo>
                  <a:cubicBezTo>
                    <a:pt x="6515" y="12752"/>
                    <a:pt x="6167" y="12091"/>
                    <a:pt x="5642" y="11553"/>
                  </a:cubicBezTo>
                  <a:cubicBezTo>
                    <a:pt x="5154" y="11055"/>
                    <a:pt x="4234" y="10534"/>
                    <a:pt x="3472" y="10534"/>
                  </a:cubicBezTo>
                  <a:lnTo>
                    <a:pt x="3449" y="10534"/>
                  </a:lnTo>
                  <a:cubicBezTo>
                    <a:pt x="3220" y="10537"/>
                    <a:pt x="2898" y="10630"/>
                    <a:pt x="2742" y="10802"/>
                  </a:cubicBezTo>
                  <a:cubicBezTo>
                    <a:pt x="2446" y="11131"/>
                    <a:pt x="2629" y="11600"/>
                    <a:pt x="2719" y="11826"/>
                  </a:cubicBezTo>
                  <a:cubicBezTo>
                    <a:pt x="2944" y="12394"/>
                    <a:pt x="3456" y="12756"/>
                    <a:pt x="3918" y="13051"/>
                  </a:cubicBezTo>
                  <a:cubicBezTo>
                    <a:pt x="4399" y="13358"/>
                    <a:pt x="4941" y="13653"/>
                    <a:pt x="5642" y="13732"/>
                  </a:cubicBezTo>
                  <a:cubicBezTo>
                    <a:pt x="5768" y="13746"/>
                    <a:pt x="5895" y="13753"/>
                    <a:pt x="6021" y="13753"/>
                  </a:cubicBezTo>
                  <a:cubicBezTo>
                    <a:pt x="6197" y="13753"/>
                    <a:pt x="6372" y="13740"/>
                    <a:pt x="6546" y="13712"/>
                  </a:cubicBezTo>
                  <a:cubicBezTo>
                    <a:pt x="6622" y="14148"/>
                    <a:pt x="6632" y="14563"/>
                    <a:pt x="6609" y="14919"/>
                  </a:cubicBezTo>
                  <a:cubicBezTo>
                    <a:pt x="6575" y="15494"/>
                    <a:pt x="6506" y="16098"/>
                    <a:pt x="6117" y="16600"/>
                  </a:cubicBezTo>
                  <a:cubicBezTo>
                    <a:pt x="5768" y="17048"/>
                    <a:pt x="5336" y="17294"/>
                    <a:pt x="4752" y="17371"/>
                  </a:cubicBezTo>
                  <a:cubicBezTo>
                    <a:pt x="4640" y="17385"/>
                    <a:pt x="4529" y="17392"/>
                    <a:pt x="4418" y="17392"/>
                  </a:cubicBezTo>
                  <a:cubicBezTo>
                    <a:pt x="3115" y="17392"/>
                    <a:pt x="1936" y="16415"/>
                    <a:pt x="1054" y="15686"/>
                  </a:cubicBezTo>
                  <a:cubicBezTo>
                    <a:pt x="755" y="15437"/>
                    <a:pt x="459" y="15161"/>
                    <a:pt x="123" y="14822"/>
                  </a:cubicBezTo>
                  <a:lnTo>
                    <a:pt x="1" y="14945"/>
                  </a:lnTo>
                  <a:cubicBezTo>
                    <a:pt x="336" y="15291"/>
                    <a:pt x="638" y="15566"/>
                    <a:pt x="945" y="15822"/>
                  </a:cubicBezTo>
                  <a:cubicBezTo>
                    <a:pt x="1845" y="16567"/>
                    <a:pt x="3050" y="17567"/>
                    <a:pt x="4416" y="17567"/>
                  </a:cubicBezTo>
                  <a:cubicBezTo>
                    <a:pt x="4533" y="17567"/>
                    <a:pt x="4655" y="17560"/>
                    <a:pt x="4775" y="17544"/>
                  </a:cubicBezTo>
                  <a:cubicBezTo>
                    <a:pt x="5399" y="17464"/>
                    <a:pt x="5881" y="17188"/>
                    <a:pt x="6256" y="16706"/>
                  </a:cubicBezTo>
                  <a:cubicBezTo>
                    <a:pt x="6675" y="16164"/>
                    <a:pt x="6748" y="15530"/>
                    <a:pt x="6785" y="14928"/>
                  </a:cubicBezTo>
                  <a:cubicBezTo>
                    <a:pt x="6811" y="14494"/>
                    <a:pt x="6788" y="14075"/>
                    <a:pt x="6718" y="13683"/>
                  </a:cubicBezTo>
                  <a:cubicBezTo>
                    <a:pt x="7715" y="13480"/>
                    <a:pt x="8645" y="12849"/>
                    <a:pt x="9286" y="11899"/>
                  </a:cubicBezTo>
                  <a:cubicBezTo>
                    <a:pt x="10070" y="10742"/>
                    <a:pt x="10369" y="9072"/>
                    <a:pt x="10074" y="7540"/>
                  </a:cubicBezTo>
                  <a:cubicBezTo>
                    <a:pt x="10070" y="7524"/>
                    <a:pt x="10067" y="7507"/>
                    <a:pt x="10060" y="7490"/>
                  </a:cubicBezTo>
                  <a:cubicBezTo>
                    <a:pt x="10257" y="7268"/>
                    <a:pt x="10422" y="7025"/>
                    <a:pt x="10552" y="6776"/>
                  </a:cubicBezTo>
                  <a:cubicBezTo>
                    <a:pt x="11117" y="5703"/>
                    <a:pt x="11031" y="4082"/>
                    <a:pt x="10655" y="3035"/>
                  </a:cubicBezTo>
                  <a:cubicBezTo>
                    <a:pt x="10257" y="1919"/>
                    <a:pt x="9323" y="474"/>
                    <a:pt x="8001" y="72"/>
                  </a:cubicBezTo>
                  <a:cubicBezTo>
                    <a:pt x="7834" y="21"/>
                    <a:pt x="7687" y="1"/>
                    <a:pt x="7548" y="1"/>
                  </a:cubicBez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nvGrpSpPr>
          <p:cNvPr id="63" name="Google Shape;63;p16"/>
          <p:cNvGrpSpPr/>
          <p:nvPr/>
        </p:nvGrpSpPr>
        <p:grpSpPr>
          <a:xfrm>
            <a:off x="0" y="-10650"/>
            <a:ext cx="9143949" cy="5158468"/>
            <a:chOff x="267864" y="140547"/>
            <a:chExt cx="8608500" cy="4856400"/>
          </a:xfrm>
        </p:grpSpPr>
        <p:sp>
          <p:nvSpPr>
            <p:cNvPr id="64" name="Google Shape;64;p16"/>
            <p:cNvSpPr/>
            <p:nvPr/>
          </p:nvSpPr>
          <p:spPr>
            <a:xfrm>
              <a:off x="267864" y="146479"/>
              <a:ext cx="8608500" cy="393600"/>
            </a:xfrm>
            <a:prstGeom prst="rect">
              <a:avLst/>
            </a:prstGeom>
            <a:solidFill>
              <a:srgbClr val="FFFFFF"/>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65" name="Google Shape;65;p16"/>
            <p:cNvSpPr/>
            <p:nvPr/>
          </p:nvSpPr>
          <p:spPr>
            <a:xfrm rot="5400000">
              <a:off x="-1927873" y="2336397"/>
              <a:ext cx="4856400" cy="464700"/>
            </a:xfrm>
            <a:prstGeom prst="rect">
              <a:avLst/>
            </a:prstGeom>
            <a:solidFill>
              <a:srgbClr val="FFFFFF"/>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nvGrpSpPr>
          <p:cNvPr id="66" name="Google Shape;66;p16"/>
          <p:cNvGrpSpPr/>
          <p:nvPr/>
        </p:nvGrpSpPr>
        <p:grpSpPr>
          <a:xfrm rot="10800000">
            <a:off x="0" y="-10650"/>
            <a:ext cx="9143949" cy="5158468"/>
            <a:chOff x="267864" y="140547"/>
            <a:chExt cx="8608500" cy="4856400"/>
          </a:xfrm>
        </p:grpSpPr>
        <p:sp>
          <p:nvSpPr>
            <p:cNvPr id="67" name="Google Shape;67;p16"/>
            <p:cNvSpPr/>
            <p:nvPr/>
          </p:nvSpPr>
          <p:spPr>
            <a:xfrm>
              <a:off x="267864" y="146479"/>
              <a:ext cx="8608500" cy="393600"/>
            </a:xfrm>
            <a:prstGeom prst="rect">
              <a:avLst/>
            </a:prstGeom>
            <a:solidFill>
              <a:srgbClr val="FFFFFF"/>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68" name="Google Shape;68;p16"/>
            <p:cNvSpPr/>
            <p:nvPr/>
          </p:nvSpPr>
          <p:spPr>
            <a:xfrm rot="5400000">
              <a:off x="-1927873" y="2336397"/>
              <a:ext cx="4856400" cy="464700"/>
            </a:xfrm>
            <a:prstGeom prst="rect">
              <a:avLst/>
            </a:prstGeom>
            <a:solidFill>
              <a:srgbClr val="FFFFFF"/>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sp>
        <p:nvSpPr>
          <p:cNvPr id="69" name="Google Shape;69;p16"/>
          <p:cNvSpPr txBox="1">
            <a:spLocks noGrp="1"/>
          </p:cNvSpPr>
          <p:nvPr>
            <p:ph type="ctrTitle"/>
          </p:nvPr>
        </p:nvSpPr>
        <p:spPr>
          <a:xfrm flipH="1">
            <a:off x="2667975" y="1480800"/>
            <a:ext cx="3807900" cy="21819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SzPts val="6000"/>
              <a:buNone/>
              <a:defRPr sz="6000"/>
            </a:lvl1pPr>
            <a:lvl2pPr lvl="1" algn="l">
              <a:lnSpc>
                <a:spcPct val="100000"/>
              </a:lnSpc>
              <a:spcBef>
                <a:spcPts val="0"/>
              </a:spcBef>
              <a:spcAft>
                <a:spcPts val="0"/>
              </a:spcAft>
              <a:buSzPts val="6000"/>
              <a:buFont typeface="Bahiana"/>
              <a:buNone/>
              <a:defRPr sz="6000">
                <a:latin typeface="Bahiana"/>
                <a:ea typeface="Bahiana"/>
                <a:cs typeface="Bahiana"/>
                <a:sym typeface="Bahiana"/>
              </a:defRPr>
            </a:lvl2pPr>
            <a:lvl3pPr lvl="2" algn="l">
              <a:lnSpc>
                <a:spcPct val="100000"/>
              </a:lnSpc>
              <a:spcBef>
                <a:spcPts val="0"/>
              </a:spcBef>
              <a:spcAft>
                <a:spcPts val="0"/>
              </a:spcAft>
              <a:buSzPts val="6000"/>
              <a:buFont typeface="Bahiana"/>
              <a:buNone/>
              <a:defRPr sz="6000">
                <a:latin typeface="Bahiana"/>
                <a:ea typeface="Bahiana"/>
                <a:cs typeface="Bahiana"/>
                <a:sym typeface="Bahiana"/>
              </a:defRPr>
            </a:lvl3pPr>
            <a:lvl4pPr lvl="3" algn="l">
              <a:lnSpc>
                <a:spcPct val="100000"/>
              </a:lnSpc>
              <a:spcBef>
                <a:spcPts val="0"/>
              </a:spcBef>
              <a:spcAft>
                <a:spcPts val="0"/>
              </a:spcAft>
              <a:buSzPts val="6000"/>
              <a:buFont typeface="Bahiana"/>
              <a:buNone/>
              <a:defRPr sz="6000">
                <a:latin typeface="Bahiana"/>
                <a:ea typeface="Bahiana"/>
                <a:cs typeface="Bahiana"/>
                <a:sym typeface="Bahiana"/>
              </a:defRPr>
            </a:lvl4pPr>
            <a:lvl5pPr lvl="4" algn="l">
              <a:lnSpc>
                <a:spcPct val="100000"/>
              </a:lnSpc>
              <a:spcBef>
                <a:spcPts val="0"/>
              </a:spcBef>
              <a:spcAft>
                <a:spcPts val="0"/>
              </a:spcAft>
              <a:buSzPts val="6000"/>
              <a:buFont typeface="Bahiana"/>
              <a:buNone/>
              <a:defRPr sz="6000">
                <a:latin typeface="Bahiana"/>
                <a:ea typeface="Bahiana"/>
                <a:cs typeface="Bahiana"/>
                <a:sym typeface="Bahiana"/>
              </a:defRPr>
            </a:lvl5pPr>
            <a:lvl6pPr lvl="5" algn="l">
              <a:lnSpc>
                <a:spcPct val="100000"/>
              </a:lnSpc>
              <a:spcBef>
                <a:spcPts val="0"/>
              </a:spcBef>
              <a:spcAft>
                <a:spcPts val="0"/>
              </a:spcAft>
              <a:buSzPts val="6000"/>
              <a:buFont typeface="Bahiana"/>
              <a:buNone/>
              <a:defRPr sz="6000">
                <a:latin typeface="Bahiana"/>
                <a:ea typeface="Bahiana"/>
                <a:cs typeface="Bahiana"/>
                <a:sym typeface="Bahiana"/>
              </a:defRPr>
            </a:lvl6pPr>
            <a:lvl7pPr lvl="6" algn="l">
              <a:lnSpc>
                <a:spcPct val="100000"/>
              </a:lnSpc>
              <a:spcBef>
                <a:spcPts val="0"/>
              </a:spcBef>
              <a:spcAft>
                <a:spcPts val="0"/>
              </a:spcAft>
              <a:buSzPts val="6000"/>
              <a:buFont typeface="Bahiana"/>
              <a:buNone/>
              <a:defRPr sz="6000">
                <a:latin typeface="Bahiana"/>
                <a:ea typeface="Bahiana"/>
                <a:cs typeface="Bahiana"/>
                <a:sym typeface="Bahiana"/>
              </a:defRPr>
            </a:lvl7pPr>
            <a:lvl8pPr lvl="7" algn="l">
              <a:lnSpc>
                <a:spcPct val="100000"/>
              </a:lnSpc>
              <a:spcBef>
                <a:spcPts val="0"/>
              </a:spcBef>
              <a:spcAft>
                <a:spcPts val="0"/>
              </a:spcAft>
              <a:buSzPts val="6000"/>
              <a:buFont typeface="Bahiana"/>
              <a:buNone/>
              <a:defRPr sz="6000">
                <a:latin typeface="Bahiana"/>
                <a:ea typeface="Bahiana"/>
                <a:cs typeface="Bahiana"/>
                <a:sym typeface="Bahiana"/>
              </a:defRPr>
            </a:lvl8pPr>
            <a:lvl9pPr lvl="8" algn="l">
              <a:lnSpc>
                <a:spcPct val="100000"/>
              </a:lnSpc>
              <a:spcBef>
                <a:spcPts val="0"/>
              </a:spcBef>
              <a:spcAft>
                <a:spcPts val="0"/>
              </a:spcAft>
              <a:buSzPts val="6000"/>
              <a:buFont typeface="Bahiana"/>
              <a:buNone/>
              <a:defRPr sz="6000">
                <a:latin typeface="Bahiana"/>
                <a:ea typeface="Bahiana"/>
                <a:cs typeface="Bahiana"/>
                <a:sym typeface="Bahiana"/>
              </a:defRPr>
            </a:lvl9pPr>
          </a:lstStyle>
          <a:p>
            <a:endParaRPr/>
          </a:p>
        </p:txBody>
      </p:sp>
      <p:sp>
        <p:nvSpPr>
          <p:cNvPr id="70" name="Google Shape;70;p16"/>
          <p:cNvSpPr txBox="1">
            <a:spLocks noGrp="1"/>
          </p:cNvSpPr>
          <p:nvPr>
            <p:ph type="subTitle" idx="1"/>
          </p:nvPr>
        </p:nvSpPr>
        <p:spPr>
          <a:xfrm flipH="1">
            <a:off x="2091138" y="3510763"/>
            <a:ext cx="4961700" cy="418200"/>
          </a:xfrm>
          <a:prstGeom prst="rect">
            <a:avLst/>
          </a:prstGeom>
          <a:noFill/>
          <a:ln>
            <a:noFill/>
          </a:ln>
        </p:spPr>
        <p:txBody>
          <a:bodyPr spcFirstLastPara="1" wrap="square" lIns="91425" tIns="91425" rIns="91425" bIns="91425" anchor="t" anchorCtr="0">
            <a:noAutofit/>
          </a:bodyPr>
          <a:lstStyle>
            <a:lvl1pPr lvl="0" algn="ctr">
              <a:lnSpc>
                <a:spcPct val="100000"/>
              </a:lnSpc>
              <a:spcBef>
                <a:spcPts val="0"/>
              </a:spcBef>
              <a:spcAft>
                <a:spcPts val="0"/>
              </a:spcAft>
              <a:buSzPts val="1400"/>
              <a:buNone/>
              <a:defRPr sz="1800">
                <a:latin typeface="Didact Gothic"/>
                <a:ea typeface="Didact Gothic"/>
                <a:cs typeface="Didact Gothic"/>
                <a:sym typeface="Didact Gothic"/>
              </a:defRPr>
            </a:lvl1pPr>
            <a:lvl2pPr lvl="1" algn="ctr">
              <a:lnSpc>
                <a:spcPct val="100000"/>
              </a:lnSpc>
              <a:spcBef>
                <a:spcPts val="1600"/>
              </a:spcBef>
              <a:spcAft>
                <a:spcPts val="0"/>
              </a:spcAft>
              <a:buSzPts val="1400"/>
              <a:buNone/>
              <a:defRPr sz="1800"/>
            </a:lvl2pPr>
            <a:lvl3pPr lvl="2" algn="ctr">
              <a:lnSpc>
                <a:spcPct val="100000"/>
              </a:lnSpc>
              <a:spcBef>
                <a:spcPts val="1600"/>
              </a:spcBef>
              <a:spcAft>
                <a:spcPts val="0"/>
              </a:spcAft>
              <a:buSzPts val="1400"/>
              <a:buNone/>
              <a:defRPr sz="1800"/>
            </a:lvl3pPr>
            <a:lvl4pPr lvl="3" algn="ctr">
              <a:lnSpc>
                <a:spcPct val="100000"/>
              </a:lnSpc>
              <a:spcBef>
                <a:spcPts val="1600"/>
              </a:spcBef>
              <a:spcAft>
                <a:spcPts val="0"/>
              </a:spcAft>
              <a:buSzPts val="1400"/>
              <a:buNone/>
              <a:defRPr sz="1800"/>
            </a:lvl4pPr>
            <a:lvl5pPr lvl="4" algn="ctr">
              <a:lnSpc>
                <a:spcPct val="100000"/>
              </a:lnSpc>
              <a:spcBef>
                <a:spcPts val="1600"/>
              </a:spcBef>
              <a:spcAft>
                <a:spcPts val="0"/>
              </a:spcAft>
              <a:buSzPts val="1400"/>
              <a:buNone/>
              <a:defRPr sz="1800"/>
            </a:lvl5pPr>
            <a:lvl6pPr lvl="5" algn="ctr">
              <a:lnSpc>
                <a:spcPct val="100000"/>
              </a:lnSpc>
              <a:spcBef>
                <a:spcPts val="1600"/>
              </a:spcBef>
              <a:spcAft>
                <a:spcPts val="0"/>
              </a:spcAft>
              <a:buSzPts val="1400"/>
              <a:buNone/>
              <a:defRPr sz="1800"/>
            </a:lvl6pPr>
            <a:lvl7pPr lvl="6" algn="ctr">
              <a:lnSpc>
                <a:spcPct val="100000"/>
              </a:lnSpc>
              <a:spcBef>
                <a:spcPts val="1600"/>
              </a:spcBef>
              <a:spcAft>
                <a:spcPts val="0"/>
              </a:spcAft>
              <a:buSzPts val="1400"/>
              <a:buNone/>
              <a:defRPr sz="1800"/>
            </a:lvl7pPr>
            <a:lvl8pPr lvl="7" algn="ctr">
              <a:lnSpc>
                <a:spcPct val="100000"/>
              </a:lnSpc>
              <a:spcBef>
                <a:spcPts val="1600"/>
              </a:spcBef>
              <a:spcAft>
                <a:spcPts val="0"/>
              </a:spcAft>
              <a:buSzPts val="1400"/>
              <a:buNone/>
              <a:defRPr sz="1800"/>
            </a:lvl8pPr>
            <a:lvl9pPr lvl="8" algn="ctr">
              <a:lnSpc>
                <a:spcPct val="100000"/>
              </a:lnSpc>
              <a:spcBef>
                <a:spcPts val="1600"/>
              </a:spcBef>
              <a:spcAft>
                <a:spcPts val="1600"/>
              </a:spcAft>
              <a:buSzPts val="1400"/>
              <a:buNone/>
              <a:defRPr sz="1800"/>
            </a:lvl9p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ackground ">
  <p:cSld name="CUSTOM_9_1_1_1">
    <p:bg>
      <p:bgPr>
        <a:solidFill>
          <a:schemeClr val="dk1"/>
        </a:solidFill>
        <a:effectLst/>
      </p:bgPr>
    </p:bg>
    <p:spTree>
      <p:nvGrpSpPr>
        <p:cNvPr id="1" name="Shape 554"/>
        <p:cNvGrpSpPr/>
        <p:nvPr/>
      </p:nvGrpSpPr>
      <p:grpSpPr>
        <a:xfrm>
          <a:off x="0" y="0"/>
          <a:ext cx="0" cy="0"/>
          <a:chOff x="0" y="0"/>
          <a:chExt cx="0" cy="0"/>
        </a:xfrm>
      </p:grpSpPr>
      <p:grpSp>
        <p:nvGrpSpPr>
          <p:cNvPr id="555" name="Google Shape;555;p31"/>
          <p:cNvGrpSpPr/>
          <p:nvPr/>
        </p:nvGrpSpPr>
        <p:grpSpPr>
          <a:xfrm>
            <a:off x="25" y="-10650"/>
            <a:ext cx="9143949" cy="5158468"/>
            <a:chOff x="267864" y="140547"/>
            <a:chExt cx="8608500" cy="4856400"/>
          </a:xfrm>
        </p:grpSpPr>
        <p:sp>
          <p:nvSpPr>
            <p:cNvPr id="556" name="Google Shape;556;p31"/>
            <p:cNvSpPr/>
            <p:nvPr/>
          </p:nvSpPr>
          <p:spPr>
            <a:xfrm>
              <a:off x="267864" y="146479"/>
              <a:ext cx="8608500" cy="393600"/>
            </a:xfrm>
            <a:prstGeom prst="rect">
              <a:avLst/>
            </a:prstGeom>
            <a:solidFill>
              <a:srgbClr val="FFFFFF"/>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57" name="Google Shape;557;p31"/>
            <p:cNvSpPr/>
            <p:nvPr/>
          </p:nvSpPr>
          <p:spPr>
            <a:xfrm rot="5400000">
              <a:off x="-1927873" y="2336397"/>
              <a:ext cx="4856400" cy="464700"/>
            </a:xfrm>
            <a:prstGeom prst="rect">
              <a:avLst/>
            </a:prstGeom>
            <a:solidFill>
              <a:srgbClr val="FFFFFF"/>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nvGrpSpPr>
          <p:cNvPr id="558" name="Google Shape;558;p31"/>
          <p:cNvGrpSpPr/>
          <p:nvPr/>
        </p:nvGrpSpPr>
        <p:grpSpPr>
          <a:xfrm rot="10800000">
            <a:off x="50" y="-10650"/>
            <a:ext cx="9143949" cy="5158468"/>
            <a:chOff x="267864" y="140547"/>
            <a:chExt cx="8608500" cy="4856400"/>
          </a:xfrm>
        </p:grpSpPr>
        <p:sp>
          <p:nvSpPr>
            <p:cNvPr id="559" name="Google Shape;559;p31"/>
            <p:cNvSpPr/>
            <p:nvPr/>
          </p:nvSpPr>
          <p:spPr>
            <a:xfrm>
              <a:off x="267864" y="146479"/>
              <a:ext cx="8608500" cy="393600"/>
            </a:xfrm>
            <a:prstGeom prst="rect">
              <a:avLst/>
            </a:prstGeom>
            <a:solidFill>
              <a:srgbClr val="FFFFFF"/>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60" name="Google Shape;560;p31"/>
            <p:cNvSpPr/>
            <p:nvPr/>
          </p:nvSpPr>
          <p:spPr>
            <a:xfrm rot="5400000">
              <a:off x="-1927873" y="2336397"/>
              <a:ext cx="4856400" cy="464700"/>
            </a:xfrm>
            <a:prstGeom prst="rect">
              <a:avLst/>
            </a:prstGeom>
            <a:solidFill>
              <a:srgbClr val="FFFFFF"/>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ackground  1">
  <p:cSld name="CUSTOM_9_1_1_1_1">
    <p:bg>
      <p:bgPr>
        <a:solidFill>
          <a:schemeClr val="dk1"/>
        </a:solidFill>
        <a:effectLst/>
      </p:bgPr>
    </p:bg>
    <p:spTree>
      <p:nvGrpSpPr>
        <p:cNvPr id="1" name="Shape 561"/>
        <p:cNvGrpSpPr/>
        <p:nvPr/>
      </p:nvGrpSpPr>
      <p:grpSpPr>
        <a:xfrm>
          <a:off x="0" y="0"/>
          <a:ext cx="0" cy="0"/>
          <a:chOff x="0" y="0"/>
          <a:chExt cx="0" cy="0"/>
        </a:xfrm>
      </p:grpSpPr>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Blank" type="blank">
  <p:cSld name="BLANK">
    <p:bg>
      <p:bgPr>
        <a:noFill/>
        <a:effectLst/>
      </p:bgPr>
    </p:bg>
    <p:spTree>
      <p:nvGrpSpPr>
        <p:cNvPr id="1" name="Shape 562"/>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long list">
  <p:cSld name="CUSTOM_8">
    <p:bg>
      <p:bgPr>
        <a:solidFill>
          <a:schemeClr val="dk1"/>
        </a:solidFill>
        <a:effectLst/>
      </p:bgPr>
    </p:bg>
    <p:spTree>
      <p:nvGrpSpPr>
        <p:cNvPr id="1" name="Shape 71"/>
        <p:cNvGrpSpPr/>
        <p:nvPr/>
      </p:nvGrpSpPr>
      <p:grpSpPr>
        <a:xfrm>
          <a:off x="0" y="0"/>
          <a:ext cx="0" cy="0"/>
          <a:chOff x="0" y="0"/>
          <a:chExt cx="0" cy="0"/>
        </a:xfrm>
      </p:grpSpPr>
      <p:grpSp>
        <p:nvGrpSpPr>
          <p:cNvPr id="72" name="Google Shape;72;p17"/>
          <p:cNvGrpSpPr/>
          <p:nvPr/>
        </p:nvGrpSpPr>
        <p:grpSpPr>
          <a:xfrm>
            <a:off x="0" y="-7487"/>
            <a:ext cx="9143949" cy="5158468"/>
            <a:chOff x="0" y="-7487"/>
            <a:chExt cx="9143949" cy="5158468"/>
          </a:xfrm>
        </p:grpSpPr>
        <p:grpSp>
          <p:nvGrpSpPr>
            <p:cNvPr id="73" name="Google Shape;73;p17"/>
            <p:cNvGrpSpPr/>
            <p:nvPr/>
          </p:nvGrpSpPr>
          <p:grpSpPr>
            <a:xfrm>
              <a:off x="283817" y="190913"/>
              <a:ext cx="8412049" cy="4567020"/>
              <a:chOff x="283817" y="190913"/>
              <a:chExt cx="8412049" cy="4567020"/>
            </a:xfrm>
          </p:grpSpPr>
          <p:grpSp>
            <p:nvGrpSpPr>
              <p:cNvPr id="74" name="Google Shape;74;p17"/>
              <p:cNvGrpSpPr/>
              <p:nvPr/>
            </p:nvGrpSpPr>
            <p:grpSpPr>
              <a:xfrm>
                <a:off x="6644458" y="3697128"/>
                <a:ext cx="2051408" cy="1060805"/>
                <a:chOff x="6600053" y="3660125"/>
                <a:chExt cx="2051408" cy="1060805"/>
              </a:xfrm>
            </p:grpSpPr>
            <p:sp>
              <p:nvSpPr>
                <p:cNvPr id="75" name="Google Shape;75;p17"/>
                <p:cNvSpPr/>
                <p:nvPr/>
              </p:nvSpPr>
              <p:spPr>
                <a:xfrm>
                  <a:off x="6600053" y="3660125"/>
                  <a:ext cx="2051408" cy="1060805"/>
                </a:xfrm>
                <a:custGeom>
                  <a:avLst/>
                  <a:gdLst/>
                  <a:ahLst/>
                  <a:cxnLst/>
                  <a:rect l="l" t="t" r="r" b="b"/>
                  <a:pathLst>
                    <a:path w="31997" h="16546" extrusionOk="0">
                      <a:moveTo>
                        <a:pt x="15698" y="1"/>
                      </a:moveTo>
                      <a:cubicBezTo>
                        <a:pt x="15192" y="1"/>
                        <a:pt x="14688" y="20"/>
                        <a:pt x="14196" y="84"/>
                      </a:cubicBezTo>
                      <a:cubicBezTo>
                        <a:pt x="12841" y="257"/>
                        <a:pt x="11329" y="546"/>
                        <a:pt x="10004" y="905"/>
                      </a:cubicBezTo>
                      <a:cubicBezTo>
                        <a:pt x="8738" y="1247"/>
                        <a:pt x="7432" y="1652"/>
                        <a:pt x="6243" y="2211"/>
                      </a:cubicBezTo>
                      <a:cubicBezTo>
                        <a:pt x="5260" y="2675"/>
                        <a:pt x="3837" y="3330"/>
                        <a:pt x="3140" y="4167"/>
                      </a:cubicBezTo>
                      <a:cubicBezTo>
                        <a:pt x="2439" y="5004"/>
                        <a:pt x="1884" y="5791"/>
                        <a:pt x="1362" y="6755"/>
                      </a:cubicBezTo>
                      <a:cubicBezTo>
                        <a:pt x="1149" y="7147"/>
                        <a:pt x="867" y="7519"/>
                        <a:pt x="724" y="7944"/>
                      </a:cubicBezTo>
                      <a:cubicBezTo>
                        <a:pt x="588" y="8343"/>
                        <a:pt x="575" y="8765"/>
                        <a:pt x="502" y="9180"/>
                      </a:cubicBezTo>
                      <a:cubicBezTo>
                        <a:pt x="316" y="10230"/>
                        <a:pt x="170" y="11107"/>
                        <a:pt x="170" y="12170"/>
                      </a:cubicBezTo>
                      <a:cubicBezTo>
                        <a:pt x="173" y="13632"/>
                        <a:pt x="77" y="15077"/>
                        <a:pt x="0" y="16546"/>
                      </a:cubicBezTo>
                      <a:lnTo>
                        <a:pt x="31213" y="16546"/>
                      </a:lnTo>
                      <a:cubicBezTo>
                        <a:pt x="31843" y="16064"/>
                        <a:pt x="31996" y="13576"/>
                        <a:pt x="31913" y="13018"/>
                      </a:cubicBezTo>
                      <a:cubicBezTo>
                        <a:pt x="31774" y="12104"/>
                        <a:pt x="31903" y="11217"/>
                        <a:pt x="31711" y="10296"/>
                      </a:cubicBezTo>
                      <a:cubicBezTo>
                        <a:pt x="31501" y="9296"/>
                        <a:pt x="31013" y="8187"/>
                        <a:pt x="30578" y="7263"/>
                      </a:cubicBezTo>
                      <a:cubicBezTo>
                        <a:pt x="30292" y="6656"/>
                        <a:pt x="29840" y="6121"/>
                        <a:pt x="29465" y="5572"/>
                      </a:cubicBezTo>
                      <a:cubicBezTo>
                        <a:pt x="29166" y="5134"/>
                        <a:pt x="28916" y="4609"/>
                        <a:pt x="28565" y="4213"/>
                      </a:cubicBezTo>
                      <a:cubicBezTo>
                        <a:pt x="27893" y="3466"/>
                        <a:pt x="26907" y="2735"/>
                        <a:pt x="26013" y="2267"/>
                      </a:cubicBezTo>
                      <a:cubicBezTo>
                        <a:pt x="24943" y="1705"/>
                        <a:pt x="23770" y="1257"/>
                        <a:pt x="22611" y="921"/>
                      </a:cubicBezTo>
                      <a:cubicBezTo>
                        <a:pt x="21771" y="676"/>
                        <a:pt x="20907" y="323"/>
                        <a:pt x="20060" y="127"/>
                      </a:cubicBezTo>
                      <a:cubicBezTo>
                        <a:pt x="19725" y="50"/>
                        <a:pt x="19403" y="31"/>
                        <a:pt x="19079" y="31"/>
                      </a:cubicBezTo>
                      <a:cubicBezTo>
                        <a:pt x="18791" y="31"/>
                        <a:pt x="18501" y="46"/>
                        <a:pt x="18199" y="47"/>
                      </a:cubicBezTo>
                      <a:cubicBezTo>
                        <a:pt x="18152" y="48"/>
                        <a:pt x="18105" y="48"/>
                        <a:pt x="18058" y="48"/>
                      </a:cubicBezTo>
                      <a:cubicBezTo>
                        <a:pt x="17283" y="48"/>
                        <a:pt x="16487" y="1"/>
                        <a:pt x="15698" y="1"/>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76" name="Google Shape;76;p17"/>
                <p:cNvSpPr/>
                <p:nvPr/>
              </p:nvSpPr>
              <p:spPr>
                <a:xfrm>
                  <a:off x="8021563" y="4332613"/>
                  <a:ext cx="87193" cy="24299"/>
                </a:xfrm>
                <a:custGeom>
                  <a:avLst/>
                  <a:gdLst/>
                  <a:ahLst/>
                  <a:cxnLst/>
                  <a:rect l="l" t="t" r="r" b="b"/>
                  <a:pathLst>
                    <a:path w="1360" h="379" extrusionOk="0">
                      <a:moveTo>
                        <a:pt x="838" y="0"/>
                      </a:moveTo>
                      <a:cubicBezTo>
                        <a:pt x="585" y="0"/>
                        <a:pt x="1" y="379"/>
                        <a:pt x="519" y="379"/>
                      </a:cubicBezTo>
                      <a:cubicBezTo>
                        <a:pt x="775" y="379"/>
                        <a:pt x="1359" y="0"/>
                        <a:pt x="838"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77" name="Google Shape;77;p17"/>
                <p:cNvSpPr/>
                <p:nvPr/>
              </p:nvSpPr>
              <p:spPr>
                <a:xfrm>
                  <a:off x="8008805" y="4128091"/>
                  <a:ext cx="86552" cy="28851"/>
                </a:xfrm>
                <a:custGeom>
                  <a:avLst/>
                  <a:gdLst/>
                  <a:ahLst/>
                  <a:cxnLst/>
                  <a:rect l="l" t="t" r="r" b="b"/>
                  <a:pathLst>
                    <a:path w="1350" h="450" extrusionOk="0">
                      <a:moveTo>
                        <a:pt x="824" y="1"/>
                      </a:moveTo>
                      <a:cubicBezTo>
                        <a:pt x="529" y="1"/>
                        <a:pt x="0" y="450"/>
                        <a:pt x="525" y="450"/>
                      </a:cubicBezTo>
                      <a:cubicBezTo>
                        <a:pt x="821" y="450"/>
                        <a:pt x="1349" y="1"/>
                        <a:pt x="824" y="1"/>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78" name="Google Shape;78;p17"/>
                <p:cNvSpPr/>
                <p:nvPr/>
              </p:nvSpPr>
              <p:spPr>
                <a:xfrm>
                  <a:off x="8195181" y="4257216"/>
                  <a:ext cx="79307" cy="18593"/>
                </a:xfrm>
                <a:custGeom>
                  <a:avLst/>
                  <a:gdLst/>
                  <a:ahLst/>
                  <a:cxnLst/>
                  <a:rect l="l" t="t" r="r" b="b"/>
                  <a:pathLst>
                    <a:path w="1237" h="290" extrusionOk="0">
                      <a:moveTo>
                        <a:pt x="874" y="0"/>
                      </a:moveTo>
                      <a:cubicBezTo>
                        <a:pt x="724" y="0"/>
                        <a:pt x="0" y="290"/>
                        <a:pt x="362" y="290"/>
                      </a:cubicBezTo>
                      <a:cubicBezTo>
                        <a:pt x="512" y="290"/>
                        <a:pt x="1236" y="0"/>
                        <a:pt x="874"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79" name="Google Shape;79;p17"/>
                <p:cNvSpPr/>
                <p:nvPr/>
              </p:nvSpPr>
              <p:spPr>
                <a:xfrm>
                  <a:off x="8152354" y="4004159"/>
                  <a:ext cx="86552" cy="28402"/>
                </a:xfrm>
                <a:custGeom>
                  <a:avLst/>
                  <a:gdLst/>
                  <a:ahLst/>
                  <a:cxnLst/>
                  <a:rect l="l" t="t" r="r" b="b"/>
                  <a:pathLst>
                    <a:path w="1350" h="443" extrusionOk="0">
                      <a:moveTo>
                        <a:pt x="828" y="0"/>
                      </a:moveTo>
                      <a:cubicBezTo>
                        <a:pt x="532" y="0"/>
                        <a:pt x="0" y="442"/>
                        <a:pt x="526" y="442"/>
                      </a:cubicBezTo>
                      <a:cubicBezTo>
                        <a:pt x="817" y="442"/>
                        <a:pt x="1349" y="0"/>
                        <a:pt x="828"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80" name="Google Shape;80;p17"/>
                <p:cNvSpPr/>
                <p:nvPr/>
              </p:nvSpPr>
              <p:spPr>
                <a:xfrm>
                  <a:off x="8361939" y="4215221"/>
                  <a:ext cx="72062" cy="37313"/>
                </a:xfrm>
                <a:custGeom>
                  <a:avLst/>
                  <a:gdLst/>
                  <a:ahLst/>
                  <a:cxnLst/>
                  <a:rect l="l" t="t" r="r" b="b"/>
                  <a:pathLst>
                    <a:path w="1124" h="582" extrusionOk="0">
                      <a:moveTo>
                        <a:pt x="595" y="1"/>
                      </a:moveTo>
                      <a:cubicBezTo>
                        <a:pt x="147" y="1"/>
                        <a:pt x="0" y="582"/>
                        <a:pt x="529" y="582"/>
                      </a:cubicBezTo>
                      <a:cubicBezTo>
                        <a:pt x="977" y="582"/>
                        <a:pt x="1124" y="1"/>
                        <a:pt x="595" y="1"/>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nvGrpSpPr>
              <p:cNvPr id="81" name="Google Shape;81;p17"/>
              <p:cNvGrpSpPr/>
              <p:nvPr/>
            </p:nvGrpSpPr>
            <p:grpSpPr>
              <a:xfrm>
                <a:off x="283817" y="190913"/>
                <a:ext cx="2299121" cy="1826197"/>
                <a:chOff x="283817" y="190913"/>
                <a:chExt cx="2299121" cy="1826197"/>
              </a:xfrm>
            </p:grpSpPr>
            <p:grpSp>
              <p:nvGrpSpPr>
                <p:cNvPr id="82" name="Google Shape;82;p17"/>
                <p:cNvGrpSpPr/>
                <p:nvPr/>
              </p:nvGrpSpPr>
              <p:grpSpPr>
                <a:xfrm>
                  <a:off x="283817" y="190913"/>
                  <a:ext cx="1797999" cy="1826197"/>
                  <a:chOff x="283817" y="190913"/>
                  <a:chExt cx="1797999" cy="1826197"/>
                </a:xfrm>
              </p:grpSpPr>
              <p:sp>
                <p:nvSpPr>
                  <p:cNvPr id="83" name="Google Shape;83;p17"/>
                  <p:cNvSpPr/>
                  <p:nvPr/>
                </p:nvSpPr>
                <p:spPr>
                  <a:xfrm>
                    <a:off x="283817" y="190913"/>
                    <a:ext cx="1797999" cy="1826197"/>
                  </a:xfrm>
                  <a:custGeom>
                    <a:avLst/>
                    <a:gdLst/>
                    <a:ahLst/>
                    <a:cxnLst/>
                    <a:rect l="l" t="t" r="r" b="b"/>
                    <a:pathLst>
                      <a:path w="32392" h="32900" extrusionOk="0">
                        <a:moveTo>
                          <a:pt x="23319" y="1"/>
                        </a:moveTo>
                        <a:cubicBezTo>
                          <a:pt x="22182" y="1"/>
                          <a:pt x="21033" y="223"/>
                          <a:pt x="19917" y="444"/>
                        </a:cubicBezTo>
                        <a:cubicBezTo>
                          <a:pt x="19226" y="580"/>
                          <a:pt x="18594" y="713"/>
                          <a:pt x="18020" y="1138"/>
                        </a:cubicBezTo>
                        <a:cubicBezTo>
                          <a:pt x="17602" y="1451"/>
                          <a:pt x="17206" y="1770"/>
                          <a:pt x="16760" y="2045"/>
                        </a:cubicBezTo>
                        <a:cubicBezTo>
                          <a:pt x="15990" y="2527"/>
                          <a:pt x="15130" y="2998"/>
                          <a:pt x="14296" y="3357"/>
                        </a:cubicBezTo>
                        <a:cubicBezTo>
                          <a:pt x="13829" y="3560"/>
                          <a:pt x="13348" y="3646"/>
                          <a:pt x="12867" y="3646"/>
                        </a:cubicBezTo>
                        <a:cubicBezTo>
                          <a:pt x="11925" y="3646"/>
                          <a:pt x="10981" y="3317"/>
                          <a:pt x="10130" y="2892"/>
                        </a:cubicBezTo>
                        <a:cubicBezTo>
                          <a:pt x="9329" y="2490"/>
                          <a:pt x="8422" y="2403"/>
                          <a:pt x="7578" y="2115"/>
                        </a:cubicBezTo>
                        <a:cubicBezTo>
                          <a:pt x="7027" y="1922"/>
                          <a:pt x="6435" y="1819"/>
                          <a:pt x="5847" y="1816"/>
                        </a:cubicBezTo>
                        <a:cubicBezTo>
                          <a:pt x="5832" y="1816"/>
                          <a:pt x="5817" y="1816"/>
                          <a:pt x="5801" y="1816"/>
                        </a:cubicBezTo>
                        <a:cubicBezTo>
                          <a:pt x="3955" y="1816"/>
                          <a:pt x="1677" y="2431"/>
                          <a:pt x="821" y="4158"/>
                        </a:cubicBezTo>
                        <a:cubicBezTo>
                          <a:pt x="136" y="5540"/>
                          <a:pt x="1" y="6822"/>
                          <a:pt x="628" y="8264"/>
                        </a:cubicBezTo>
                        <a:cubicBezTo>
                          <a:pt x="1432" y="10122"/>
                          <a:pt x="3578" y="12480"/>
                          <a:pt x="4512" y="14430"/>
                        </a:cubicBezTo>
                        <a:cubicBezTo>
                          <a:pt x="4768" y="14968"/>
                          <a:pt x="4934" y="15473"/>
                          <a:pt x="4954" y="15932"/>
                        </a:cubicBezTo>
                        <a:cubicBezTo>
                          <a:pt x="4977" y="16513"/>
                          <a:pt x="5007" y="17114"/>
                          <a:pt x="5246" y="17649"/>
                        </a:cubicBezTo>
                        <a:cubicBezTo>
                          <a:pt x="5714" y="18702"/>
                          <a:pt x="7070" y="18862"/>
                          <a:pt x="8089" y="18942"/>
                        </a:cubicBezTo>
                        <a:cubicBezTo>
                          <a:pt x="8097" y="18942"/>
                          <a:pt x="8105" y="18942"/>
                          <a:pt x="8114" y="18942"/>
                        </a:cubicBezTo>
                        <a:cubicBezTo>
                          <a:pt x="8250" y="18942"/>
                          <a:pt x="8481" y="18872"/>
                          <a:pt x="8632" y="18872"/>
                        </a:cubicBezTo>
                        <a:cubicBezTo>
                          <a:pt x="8639" y="18872"/>
                          <a:pt x="8645" y="18872"/>
                          <a:pt x="8652" y="18872"/>
                        </a:cubicBezTo>
                        <a:cubicBezTo>
                          <a:pt x="9943" y="18912"/>
                          <a:pt x="11276" y="19460"/>
                          <a:pt x="12369" y="20151"/>
                        </a:cubicBezTo>
                        <a:cubicBezTo>
                          <a:pt x="13013" y="20556"/>
                          <a:pt x="13525" y="21128"/>
                          <a:pt x="13897" y="21769"/>
                        </a:cubicBezTo>
                        <a:cubicBezTo>
                          <a:pt x="14149" y="22201"/>
                          <a:pt x="14478" y="22593"/>
                          <a:pt x="14641" y="23071"/>
                        </a:cubicBezTo>
                        <a:cubicBezTo>
                          <a:pt x="14797" y="23540"/>
                          <a:pt x="14847" y="24048"/>
                          <a:pt x="14983" y="24523"/>
                        </a:cubicBezTo>
                        <a:cubicBezTo>
                          <a:pt x="15529" y="26443"/>
                          <a:pt x="15412" y="28954"/>
                          <a:pt x="16804" y="30496"/>
                        </a:cubicBezTo>
                        <a:cubicBezTo>
                          <a:pt x="17279" y="31024"/>
                          <a:pt x="17645" y="31553"/>
                          <a:pt x="18282" y="31892"/>
                        </a:cubicBezTo>
                        <a:cubicBezTo>
                          <a:pt x="18661" y="32091"/>
                          <a:pt x="19089" y="32300"/>
                          <a:pt x="19478" y="32467"/>
                        </a:cubicBezTo>
                        <a:cubicBezTo>
                          <a:pt x="20174" y="32765"/>
                          <a:pt x="20847" y="32899"/>
                          <a:pt x="21538" y="32899"/>
                        </a:cubicBezTo>
                        <a:cubicBezTo>
                          <a:pt x="21939" y="32899"/>
                          <a:pt x="22346" y="32854"/>
                          <a:pt x="22767" y="32769"/>
                        </a:cubicBezTo>
                        <a:cubicBezTo>
                          <a:pt x="23913" y="32533"/>
                          <a:pt x="24993" y="31978"/>
                          <a:pt x="25897" y="31231"/>
                        </a:cubicBezTo>
                        <a:cubicBezTo>
                          <a:pt x="26375" y="30835"/>
                          <a:pt x="26731" y="30330"/>
                          <a:pt x="27222" y="29951"/>
                        </a:cubicBezTo>
                        <a:cubicBezTo>
                          <a:pt x="27628" y="29636"/>
                          <a:pt x="28023" y="29393"/>
                          <a:pt x="28329" y="28965"/>
                        </a:cubicBezTo>
                        <a:cubicBezTo>
                          <a:pt x="28817" y="28287"/>
                          <a:pt x="29106" y="27410"/>
                          <a:pt x="29471" y="26659"/>
                        </a:cubicBezTo>
                        <a:cubicBezTo>
                          <a:pt x="29724" y="26137"/>
                          <a:pt x="30000" y="25636"/>
                          <a:pt x="30186" y="25084"/>
                        </a:cubicBezTo>
                        <a:cubicBezTo>
                          <a:pt x="30614" y="23822"/>
                          <a:pt x="30950" y="22490"/>
                          <a:pt x="31006" y="21154"/>
                        </a:cubicBezTo>
                        <a:cubicBezTo>
                          <a:pt x="31083" y="19264"/>
                          <a:pt x="30793" y="17407"/>
                          <a:pt x="30837" y="15519"/>
                        </a:cubicBezTo>
                        <a:cubicBezTo>
                          <a:pt x="30860" y="14380"/>
                          <a:pt x="31202" y="13194"/>
                          <a:pt x="31438" y="12078"/>
                        </a:cubicBezTo>
                        <a:cubicBezTo>
                          <a:pt x="31528" y="11656"/>
                          <a:pt x="31615" y="11227"/>
                          <a:pt x="31717" y="10806"/>
                        </a:cubicBezTo>
                        <a:cubicBezTo>
                          <a:pt x="31843" y="10294"/>
                          <a:pt x="32129" y="9815"/>
                          <a:pt x="32236" y="9304"/>
                        </a:cubicBezTo>
                        <a:cubicBezTo>
                          <a:pt x="32392" y="8553"/>
                          <a:pt x="32232" y="7869"/>
                          <a:pt x="32272" y="7138"/>
                        </a:cubicBezTo>
                        <a:cubicBezTo>
                          <a:pt x="32328" y="6125"/>
                          <a:pt x="32020" y="5274"/>
                          <a:pt x="31548" y="4370"/>
                        </a:cubicBezTo>
                        <a:cubicBezTo>
                          <a:pt x="30501" y="2360"/>
                          <a:pt x="27870" y="1361"/>
                          <a:pt x="25914" y="503"/>
                        </a:cubicBezTo>
                        <a:cubicBezTo>
                          <a:pt x="25071" y="134"/>
                          <a:pt x="24199" y="1"/>
                          <a:pt x="23319" y="1"/>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84" name="Google Shape;84;p17"/>
                  <p:cNvSpPr/>
                  <p:nvPr/>
                </p:nvSpPr>
                <p:spPr>
                  <a:xfrm>
                    <a:off x="736489" y="464904"/>
                    <a:ext cx="896335" cy="377618"/>
                  </a:xfrm>
                  <a:custGeom>
                    <a:avLst/>
                    <a:gdLst/>
                    <a:ahLst/>
                    <a:cxnLst/>
                    <a:rect l="l" t="t" r="r" b="b"/>
                    <a:pathLst>
                      <a:path w="16148" h="6803" extrusionOk="0">
                        <a:moveTo>
                          <a:pt x="14116" y="1"/>
                        </a:moveTo>
                        <a:cubicBezTo>
                          <a:pt x="13443" y="1"/>
                          <a:pt x="12661" y="527"/>
                          <a:pt x="12157" y="1095"/>
                        </a:cubicBezTo>
                        <a:cubicBezTo>
                          <a:pt x="11217" y="2159"/>
                          <a:pt x="10403" y="3484"/>
                          <a:pt x="9104" y="4149"/>
                        </a:cubicBezTo>
                        <a:cubicBezTo>
                          <a:pt x="8546" y="4434"/>
                          <a:pt x="7944" y="4541"/>
                          <a:pt x="7331" y="4541"/>
                        </a:cubicBezTo>
                        <a:cubicBezTo>
                          <a:pt x="6389" y="4541"/>
                          <a:pt x="5422" y="4290"/>
                          <a:pt x="4553" y="4053"/>
                        </a:cubicBezTo>
                        <a:cubicBezTo>
                          <a:pt x="4086" y="3924"/>
                          <a:pt x="3374" y="3768"/>
                          <a:pt x="2697" y="3768"/>
                        </a:cubicBezTo>
                        <a:cubicBezTo>
                          <a:pt x="1971" y="3768"/>
                          <a:pt x="1285" y="3947"/>
                          <a:pt x="981" y="4531"/>
                        </a:cubicBezTo>
                        <a:cubicBezTo>
                          <a:pt x="0" y="6414"/>
                          <a:pt x="3363" y="6802"/>
                          <a:pt x="4919" y="6802"/>
                        </a:cubicBezTo>
                        <a:cubicBezTo>
                          <a:pt x="5112" y="6802"/>
                          <a:pt x="5278" y="6796"/>
                          <a:pt x="5403" y="6787"/>
                        </a:cubicBezTo>
                        <a:cubicBezTo>
                          <a:pt x="6540" y="6693"/>
                          <a:pt x="8015" y="6547"/>
                          <a:pt x="9479" y="6222"/>
                        </a:cubicBezTo>
                        <a:cubicBezTo>
                          <a:pt x="11646" y="5744"/>
                          <a:pt x="16147" y="4149"/>
                          <a:pt x="15283" y="1082"/>
                        </a:cubicBezTo>
                        <a:cubicBezTo>
                          <a:pt x="15061" y="294"/>
                          <a:pt x="14619" y="1"/>
                          <a:pt x="14116" y="1"/>
                        </a:cubicBezTo>
                        <a:close/>
                      </a:path>
                    </a:pathLst>
                  </a:custGeom>
                  <a:solidFill>
                    <a:schemeClr val="l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sp>
              <p:nvSpPr>
                <p:cNvPr id="85" name="Google Shape;85;p17"/>
                <p:cNvSpPr/>
                <p:nvPr/>
              </p:nvSpPr>
              <p:spPr>
                <a:xfrm rot="2251708">
                  <a:off x="1755036" y="687997"/>
                  <a:ext cx="704275" cy="645160"/>
                </a:xfrm>
                <a:custGeom>
                  <a:avLst/>
                  <a:gdLst/>
                  <a:ahLst/>
                  <a:cxnLst/>
                  <a:rect l="l" t="t" r="r" b="b"/>
                  <a:pathLst>
                    <a:path w="12688" h="11623" extrusionOk="0">
                      <a:moveTo>
                        <a:pt x="2361" y="11"/>
                      </a:moveTo>
                      <a:cubicBezTo>
                        <a:pt x="2293" y="11"/>
                        <a:pt x="2226" y="13"/>
                        <a:pt x="2163" y="20"/>
                      </a:cubicBezTo>
                      <a:cubicBezTo>
                        <a:pt x="2008" y="37"/>
                        <a:pt x="1824" y="194"/>
                        <a:pt x="1921" y="269"/>
                      </a:cubicBezTo>
                      <a:cubicBezTo>
                        <a:pt x="1903" y="265"/>
                        <a:pt x="1885" y="262"/>
                        <a:pt x="1866" y="262"/>
                      </a:cubicBezTo>
                      <a:cubicBezTo>
                        <a:pt x="1541" y="262"/>
                        <a:pt x="1080" y="934"/>
                        <a:pt x="964" y="1106"/>
                      </a:cubicBezTo>
                      <a:cubicBezTo>
                        <a:pt x="223" y="2203"/>
                        <a:pt x="74" y="3638"/>
                        <a:pt x="74" y="4904"/>
                      </a:cubicBezTo>
                      <a:cubicBezTo>
                        <a:pt x="74" y="5519"/>
                        <a:pt x="1" y="6193"/>
                        <a:pt x="180" y="6795"/>
                      </a:cubicBezTo>
                      <a:cubicBezTo>
                        <a:pt x="373" y="7429"/>
                        <a:pt x="768" y="8020"/>
                        <a:pt x="1087" y="8595"/>
                      </a:cubicBezTo>
                      <a:cubicBezTo>
                        <a:pt x="1459" y="9266"/>
                        <a:pt x="1789" y="9791"/>
                        <a:pt x="2373" y="10296"/>
                      </a:cubicBezTo>
                      <a:cubicBezTo>
                        <a:pt x="2891" y="10738"/>
                        <a:pt x="3459" y="10953"/>
                        <a:pt x="4097" y="11160"/>
                      </a:cubicBezTo>
                      <a:cubicBezTo>
                        <a:pt x="5017" y="11457"/>
                        <a:pt x="6057" y="11622"/>
                        <a:pt x="7070" y="11622"/>
                      </a:cubicBezTo>
                      <a:cubicBezTo>
                        <a:pt x="7527" y="11622"/>
                        <a:pt x="7979" y="11589"/>
                        <a:pt x="8413" y="11519"/>
                      </a:cubicBezTo>
                      <a:cubicBezTo>
                        <a:pt x="9971" y="11263"/>
                        <a:pt x="11416" y="10130"/>
                        <a:pt x="12130" y="8734"/>
                      </a:cubicBezTo>
                      <a:cubicBezTo>
                        <a:pt x="12476" y="8063"/>
                        <a:pt x="12612" y="7296"/>
                        <a:pt x="12619" y="6542"/>
                      </a:cubicBezTo>
                      <a:cubicBezTo>
                        <a:pt x="12628" y="5815"/>
                        <a:pt x="12688" y="5037"/>
                        <a:pt x="12592" y="4309"/>
                      </a:cubicBezTo>
                      <a:cubicBezTo>
                        <a:pt x="12513" y="3698"/>
                        <a:pt x="12203" y="2745"/>
                        <a:pt x="11502" y="2595"/>
                      </a:cubicBezTo>
                      <a:cubicBezTo>
                        <a:pt x="11441" y="2582"/>
                        <a:pt x="11383" y="2576"/>
                        <a:pt x="11327" y="2576"/>
                      </a:cubicBezTo>
                      <a:cubicBezTo>
                        <a:pt x="10345" y="2576"/>
                        <a:pt x="10177" y="4533"/>
                        <a:pt x="9845" y="5197"/>
                      </a:cubicBezTo>
                      <a:cubicBezTo>
                        <a:pt x="9722" y="5439"/>
                        <a:pt x="9685" y="5715"/>
                        <a:pt x="9552" y="5950"/>
                      </a:cubicBezTo>
                      <a:cubicBezTo>
                        <a:pt x="9383" y="6249"/>
                        <a:pt x="9107" y="6482"/>
                        <a:pt x="8928" y="6778"/>
                      </a:cubicBezTo>
                      <a:cubicBezTo>
                        <a:pt x="8549" y="7402"/>
                        <a:pt x="7891" y="7837"/>
                        <a:pt x="7270" y="8203"/>
                      </a:cubicBezTo>
                      <a:cubicBezTo>
                        <a:pt x="6702" y="8538"/>
                        <a:pt x="6007" y="8495"/>
                        <a:pt x="5369" y="8502"/>
                      </a:cubicBezTo>
                      <a:cubicBezTo>
                        <a:pt x="5355" y="8502"/>
                        <a:pt x="5341" y="8502"/>
                        <a:pt x="5327" y="8502"/>
                      </a:cubicBezTo>
                      <a:cubicBezTo>
                        <a:pt x="4711" y="8502"/>
                        <a:pt x="4196" y="8280"/>
                        <a:pt x="3728" y="7864"/>
                      </a:cubicBezTo>
                      <a:cubicBezTo>
                        <a:pt x="2572" y="6831"/>
                        <a:pt x="2034" y="5316"/>
                        <a:pt x="2044" y="3805"/>
                      </a:cubicBezTo>
                      <a:cubicBezTo>
                        <a:pt x="2048" y="3107"/>
                        <a:pt x="2040" y="2572"/>
                        <a:pt x="2379" y="1968"/>
                      </a:cubicBezTo>
                      <a:cubicBezTo>
                        <a:pt x="2506" y="1748"/>
                        <a:pt x="2532" y="1489"/>
                        <a:pt x="2686" y="1279"/>
                      </a:cubicBezTo>
                      <a:cubicBezTo>
                        <a:pt x="2735" y="1206"/>
                        <a:pt x="2825" y="1233"/>
                        <a:pt x="2878" y="1134"/>
                      </a:cubicBezTo>
                      <a:cubicBezTo>
                        <a:pt x="2918" y="1067"/>
                        <a:pt x="2908" y="957"/>
                        <a:pt x="2931" y="881"/>
                      </a:cubicBezTo>
                      <a:cubicBezTo>
                        <a:pt x="2997" y="668"/>
                        <a:pt x="3057" y="502"/>
                        <a:pt x="3028" y="266"/>
                      </a:cubicBezTo>
                      <a:cubicBezTo>
                        <a:pt x="2997" y="1"/>
                        <a:pt x="2994" y="30"/>
                        <a:pt x="2718" y="20"/>
                      </a:cubicBezTo>
                      <a:cubicBezTo>
                        <a:pt x="2608" y="18"/>
                        <a:pt x="2483" y="11"/>
                        <a:pt x="2361" y="11"/>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86" name="Google Shape;86;p17"/>
                <p:cNvSpPr/>
                <p:nvPr/>
              </p:nvSpPr>
              <p:spPr>
                <a:xfrm>
                  <a:off x="854975" y="992957"/>
                  <a:ext cx="326852" cy="253372"/>
                </a:xfrm>
                <a:custGeom>
                  <a:avLst/>
                  <a:gdLst/>
                  <a:ahLst/>
                  <a:cxnLst/>
                  <a:rect l="l" t="t" r="r" b="b"/>
                  <a:pathLst>
                    <a:path w="8585" h="6655" extrusionOk="0">
                      <a:moveTo>
                        <a:pt x="10" y="1"/>
                      </a:moveTo>
                      <a:lnTo>
                        <a:pt x="0" y="176"/>
                      </a:lnTo>
                      <a:cubicBezTo>
                        <a:pt x="273" y="190"/>
                        <a:pt x="638" y="452"/>
                        <a:pt x="880" y="625"/>
                      </a:cubicBezTo>
                      <a:cubicBezTo>
                        <a:pt x="920" y="655"/>
                        <a:pt x="957" y="682"/>
                        <a:pt x="990" y="705"/>
                      </a:cubicBezTo>
                      <a:cubicBezTo>
                        <a:pt x="2107" y="1479"/>
                        <a:pt x="3173" y="2339"/>
                        <a:pt x="4203" y="3166"/>
                      </a:cubicBezTo>
                      <a:cubicBezTo>
                        <a:pt x="5250" y="4014"/>
                        <a:pt x="6242" y="4931"/>
                        <a:pt x="7199" y="5821"/>
                      </a:cubicBezTo>
                      <a:cubicBezTo>
                        <a:pt x="7226" y="5844"/>
                        <a:pt x="7273" y="5891"/>
                        <a:pt x="7329" y="5950"/>
                      </a:cubicBezTo>
                      <a:cubicBezTo>
                        <a:pt x="7757" y="6402"/>
                        <a:pt x="8033" y="6654"/>
                        <a:pt x="8206" y="6654"/>
                      </a:cubicBezTo>
                      <a:cubicBezTo>
                        <a:pt x="8220" y="6654"/>
                        <a:pt x="8236" y="6651"/>
                        <a:pt x="8249" y="6648"/>
                      </a:cubicBezTo>
                      <a:lnTo>
                        <a:pt x="8585" y="6552"/>
                      </a:lnTo>
                      <a:lnTo>
                        <a:pt x="8150" y="6459"/>
                      </a:lnTo>
                      <a:lnTo>
                        <a:pt x="8150" y="6462"/>
                      </a:lnTo>
                      <a:cubicBezTo>
                        <a:pt x="8033" y="6402"/>
                        <a:pt x="7801" y="6193"/>
                        <a:pt x="7455" y="5831"/>
                      </a:cubicBezTo>
                      <a:cubicBezTo>
                        <a:pt x="7395" y="5765"/>
                        <a:pt x="7346" y="5714"/>
                        <a:pt x="7319" y="5691"/>
                      </a:cubicBezTo>
                      <a:cubicBezTo>
                        <a:pt x="6359" y="4801"/>
                        <a:pt x="5365" y="3881"/>
                        <a:pt x="4313" y="3031"/>
                      </a:cubicBezTo>
                      <a:cubicBezTo>
                        <a:pt x="3280" y="2200"/>
                        <a:pt x="2213" y="1339"/>
                        <a:pt x="1090" y="559"/>
                      </a:cubicBezTo>
                      <a:cubicBezTo>
                        <a:pt x="1057" y="535"/>
                        <a:pt x="1020" y="512"/>
                        <a:pt x="980" y="482"/>
                      </a:cubicBezTo>
                      <a:cubicBezTo>
                        <a:pt x="725" y="296"/>
                        <a:pt x="333" y="17"/>
                        <a:pt x="10" y="1"/>
                      </a:cubicBezTo>
                      <a:close/>
                    </a:path>
                  </a:pathLst>
                </a:custGeom>
                <a:solidFill>
                  <a:schemeClr val="l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87" name="Google Shape;87;p17"/>
                <p:cNvSpPr/>
                <p:nvPr/>
              </p:nvSpPr>
              <p:spPr>
                <a:xfrm>
                  <a:off x="943379" y="961700"/>
                  <a:ext cx="250745" cy="191809"/>
                </a:xfrm>
                <a:custGeom>
                  <a:avLst/>
                  <a:gdLst/>
                  <a:ahLst/>
                  <a:cxnLst/>
                  <a:rect l="l" t="t" r="r" b="b"/>
                  <a:pathLst>
                    <a:path w="6586" h="5038" extrusionOk="0">
                      <a:moveTo>
                        <a:pt x="97" y="1"/>
                      </a:moveTo>
                      <a:lnTo>
                        <a:pt x="1" y="144"/>
                      </a:lnTo>
                      <a:lnTo>
                        <a:pt x="147" y="240"/>
                      </a:lnTo>
                      <a:lnTo>
                        <a:pt x="170" y="207"/>
                      </a:lnTo>
                      <a:cubicBezTo>
                        <a:pt x="502" y="327"/>
                        <a:pt x="778" y="523"/>
                        <a:pt x="1070" y="728"/>
                      </a:cubicBezTo>
                      <a:lnTo>
                        <a:pt x="1166" y="795"/>
                      </a:lnTo>
                      <a:cubicBezTo>
                        <a:pt x="2100" y="1452"/>
                        <a:pt x="3023" y="2160"/>
                        <a:pt x="3881" y="2831"/>
                      </a:cubicBezTo>
                      <a:cubicBezTo>
                        <a:pt x="4093" y="2994"/>
                        <a:pt x="4319" y="3157"/>
                        <a:pt x="4538" y="3313"/>
                      </a:cubicBezTo>
                      <a:cubicBezTo>
                        <a:pt x="4951" y="3608"/>
                        <a:pt x="5375" y="3915"/>
                        <a:pt x="5734" y="4257"/>
                      </a:cubicBezTo>
                      <a:cubicBezTo>
                        <a:pt x="5858" y="4373"/>
                        <a:pt x="5970" y="4502"/>
                        <a:pt x="6084" y="4629"/>
                      </a:cubicBezTo>
                      <a:cubicBezTo>
                        <a:pt x="6203" y="4769"/>
                        <a:pt x="6329" y="4911"/>
                        <a:pt x="6465" y="5037"/>
                      </a:cubicBezTo>
                      <a:lnTo>
                        <a:pt x="6585" y="4911"/>
                      </a:lnTo>
                      <a:cubicBezTo>
                        <a:pt x="6456" y="4788"/>
                        <a:pt x="6332" y="4649"/>
                        <a:pt x="6217" y="4516"/>
                      </a:cubicBezTo>
                      <a:cubicBezTo>
                        <a:pt x="6100" y="4386"/>
                        <a:pt x="5984" y="4250"/>
                        <a:pt x="5854" y="4127"/>
                      </a:cubicBezTo>
                      <a:cubicBezTo>
                        <a:pt x="5489" y="3781"/>
                        <a:pt x="5057" y="3469"/>
                        <a:pt x="4642" y="3170"/>
                      </a:cubicBezTo>
                      <a:cubicBezTo>
                        <a:pt x="4423" y="3014"/>
                        <a:pt x="4196" y="2851"/>
                        <a:pt x="3991" y="2691"/>
                      </a:cubicBezTo>
                      <a:cubicBezTo>
                        <a:pt x="3130" y="2021"/>
                        <a:pt x="2206" y="1310"/>
                        <a:pt x="1266" y="652"/>
                      </a:cubicBezTo>
                      <a:lnTo>
                        <a:pt x="1170" y="586"/>
                      </a:lnTo>
                      <a:cubicBezTo>
                        <a:pt x="851" y="359"/>
                        <a:pt x="545" y="144"/>
                        <a:pt x="160" y="20"/>
                      </a:cubicBezTo>
                      <a:lnTo>
                        <a:pt x="97" y="1"/>
                      </a:lnTo>
                      <a:close/>
                    </a:path>
                  </a:pathLst>
                </a:custGeom>
                <a:solidFill>
                  <a:schemeClr val="l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88" name="Google Shape;88;p17"/>
                <p:cNvSpPr/>
                <p:nvPr/>
              </p:nvSpPr>
              <p:spPr>
                <a:xfrm>
                  <a:off x="947415" y="997449"/>
                  <a:ext cx="158915" cy="177304"/>
                </a:xfrm>
                <a:custGeom>
                  <a:avLst/>
                  <a:gdLst/>
                  <a:ahLst/>
                  <a:cxnLst/>
                  <a:rect l="l" t="t" r="r" b="b"/>
                  <a:pathLst>
                    <a:path w="4174" h="4657" extrusionOk="0">
                      <a:moveTo>
                        <a:pt x="4132" y="0"/>
                      </a:moveTo>
                      <a:cubicBezTo>
                        <a:pt x="3806" y="0"/>
                        <a:pt x="3252" y="934"/>
                        <a:pt x="3227" y="979"/>
                      </a:cubicBezTo>
                      <a:cubicBezTo>
                        <a:pt x="2742" y="1583"/>
                        <a:pt x="2193" y="2215"/>
                        <a:pt x="1502" y="2956"/>
                      </a:cubicBezTo>
                      <a:cubicBezTo>
                        <a:pt x="1290" y="3181"/>
                        <a:pt x="1074" y="3407"/>
                        <a:pt x="858" y="3637"/>
                      </a:cubicBezTo>
                      <a:cubicBezTo>
                        <a:pt x="685" y="3816"/>
                        <a:pt x="516" y="3995"/>
                        <a:pt x="343" y="4175"/>
                      </a:cubicBezTo>
                      <a:cubicBezTo>
                        <a:pt x="317" y="4204"/>
                        <a:pt x="286" y="4235"/>
                        <a:pt x="254" y="4264"/>
                      </a:cubicBezTo>
                      <a:cubicBezTo>
                        <a:pt x="157" y="4357"/>
                        <a:pt x="44" y="4460"/>
                        <a:pt x="1" y="4607"/>
                      </a:cubicBezTo>
                      <a:lnTo>
                        <a:pt x="171" y="4656"/>
                      </a:lnTo>
                      <a:cubicBezTo>
                        <a:pt x="200" y="4557"/>
                        <a:pt x="286" y="4477"/>
                        <a:pt x="376" y="4391"/>
                      </a:cubicBezTo>
                      <a:cubicBezTo>
                        <a:pt x="410" y="4361"/>
                        <a:pt x="442" y="4328"/>
                        <a:pt x="473" y="4298"/>
                      </a:cubicBezTo>
                      <a:cubicBezTo>
                        <a:pt x="642" y="4115"/>
                        <a:pt x="815" y="3936"/>
                        <a:pt x="984" y="3756"/>
                      </a:cubicBezTo>
                      <a:cubicBezTo>
                        <a:pt x="1200" y="3531"/>
                        <a:pt x="1419" y="3301"/>
                        <a:pt x="1632" y="3075"/>
                      </a:cubicBezTo>
                      <a:cubicBezTo>
                        <a:pt x="2313" y="2344"/>
                        <a:pt x="2854" y="1723"/>
                        <a:pt x="3336" y="1125"/>
                      </a:cubicBezTo>
                      <a:lnTo>
                        <a:pt x="3383" y="1065"/>
                      </a:lnTo>
                      <a:lnTo>
                        <a:pt x="3326" y="1022"/>
                      </a:lnTo>
                      <a:lnTo>
                        <a:pt x="3389" y="1048"/>
                      </a:lnTo>
                      <a:cubicBezTo>
                        <a:pt x="3462" y="891"/>
                        <a:pt x="3980" y="174"/>
                        <a:pt x="4121" y="174"/>
                      </a:cubicBezTo>
                      <a:cubicBezTo>
                        <a:pt x="4123" y="174"/>
                        <a:pt x="4125" y="174"/>
                        <a:pt x="4127" y="175"/>
                      </a:cubicBezTo>
                      <a:lnTo>
                        <a:pt x="4173" y="6"/>
                      </a:lnTo>
                      <a:cubicBezTo>
                        <a:pt x="4160" y="2"/>
                        <a:pt x="4146" y="0"/>
                        <a:pt x="4132" y="0"/>
                      </a:cubicBezTo>
                      <a:close/>
                    </a:path>
                  </a:pathLst>
                </a:custGeom>
                <a:solidFill>
                  <a:schemeClr val="l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89" name="Google Shape;89;p17"/>
                <p:cNvSpPr/>
                <p:nvPr/>
              </p:nvSpPr>
              <p:spPr>
                <a:xfrm>
                  <a:off x="1023445" y="1055052"/>
                  <a:ext cx="136376" cy="164854"/>
                </a:xfrm>
                <a:custGeom>
                  <a:avLst/>
                  <a:gdLst/>
                  <a:ahLst/>
                  <a:cxnLst/>
                  <a:rect l="l" t="t" r="r" b="b"/>
                  <a:pathLst>
                    <a:path w="3582" h="4330" extrusionOk="0">
                      <a:moveTo>
                        <a:pt x="3556" y="0"/>
                      </a:moveTo>
                      <a:lnTo>
                        <a:pt x="3379" y="24"/>
                      </a:lnTo>
                      <a:cubicBezTo>
                        <a:pt x="3392" y="130"/>
                        <a:pt x="3257" y="247"/>
                        <a:pt x="3147" y="339"/>
                      </a:cubicBezTo>
                      <a:cubicBezTo>
                        <a:pt x="3113" y="369"/>
                        <a:pt x="3080" y="396"/>
                        <a:pt x="3053" y="423"/>
                      </a:cubicBezTo>
                      <a:cubicBezTo>
                        <a:pt x="2502" y="957"/>
                        <a:pt x="1861" y="1592"/>
                        <a:pt x="1279" y="2269"/>
                      </a:cubicBezTo>
                      <a:cubicBezTo>
                        <a:pt x="881" y="2738"/>
                        <a:pt x="462" y="3240"/>
                        <a:pt x="153" y="3812"/>
                      </a:cubicBezTo>
                      <a:cubicBezTo>
                        <a:pt x="63" y="3974"/>
                        <a:pt x="0" y="4117"/>
                        <a:pt x="34" y="4330"/>
                      </a:cubicBezTo>
                      <a:lnTo>
                        <a:pt x="207" y="4299"/>
                      </a:lnTo>
                      <a:cubicBezTo>
                        <a:pt x="183" y="4154"/>
                        <a:pt x="216" y="4060"/>
                        <a:pt x="306" y="3898"/>
                      </a:cubicBezTo>
                      <a:cubicBezTo>
                        <a:pt x="609" y="3339"/>
                        <a:pt x="1020" y="2844"/>
                        <a:pt x="1412" y="2383"/>
                      </a:cubicBezTo>
                      <a:cubicBezTo>
                        <a:pt x="1990" y="1711"/>
                        <a:pt x="2628" y="1081"/>
                        <a:pt x="3177" y="549"/>
                      </a:cubicBezTo>
                      <a:cubicBezTo>
                        <a:pt x="3200" y="526"/>
                        <a:pt x="3229" y="503"/>
                        <a:pt x="3260" y="472"/>
                      </a:cubicBezTo>
                      <a:cubicBezTo>
                        <a:pt x="3396" y="359"/>
                        <a:pt x="3582" y="204"/>
                        <a:pt x="3556" y="0"/>
                      </a:cubicBezTo>
                      <a:close/>
                    </a:path>
                  </a:pathLst>
                </a:custGeom>
                <a:solidFill>
                  <a:schemeClr val="l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grpSp>
          <p:nvGrpSpPr>
            <p:cNvPr id="90" name="Google Shape;90;p17"/>
            <p:cNvGrpSpPr/>
            <p:nvPr/>
          </p:nvGrpSpPr>
          <p:grpSpPr>
            <a:xfrm>
              <a:off x="0" y="-7487"/>
              <a:ext cx="9143949" cy="5158468"/>
              <a:chOff x="0" y="-10650"/>
              <a:chExt cx="9143949" cy="5158468"/>
            </a:xfrm>
          </p:grpSpPr>
          <p:grpSp>
            <p:nvGrpSpPr>
              <p:cNvPr id="91" name="Google Shape;91;p17"/>
              <p:cNvGrpSpPr/>
              <p:nvPr/>
            </p:nvGrpSpPr>
            <p:grpSpPr>
              <a:xfrm>
                <a:off x="0" y="-10650"/>
                <a:ext cx="9143949" cy="5158468"/>
                <a:chOff x="267864" y="140547"/>
                <a:chExt cx="8608500" cy="4856400"/>
              </a:xfrm>
            </p:grpSpPr>
            <p:sp>
              <p:nvSpPr>
                <p:cNvPr id="92" name="Google Shape;92;p17"/>
                <p:cNvSpPr/>
                <p:nvPr/>
              </p:nvSpPr>
              <p:spPr>
                <a:xfrm>
                  <a:off x="267864" y="146479"/>
                  <a:ext cx="8608500" cy="393600"/>
                </a:xfrm>
                <a:prstGeom prst="rect">
                  <a:avLst/>
                </a:prstGeom>
                <a:solidFill>
                  <a:srgbClr val="FFFFFF"/>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93" name="Google Shape;93;p17"/>
                <p:cNvSpPr/>
                <p:nvPr/>
              </p:nvSpPr>
              <p:spPr>
                <a:xfrm rot="5400000">
                  <a:off x="-1927873" y="2336397"/>
                  <a:ext cx="4856400" cy="464700"/>
                </a:xfrm>
                <a:prstGeom prst="rect">
                  <a:avLst/>
                </a:prstGeom>
                <a:solidFill>
                  <a:srgbClr val="FFFFFF"/>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nvGrpSpPr>
              <p:cNvPr id="94" name="Google Shape;94;p17"/>
              <p:cNvGrpSpPr/>
              <p:nvPr/>
            </p:nvGrpSpPr>
            <p:grpSpPr>
              <a:xfrm rot="10800000">
                <a:off x="0" y="-10650"/>
                <a:ext cx="9143949" cy="5158468"/>
                <a:chOff x="267864" y="140547"/>
                <a:chExt cx="8608500" cy="4856400"/>
              </a:xfrm>
            </p:grpSpPr>
            <p:sp>
              <p:nvSpPr>
                <p:cNvPr id="95" name="Google Shape;95;p17"/>
                <p:cNvSpPr/>
                <p:nvPr/>
              </p:nvSpPr>
              <p:spPr>
                <a:xfrm>
                  <a:off x="267864" y="146479"/>
                  <a:ext cx="8608500" cy="393600"/>
                </a:xfrm>
                <a:prstGeom prst="rect">
                  <a:avLst/>
                </a:prstGeom>
                <a:solidFill>
                  <a:srgbClr val="FFFFFF"/>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96" name="Google Shape;96;p17"/>
                <p:cNvSpPr/>
                <p:nvPr/>
              </p:nvSpPr>
              <p:spPr>
                <a:xfrm rot="5400000">
                  <a:off x="-1927873" y="2336397"/>
                  <a:ext cx="4856400" cy="464700"/>
                </a:xfrm>
                <a:prstGeom prst="rect">
                  <a:avLst/>
                </a:prstGeom>
                <a:solidFill>
                  <a:srgbClr val="FFFFFF"/>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grpSp>
      <p:sp>
        <p:nvSpPr>
          <p:cNvPr id="97" name="Google Shape;97;p17"/>
          <p:cNvSpPr txBox="1">
            <a:spLocks noGrp="1"/>
          </p:cNvSpPr>
          <p:nvPr>
            <p:ph type="ctrTitle"/>
          </p:nvPr>
        </p:nvSpPr>
        <p:spPr>
          <a:xfrm>
            <a:off x="939299" y="552646"/>
            <a:ext cx="7265400" cy="548100"/>
          </a:xfrm>
          <a:prstGeom prst="rect">
            <a:avLst/>
          </a:prstGeom>
          <a:noFill/>
          <a:ln>
            <a:noFill/>
          </a:ln>
        </p:spPr>
        <p:txBody>
          <a:bodyPr spcFirstLastPara="1" wrap="square" lIns="91425" tIns="91425" rIns="91425" bIns="91425" anchor="t" anchorCtr="0">
            <a:noAutofit/>
          </a:bodyPr>
          <a:lstStyle>
            <a:lvl1pPr lvl="0" algn="ctr">
              <a:lnSpc>
                <a:spcPct val="100000"/>
              </a:lnSpc>
              <a:spcBef>
                <a:spcPts val="0"/>
              </a:spcBef>
              <a:spcAft>
                <a:spcPts val="0"/>
              </a:spcAft>
              <a:buSzPts val="3600"/>
              <a:buNone/>
              <a:defRPr/>
            </a:lvl1pPr>
            <a:lvl2pPr lvl="1" algn="ctr">
              <a:lnSpc>
                <a:spcPct val="100000"/>
              </a:lnSpc>
              <a:spcBef>
                <a:spcPts val="0"/>
              </a:spcBef>
              <a:spcAft>
                <a:spcPts val="0"/>
              </a:spcAft>
              <a:buClr>
                <a:schemeClr val="dk1"/>
              </a:buClr>
              <a:buSzPts val="3600"/>
              <a:buNone/>
              <a:defRPr sz="3600">
                <a:solidFill>
                  <a:schemeClr val="dk1"/>
                </a:solidFill>
              </a:defRPr>
            </a:lvl2pPr>
            <a:lvl3pPr lvl="2" algn="ctr">
              <a:lnSpc>
                <a:spcPct val="100000"/>
              </a:lnSpc>
              <a:spcBef>
                <a:spcPts val="0"/>
              </a:spcBef>
              <a:spcAft>
                <a:spcPts val="0"/>
              </a:spcAft>
              <a:buClr>
                <a:schemeClr val="dk1"/>
              </a:buClr>
              <a:buSzPts val="3600"/>
              <a:buNone/>
              <a:defRPr sz="3600">
                <a:solidFill>
                  <a:schemeClr val="dk1"/>
                </a:solidFill>
              </a:defRPr>
            </a:lvl3pPr>
            <a:lvl4pPr lvl="3" algn="ctr">
              <a:lnSpc>
                <a:spcPct val="100000"/>
              </a:lnSpc>
              <a:spcBef>
                <a:spcPts val="0"/>
              </a:spcBef>
              <a:spcAft>
                <a:spcPts val="0"/>
              </a:spcAft>
              <a:buClr>
                <a:schemeClr val="dk1"/>
              </a:buClr>
              <a:buSzPts val="3600"/>
              <a:buNone/>
              <a:defRPr sz="3600">
                <a:solidFill>
                  <a:schemeClr val="dk1"/>
                </a:solidFill>
              </a:defRPr>
            </a:lvl4pPr>
            <a:lvl5pPr lvl="4" algn="ctr">
              <a:lnSpc>
                <a:spcPct val="100000"/>
              </a:lnSpc>
              <a:spcBef>
                <a:spcPts val="0"/>
              </a:spcBef>
              <a:spcAft>
                <a:spcPts val="0"/>
              </a:spcAft>
              <a:buClr>
                <a:schemeClr val="dk1"/>
              </a:buClr>
              <a:buSzPts val="3600"/>
              <a:buNone/>
              <a:defRPr sz="3600">
                <a:solidFill>
                  <a:schemeClr val="dk1"/>
                </a:solidFill>
              </a:defRPr>
            </a:lvl5pPr>
            <a:lvl6pPr lvl="5" algn="ctr">
              <a:lnSpc>
                <a:spcPct val="100000"/>
              </a:lnSpc>
              <a:spcBef>
                <a:spcPts val="0"/>
              </a:spcBef>
              <a:spcAft>
                <a:spcPts val="0"/>
              </a:spcAft>
              <a:buClr>
                <a:schemeClr val="dk1"/>
              </a:buClr>
              <a:buSzPts val="3600"/>
              <a:buNone/>
              <a:defRPr sz="3600">
                <a:solidFill>
                  <a:schemeClr val="dk1"/>
                </a:solidFill>
              </a:defRPr>
            </a:lvl6pPr>
            <a:lvl7pPr lvl="6" algn="ctr">
              <a:lnSpc>
                <a:spcPct val="100000"/>
              </a:lnSpc>
              <a:spcBef>
                <a:spcPts val="0"/>
              </a:spcBef>
              <a:spcAft>
                <a:spcPts val="0"/>
              </a:spcAft>
              <a:buClr>
                <a:schemeClr val="dk1"/>
              </a:buClr>
              <a:buSzPts val="3600"/>
              <a:buNone/>
              <a:defRPr sz="3600">
                <a:solidFill>
                  <a:schemeClr val="dk1"/>
                </a:solidFill>
              </a:defRPr>
            </a:lvl7pPr>
            <a:lvl8pPr lvl="7" algn="ctr">
              <a:lnSpc>
                <a:spcPct val="100000"/>
              </a:lnSpc>
              <a:spcBef>
                <a:spcPts val="0"/>
              </a:spcBef>
              <a:spcAft>
                <a:spcPts val="0"/>
              </a:spcAft>
              <a:buClr>
                <a:schemeClr val="dk1"/>
              </a:buClr>
              <a:buSzPts val="3600"/>
              <a:buNone/>
              <a:defRPr sz="3600">
                <a:solidFill>
                  <a:schemeClr val="dk1"/>
                </a:solidFill>
              </a:defRPr>
            </a:lvl8pPr>
            <a:lvl9pPr lvl="8" algn="ctr">
              <a:lnSpc>
                <a:spcPct val="100000"/>
              </a:lnSpc>
              <a:spcBef>
                <a:spcPts val="0"/>
              </a:spcBef>
              <a:spcAft>
                <a:spcPts val="0"/>
              </a:spcAft>
              <a:buClr>
                <a:schemeClr val="dk1"/>
              </a:buClr>
              <a:buSzPts val="3600"/>
              <a:buNone/>
              <a:defRPr sz="3600">
                <a:solidFill>
                  <a:schemeClr val="dk1"/>
                </a:solidFill>
              </a:defRPr>
            </a:lvl9pPr>
          </a:lstStyle>
          <a:p>
            <a:endParaRPr/>
          </a:p>
        </p:txBody>
      </p:sp>
      <p:sp>
        <p:nvSpPr>
          <p:cNvPr id="98" name="Google Shape;98;p17"/>
          <p:cNvSpPr txBox="1">
            <a:spLocks noGrp="1"/>
          </p:cNvSpPr>
          <p:nvPr>
            <p:ph type="body" idx="1"/>
          </p:nvPr>
        </p:nvSpPr>
        <p:spPr>
          <a:xfrm>
            <a:off x="732525" y="1298013"/>
            <a:ext cx="7674600" cy="3144900"/>
          </a:xfrm>
          <a:prstGeom prst="rect">
            <a:avLst/>
          </a:prstGeom>
          <a:noFill/>
          <a:ln>
            <a:noFill/>
          </a:ln>
        </p:spPr>
        <p:txBody>
          <a:bodyPr spcFirstLastPara="1" wrap="square" lIns="91425" tIns="91425" rIns="91425" bIns="91425" anchor="t" anchorCtr="0">
            <a:noAutofit/>
          </a:bodyPr>
          <a:lstStyle>
            <a:lvl1pPr marL="457200" lvl="0" indent="-298450" algn="l">
              <a:lnSpc>
                <a:spcPct val="100000"/>
              </a:lnSpc>
              <a:spcBef>
                <a:spcPts val="0"/>
              </a:spcBef>
              <a:spcAft>
                <a:spcPts val="0"/>
              </a:spcAft>
              <a:buSzPts val="1100"/>
              <a:buFont typeface="Didact Gothic"/>
              <a:buAutoNum type="arabicPeriod"/>
              <a:defRPr sz="1200">
                <a:latin typeface="Didact Gothic"/>
                <a:ea typeface="Didact Gothic"/>
                <a:cs typeface="Didact Gothic"/>
                <a:sym typeface="Didact Gothic"/>
              </a:defRPr>
            </a:lvl1pPr>
            <a:lvl2pPr marL="914400" lvl="1" indent="-298450" algn="l">
              <a:lnSpc>
                <a:spcPct val="100000"/>
              </a:lnSpc>
              <a:spcBef>
                <a:spcPts val="1600"/>
              </a:spcBef>
              <a:spcAft>
                <a:spcPts val="0"/>
              </a:spcAft>
              <a:buSzPts val="1100"/>
              <a:buFont typeface="Didact Gothic"/>
              <a:buAutoNum type="alphaLcPeriod"/>
              <a:defRPr>
                <a:latin typeface="Didact Gothic"/>
                <a:ea typeface="Didact Gothic"/>
                <a:cs typeface="Didact Gothic"/>
                <a:sym typeface="Didact Gothic"/>
              </a:defRPr>
            </a:lvl2pPr>
            <a:lvl3pPr marL="1371600" lvl="2" indent="-298450" algn="l">
              <a:lnSpc>
                <a:spcPct val="100000"/>
              </a:lnSpc>
              <a:spcBef>
                <a:spcPts val="1600"/>
              </a:spcBef>
              <a:spcAft>
                <a:spcPts val="0"/>
              </a:spcAft>
              <a:buSzPts val="1100"/>
              <a:buFont typeface="Didact Gothic"/>
              <a:buAutoNum type="romanLcPeriod"/>
              <a:defRPr>
                <a:latin typeface="Didact Gothic"/>
                <a:ea typeface="Didact Gothic"/>
                <a:cs typeface="Didact Gothic"/>
                <a:sym typeface="Didact Gothic"/>
              </a:defRPr>
            </a:lvl3pPr>
            <a:lvl4pPr marL="1828800" lvl="3" indent="-298450" algn="l">
              <a:lnSpc>
                <a:spcPct val="100000"/>
              </a:lnSpc>
              <a:spcBef>
                <a:spcPts val="1600"/>
              </a:spcBef>
              <a:spcAft>
                <a:spcPts val="0"/>
              </a:spcAft>
              <a:buSzPts val="1100"/>
              <a:buFont typeface="Didact Gothic"/>
              <a:buAutoNum type="arabicPeriod"/>
              <a:defRPr>
                <a:latin typeface="Didact Gothic"/>
                <a:ea typeface="Didact Gothic"/>
                <a:cs typeface="Didact Gothic"/>
                <a:sym typeface="Didact Gothic"/>
              </a:defRPr>
            </a:lvl4pPr>
            <a:lvl5pPr marL="2286000" lvl="4" indent="-298450" algn="l">
              <a:lnSpc>
                <a:spcPct val="100000"/>
              </a:lnSpc>
              <a:spcBef>
                <a:spcPts val="1600"/>
              </a:spcBef>
              <a:spcAft>
                <a:spcPts val="0"/>
              </a:spcAft>
              <a:buSzPts val="1100"/>
              <a:buFont typeface="Didact Gothic"/>
              <a:buAutoNum type="alphaLcPeriod"/>
              <a:defRPr>
                <a:latin typeface="Didact Gothic"/>
                <a:ea typeface="Didact Gothic"/>
                <a:cs typeface="Didact Gothic"/>
                <a:sym typeface="Didact Gothic"/>
              </a:defRPr>
            </a:lvl5pPr>
            <a:lvl6pPr marL="2743200" lvl="5" indent="-298450" algn="l">
              <a:lnSpc>
                <a:spcPct val="100000"/>
              </a:lnSpc>
              <a:spcBef>
                <a:spcPts val="1600"/>
              </a:spcBef>
              <a:spcAft>
                <a:spcPts val="0"/>
              </a:spcAft>
              <a:buSzPts val="1100"/>
              <a:buFont typeface="Didact Gothic"/>
              <a:buAutoNum type="romanLcPeriod"/>
              <a:defRPr>
                <a:latin typeface="Didact Gothic"/>
                <a:ea typeface="Didact Gothic"/>
                <a:cs typeface="Didact Gothic"/>
                <a:sym typeface="Didact Gothic"/>
              </a:defRPr>
            </a:lvl6pPr>
            <a:lvl7pPr marL="3200400" lvl="6" indent="-298450" algn="l">
              <a:lnSpc>
                <a:spcPct val="100000"/>
              </a:lnSpc>
              <a:spcBef>
                <a:spcPts val="1600"/>
              </a:spcBef>
              <a:spcAft>
                <a:spcPts val="0"/>
              </a:spcAft>
              <a:buSzPts val="1100"/>
              <a:buFont typeface="Didact Gothic"/>
              <a:buAutoNum type="arabicPeriod"/>
              <a:defRPr>
                <a:latin typeface="Didact Gothic"/>
                <a:ea typeface="Didact Gothic"/>
                <a:cs typeface="Didact Gothic"/>
                <a:sym typeface="Didact Gothic"/>
              </a:defRPr>
            </a:lvl7pPr>
            <a:lvl8pPr marL="3657600" lvl="7" indent="-298450" algn="l">
              <a:lnSpc>
                <a:spcPct val="100000"/>
              </a:lnSpc>
              <a:spcBef>
                <a:spcPts val="1600"/>
              </a:spcBef>
              <a:spcAft>
                <a:spcPts val="0"/>
              </a:spcAft>
              <a:buSzPts val="1100"/>
              <a:buFont typeface="Didact Gothic"/>
              <a:buAutoNum type="alphaLcPeriod"/>
              <a:defRPr>
                <a:latin typeface="Didact Gothic"/>
                <a:ea typeface="Didact Gothic"/>
                <a:cs typeface="Didact Gothic"/>
                <a:sym typeface="Didact Gothic"/>
              </a:defRPr>
            </a:lvl8pPr>
            <a:lvl9pPr marL="4114800" lvl="8" indent="-298450" algn="l">
              <a:lnSpc>
                <a:spcPct val="100000"/>
              </a:lnSpc>
              <a:spcBef>
                <a:spcPts val="1600"/>
              </a:spcBef>
              <a:spcAft>
                <a:spcPts val="1600"/>
              </a:spcAft>
              <a:buSzPts val="1100"/>
              <a:buFont typeface="Didact Gothic"/>
              <a:buAutoNum type="romanLcPeriod"/>
              <a:defRPr>
                <a:latin typeface="Didact Gothic"/>
                <a:ea typeface="Didact Gothic"/>
                <a:cs typeface="Didact Gothic"/>
                <a:sym typeface="Didact Gothic"/>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One column text">
  <p:cSld name="ONE_COLUMN_TEXT">
    <p:bg>
      <p:bgPr>
        <a:solidFill>
          <a:schemeClr val="dk1"/>
        </a:solidFill>
        <a:effectLst/>
      </p:bgPr>
    </p:bg>
    <p:spTree>
      <p:nvGrpSpPr>
        <p:cNvPr id="1" name="Shape 99"/>
        <p:cNvGrpSpPr/>
        <p:nvPr/>
      </p:nvGrpSpPr>
      <p:grpSpPr>
        <a:xfrm>
          <a:off x="0" y="0"/>
          <a:ext cx="0" cy="0"/>
          <a:chOff x="0" y="0"/>
          <a:chExt cx="0" cy="0"/>
        </a:xfrm>
      </p:grpSpPr>
      <p:grpSp>
        <p:nvGrpSpPr>
          <p:cNvPr id="100" name="Google Shape;100;p18"/>
          <p:cNvGrpSpPr/>
          <p:nvPr/>
        </p:nvGrpSpPr>
        <p:grpSpPr>
          <a:xfrm>
            <a:off x="0" y="-10650"/>
            <a:ext cx="9143949" cy="5158468"/>
            <a:chOff x="0" y="-10650"/>
            <a:chExt cx="9143949" cy="5158468"/>
          </a:xfrm>
        </p:grpSpPr>
        <p:grpSp>
          <p:nvGrpSpPr>
            <p:cNvPr id="101" name="Google Shape;101;p18"/>
            <p:cNvGrpSpPr/>
            <p:nvPr/>
          </p:nvGrpSpPr>
          <p:grpSpPr>
            <a:xfrm>
              <a:off x="2717150" y="769375"/>
              <a:ext cx="3595679" cy="2367813"/>
              <a:chOff x="2717150" y="769375"/>
              <a:chExt cx="3595679" cy="2367813"/>
            </a:xfrm>
          </p:grpSpPr>
          <p:grpSp>
            <p:nvGrpSpPr>
              <p:cNvPr id="102" name="Google Shape;102;p18"/>
              <p:cNvGrpSpPr/>
              <p:nvPr/>
            </p:nvGrpSpPr>
            <p:grpSpPr>
              <a:xfrm>
                <a:off x="4445430" y="1204414"/>
                <a:ext cx="1867399" cy="1932774"/>
                <a:chOff x="4445430" y="1204414"/>
                <a:chExt cx="1867399" cy="1932774"/>
              </a:xfrm>
            </p:grpSpPr>
            <p:sp>
              <p:nvSpPr>
                <p:cNvPr id="103" name="Google Shape;103;p18"/>
                <p:cNvSpPr/>
                <p:nvPr/>
              </p:nvSpPr>
              <p:spPr>
                <a:xfrm>
                  <a:off x="4445430" y="1240503"/>
                  <a:ext cx="1867399" cy="1896685"/>
                </a:xfrm>
                <a:custGeom>
                  <a:avLst/>
                  <a:gdLst/>
                  <a:ahLst/>
                  <a:cxnLst/>
                  <a:rect l="l" t="t" r="r" b="b"/>
                  <a:pathLst>
                    <a:path w="32392" h="32900" extrusionOk="0">
                      <a:moveTo>
                        <a:pt x="23319" y="1"/>
                      </a:moveTo>
                      <a:cubicBezTo>
                        <a:pt x="22182" y="1"/>
                        <a:pt x="21033" y="223"/>
                        <a:pt x="19917" y="444"/>
                      </a:cubicBezTo>
                      <a:cubicBezTo>
                        <a:pt x="19226" y="580"/>
                        <a:pt x="18594" y="713"/>
                        <a:pt x="18020" y="1138"/>
                      </a:cubicBezTo>
                      <a:cubicBezTo>
                        <a:pt x="17602" y="1451"/>
                        <a:pt x="17206" y="1770"/>
                        <a:pt x="16760" y="2045"/>
                      </a:cubicBezTo>
                      <a:cubicBezTo>
                        <a:pt x="15990" y="2527"/>
                        <a:pt x="15130" y="2998"/>
                        <a:pt x="14296" y="3357"/>
                      </a:cubicBezTo>
                      <a:cubicBezTo>
                        <a:pt x="13829" y="3560"/>
                        <a:pt x="13348" y="3646"/>
                        <a:pt x="12867" y="3646"/>
                      </a:cubicBezTo>
                      <a:cubicBezTo>
                        <a:pt x="11925" y="3646"/>
                        <a:pt x="10981" y="3317"/>
                        <a:pt x="10130" y="2892"/>
                      </a:cubicBezTo>
                      <a:cubicBezTo>
                        <a:pt x="9329" y="2490"/>
                        <a:pt x="8422" y="2403"/>
                        <a:pt x="7578" y="2115"/>
                      </a:cubicBezTo>
                      <a:cubicBezTo>
                        <a:pt x="7027" y="1922"/>
                        <a:pt x="6435" y="1819"/>
                        <a:pt x="5847" y="1816"/>
                      </a:cubicBezTo>
                      <a:cubicBezTo>
                        <a:pt x="5832" y="1816"/>
                        <a:pt x="5817" y="1816"/>
                        <a:pt x="5801" y="1816"/>
                      </a:cubicBezTo>
                      <a:cubicBezTo>
                        <a:pt x="3955" y="1816"/>
                        <a:pt x="1677" y="2431"/>
                        <a:pt x="821" y="4158"/>
                      </a:cubicBezTo>
                      <a:cubicBezTo>
                        <a:pt x="136" y="5540"/>
                        <a:pt x="1" y="6822"/>
                        <a:pt x="628" y="8264"/>
                      </a:cubicBezTo>
                      <a:cubicBezTo>
                        <a:pt x="1432" y="10122"/>
                        <a:pt x="3578" y="12480"/>
                        <a:pt x="4512" y="14430"/>
                      </a:cubicBezTo>
                      <a:cubicBezTo>
                        <a:pt x="4768" y="14968"/>
                        <a:pt x="4934" y="15473"/>
                        <a:pt x="4954" y="15932"/>
                      </a:cubicBezTo>
                      <a:cubicBezTo>
                        <a:pt x="4977" y="16513"/>
                        <a:pt x="5007" y="17114"/>
                        <a:pt x="5246" y="17649"/>
                      </a:cubicBezTo>
                      <a:cubicBezTo>
                        <a:pt x="5714" y="18702"/>
                        <a:pt x="7070" y="18862"/>
                        <a:pt x="8089" y="18942"/>
                      </a:cubicBezTo>
                      <a:cubicBezTo>
                        <a:pt x="8097" y="18942"/>
                        <a:pt x="8105" y="18942"/>
                        <a:pt x="8114" y="18942"/>
                      </a:cubicBezTo>
                      <a:cubicBezTo>
                        <a:pt x="8250" y="18942"/>
                        <a:pt x="8481" y="18872"/>
                        <a:pt x="8632" y="18872"/>
                      </a:cubicBezTo>
                      <a:cubicBezTo>
                        <a:pt x="8639" y="18872"/>
                        <a:pt x="8645" y="18872"/>
                        <a:pt x="8652" y="18872"/>
                      </a:cubicBezTo>
                      <a:cubicBezTo>
                        <a:pt x="9943" y="18912"/>
                        <a:pt x="11276" y="19460"/>
                        <a:pt x="12369" y="20151"/>
                      </a:cubicBezTo>
                      <a:cubicBezTo>
                        <a:pt x="13013" y="20556"/>
                        <a:pt x="13525" y="21128"/>
                        <a:pt x="13897" y="21769"/>
                      </a:cubicBezTo>
                      <a:cubicBezTo>
                        <a:pt x="14149" y="22201"/>
                        <a:pt x="14478" y="22593"/>
                        <a:pt x="14641" y="23071"/>
                      </a:cubicBezTo>
                      <a:cubicBezTo>
                        <a:pt x="14797" y="23540"/>
                        <a:pt x="14847" y="24048"/>
                        <a:pt x="14983" y="24523"/>
                      </a:cubicBezTo>
                      <a:cubicBezTo>
                        <a:pt x="15529" y="26443"/>
                        <a:pt x="15412" y="28954"/>
                        <a:pt x="16804" y="30496"/>
                      </a:cubicBezTo>
                      <a:cubicBezTo>
                        <a:pt x="17279" y="31024"/>
                        <a:pt x="17645" y="31553"/>
                        <a:pt x="18282" y="31892"/>
                      </a:cubicBezTo>
                      <a:cubicBezTo>
                        <a:pt x="18661" y="32091"/>
                        <a:pt x="19089" y="32300"/>
                        <a:pt x="19478" y="32467"/>
                      </a:cubicBezTo>
                      <a:cubicBezTo>
                        <a:pt x="20174" y="32765"/>
                        <a:pt x="20847" y="32899"/>
                        <a:pt x="21538" y="32899"/>
                      </a:cubicBezTo>
                      <a:cubicBezTo>
                        <a:pt x="21939" y="32899"/>
                        <a:pt x="22346" y="32854"/>
                        <a:pt x="22767" y="32769"/>
                      </a:cubicBezTo>
                      <a:cubicBezTo>
                        <a:pt x="23913" y="32533"/>
                        <a:pt x="24993" y="31978"/>
                        <a:pt x="25897" y="31231"/>
                      </a:cubicBezTo>
                      <a:cubicBezTo>
                        <a:pt x="26375" y="30835"/>
                        <a:pt x="26731" y="30330"/>
                        <a:pt x="27222" y="29951"/>
                      </a:cubicBezTo>
                      <a:cubicBezTo>
                        <a:pt x="27628" y="29636"/>
                        <a:pt x="28023" y="29393"/>
                        <a:pt x="28329" y="28965"/>
                      </a:cubicBezTo>
                      <a:cubicBezTo>
                        <a:pt x="28817" y="28287"/>
                        <a:pt x="29106" y="27410"/>
                        <a:pt x="29471" y="26659"/>
                      </a:cubicBezTo>
                      <a:cubicBezTo>
                        <a:pt x="29724" y="26137"/>
                        <a:pt x="30000" y="25636"/>
                        <a:pt x="30186" y="25084"/>
                      </a:cubicBezTo>
                      <a:cubicBezTo>
                        <a:pt x="30614" y="23822"/>
                        <a:pt x="30950" y="22490"/>
                        <a:pt x="31006" y="21154"/>
                      </a:cubicBezTo>
                      <a:cubicBezTo>
                        <a:pt x="31083" y="19264"/>
                        <a:pt x="30793" y="17407"/>
                        <a:pt x="30837" y="15519"/>
                      </a:cubicBezTo>
                      <a:cubicBezTo>
                        <a:pt x="30860" y="14380"/>
                        <a:pt x="31202" y="13194"/>
                        <a:pt x="31438" y="12078"/>
                      </a:cubicBezTo>
                      <a:cubicBezTo>
                        <a:pt x="31528" y="11656"/>
                        <a:pt x="31615" y="11227"/>
                        <a:pt x="31717" y="10806"/>
                      </a:cubicBezTo>
                      <a:cubicBezTo>
                        <a:pt x="31843" y="10294"/>
                        <a:pt x="32129" y="9815"/>
                        <a:pt x="32236" y="9304"/>
                      </a:cubicBezTo>
                      <a:cubicBezTo>
                        <a:pt x="32392" y="8553"/>
                        <a:pt x="32232" y="7869"/>
                        <a:pt x="32272" y="7138"/>
                      </a:cubicBezTo>
                      <a:cubicBezTo>
                        <a:pt x="32328" y="6125"/>
                        <a:pt x="32020" y="5274"/>
                        <a:pt x="31548" y="4370"/>
                      </a:cubicBezTo>
                      <a:cubicBezTo>
                        <a:pt x="30501" y="2360"/>
                        <a:pt x="27870" y="1361"/>
                        <a:pt x="25914" y="503"/>
                      </a:cubicBezTo>
                      <a:cubicBezTo>
                        <a:pt x="25071" y="134"/>
                        <a:pt x="24199" y="1"/>
                        <a:pt x="23319" y="1"/>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04" name="Google Shape;104;p18"/>
                <p:cNvSpPr/>
                <p:nvPr/>
              </p:nvSpPr>
              <p:spPr>
                <a:xfrm>
                  <a:off x="5168475" y="1204414"/>
                  <a:ext cx="95584" cy="68603"/>
                </a:xfrm>
                <a:custGeom>
                  <a:avLst/>
                  <a:gdLst/>
                  <a:ahLst/>
                  <a:cxnLst/>
                  <a:rect l="l" t="t" r="r" b="b"/>
                  <a:pathLst>
                    <a:path w="1658" h="1190" extrusionOk="0">
                      <a:moveTo>
                        <a:pt x="461" y="0"/>
                      </a:moveTo>
                      <a:cubicBezTo>
                        <a:pt x="285" y="0"/>
                        <a:pt x="0" y="148"/>
                        <a:pt x="96" y="239"/>
                      </a:cubicBezTo>
                      <a:lnTo>
                        <a:pt x="1093" y="1160"/>
                      </a:lnTo>
                      <a:cubicBezTo>
                        <a:pt x="1115" y="1180"/>
                        <a:pt x="1151" y="1189"/>
                        <a:pt x="1194" y="1189"/>
                      </a:cubicBezTo>
                      <a:cubicBezTo>
                        <a:pt x="1370" y="1189"/>
                        <a:pt x="1657" y="1039"/>
                        <a:pt x="1561" y="950"/>
                      </a:cubicBezTo>
                      <a:lnTo>
                        <a:pt x="564" y="30"/>
                      </a:lnTo>
                      <a:cubicBezTo>
                        <a:pt x="541" y="9"/>
                        <a:pt x="505" y="0"/>
                        <a:pt x="461" y="0"/>
                      </a:cubicBezTo>
                      <a:close/>
                    </a:path>
                  </a:pathLst>
                </a:custGeom>
                <a:solidFill>
                  <a:schemeClr val="l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05" name="Google Shape;105;p18"/>
                <p:cNvSpPr/>
                <p:nvPr/>
              </p:nvSpPr>
              <p:spPr>
                <a:xfrm>
                  <a:off x="5132617" y="1299017"/>
                  <a:ext cx="68431" cy="49233"/>
                </a:xfrm>
                <a:custGeom>
                  <a:avLst/>
                  <a:gdLst/>
                  <a:ahLst/>
                  <a:cxnLst/>
                  <a:rect l="l" t="t" r="r" b="b"/>
                  <a:pathLst>
                    <a:path w="1187" h="854" extrusionOk="0">
                      <a:moveTo>
                        <a:pt x="388" y="1"/>
                      </a:moveTo>
                      <a:cubicBezTo>
                        <a:pt x="325" y="1"/>
                        <a:pt x="261" y="19"/>
                        <a:pt x="206" y="47"/>
                      </a:cubicBezTo>
                      <a:cubicBezTo>
                        <a:pt x="136" y="83"/>
                        <a:pt x="1" y="206"/>
                        <a:pt x="90" y="292"/>
                      </a:cubicBezTo>
                      <a:cubicBezTo>
                        <a:pt x="273" y="462"/>
                        <a:pt x="455" y="628"/>
                        <a:pt x="634" y="794"/>
                      </a:cubicBezTo>
                      <a:cubicBezTo>
                        <a:pt x="680" y="836"/>
                        <a:pt x="738" y="853"/>
                        <a:pt x="797" y="853"/>
                      </a:cubicBezTo>
                      <a:cubicBezTo>
                        <a:pt x="860" y="853"/>
                        <a:pt x="924" y="835"/>
                        <a:pt x="977" y="807"/>
                      </a:cubicBezTo>
                      <a:cubicBezTo>
                        <a:pt x="1047" y="770"/>
                        <a:pt x="1186" y="648"/>
                        <a:pt x="1093" y="562"/>
                      </a:cubicBezTo>
                      <a:lnTo>
                        <a:pt x="552" y="60"/>
                      </a:lnTo>
                      <a:cubicBezTo>
                        <a:pt x="506" y="18"/>
                        <a:pt x="448" y="1"/>
                        <a:pt x="388" y="1"/>
                      </a:cubicBezTo>
                      <a:close/>
                    </a:path>
                  </a:pathLst>
                </a:custGeom>
                <a:solidFill>
                  <a:schemeClr val="l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06" name="Google Shape;106;p18"/>
                <p:cNvSpPr/>
                <p:nvPr/>
              </p:nvSpPr>
              <p:spPr>
                <a:xfrm>
                  <a:off x="5249588" y="1333088"/>
                  <a:ext cx="67566" cy="49810"/>
                </a:xfrm>
                <a:custGeom>
                  <a:avLst/>
                  <a:gdLst/>
                  <a:ahLst/>
                  <a:cxnLst/>
                  <a:rect l="l" t="t" r="r" b="b"/>
                  <a:pathLst>
                    <a:path w="1172" h="864" extrusionOk="0">
                      <a:moveTo>
                        <a:pt x="360" y="1"/>
                      </a:moveTo>
                      <a:cubicBezTo>
                        <a:pt x="306" y="1"/>
                        <a:pt x="250" y="16"/>
                        <a:pt x="200" y="44"/>
                      </a:cubicBezTo>
                      <a:cubicBezTo>
                        <a:pt x="117" y="90"/>
                        <a:pt x="1" y="233"/>
                        <a:pt x="97" y="326"/>
                      </a:cubicBezTo>
                      <a:cubicBezTo>
                        <a:pt x="180" y="412"/>
                        <a:pt x="260" y="502"/>
                        <a:pt x="344" y="592"/>
                      </a:cubicBezTo>
                      <a:cubicBezTo>
                        <a:pt x="347" y="632"/>
                        <a:pt x="367" y="671"/>
                        <a:pt x="410" y="702"/>
                      </a:cubicBezTo>
                      <a:cubicBezTo>
                        <a:pt x="473" y="745"/>
                        <a:pt x="536" y="785"/>
                        <a:pt x="599" y="828"/>
                      </a:cubicBezTo>
                      <a:cubicBezTo>
                        <a:pt x="636" y="853"/>
                        <a:pt x="680" y="864"/>
                        <a:pt x="727" y="864"/>
                      </a:cubicBezTo>
                      <a:cubicBezTo>
                        <a:pt x="930" y="864"/>
                        <a:pt x="1171" y="659"/>
                        <a:pt x="974" y="506"/>
                      </a:cubicBezTo>
                      <a:cubicBezTo>
                        <a:pt x="815" y="383"/>
                        <a:pt x="692" y="219"/>
                        <a:pt x="549" y="77"/>
                      </a:cubicBezTo>
                      <a:cubicBezTo>
                        <a:pt x="497" y="25"/>
                        <a:pt x="430" y="1"/>
                        <a:pt x="360" y="1"/>
                      </a:cubicBezTo>
                      <a:close/>
                    </a:path>
                  </a:pathLst>
                </a:custGeom>
                <a:solidFill>
                  <a:schemeClr val="l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07" name="Google Shape;107;p18"/>
                <p:cNvSpPr/>
                <p:nvPr/>
              </p:nvSpPr>
              <p:spPr>
                <a:xfrm>
                  <a:off x="5214249" y="1414144"/>
                  <a:ext cx="60936" cy="39087"/>
                </a:xfrm>
                <a:custGeom>
                  <a:avLst/>
                  <a:gdLst/>
                  <a:ahLst/>
                  <a:cxnLst/>
                  <a:rect l="l" t="t" r="r" b="b"/>
                  <a:pathLst>
                    <a:path w="1057" h="678" extrusionOk="0">
                      <a:moveTo>
                        <a:pt x="421" y="0"/>
                      </a:moveTo>
                      <a:cubicBezTo>
                        <a:pt x="257" y="0"/>
                        <a:pt x="0" y="121"/>
                        <a:pt x="40" y="209"/>
                      </a:cubicBezTo>
                      <a:cubicBezTo>
                        <a:pt x="143" y="432"/>
                        <a:pt x="315" y="581"/>
                        <a:pt x="544" y="664"/>
                      </a:cubicBezTo>
                      <a:cubicBezTo>
                        <a:pt x="569" y="673"/>
                        <a:pt x="597" y="677"/>
                        <a:pt x="626" y="677"/>
                      </a:cubicBezTo>
                      <a:cubicBezTo>
                        <a:pt x="720" y="677"/>
                        <a:pt x="828" y="635"/>
                        <a:pt x="897" y="595"/>
                      </a:cubicBezTo>
                      <a:cubicBezTo>
                        <a:pt x="957" y="558"/>
                        <a:pt x="1056" y="472"/>
                        <a:pt x="946" y="432"/>
                      </a:cubicBezTo>
                      <a:cubicBezTo>
                        <a:pt x="764" y="365"/>
                        <a:pt x="624" y="229"/>
                        <a:pt x="544" y="53"/>
                      </a:cubicBezTo>
                      <a:cubicBezTo>
                        <a:pt x="527" y="15"/>
                        <a:pt x="480" y="0"/>
                        <a:pt x="421" y="0"/>
                      </a:cubicBezTo>
                      <a:close/>
                    </a:path>
                  </a:pathLst>
                </a:custGeom>
                <a:solidFill>
                  <a:schemeClr val="l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08" name="Google Shape;108;p18"/>
                <p:cNvSpPr/>
                <p:nvPr/>
              </p:nvSpPr>
              <p:spPr>
                <a:xfrm>
                  <a:off x="5313003" y="1439452"/>
                  <a:ext cx="66182" cy="41508"/>
                </a:xfrm>
                <a:custGeom>
                  <a:avLst/>
                  <a:gdLst/>
                  <a:ahLst/>
                  <a:cxnLst/>
                  <a:rect l="l" t="t" r="r" b="b"/>
                  <a:pathLst>
                    <a:path w="1148" h="720" extrusionOk="0">
                      <a:moveTo>
                        <a:pt x="457" y="0"/>
                      </a:moveTo>
                      <a:cubicBezTo>
                        <a:pt x="274" y="0"/>
                        <a:pt x="0" y="152"/>
                        <a:pt x="110" y="252"/>
                      </a:cubicBezTo>
                      <a:cubicBezTo>
                        <a:pt x="200" y="338"/>
                        <a:pt x="290" y="421"/>
                        <a:pt x="383" y="504"/>
                      </a:cubicBezTo>
                      <a:lnTo>
                        <a:pt x="575" y="683"/>
                      </a:lnTo>
                      <a:cubicBezTo>
                        <a:pt x="602" y="708"/>
                        <a:pt x="645" y="719"/>
                        <a:pt x="693" y="719"/>
                      </a:cubicBezTo>
                      <a:cubicBezTo>
                        <a:pt x="876" y="719"/>
                        <a:pt x="1148" y="567"/>
                        <a:pt x="1038" y="464"/>
                      </a:cubicBezTo>
                      <a:lnTo>
                        <a:pt x="845" y="288"/>
                      </a:lnTo>
                      <a:cubicBezTo>
                        <a:pt x="755" y="202"/>
                        <a:pt x="665" y="119"/>
                        <a:pt x="575" y="36"/>
                      </a:cubicBezTo>
                      <a:cubicBezTo>
                        <a:pt x="548" y="11"/>
                        <a:pt x="506" y="0"/>
                        <a:pt x="457" y="0"/>
                      </a:cubicBezTo>
                      <a:close/>
                    </a:path>
                  </a:pathLst>
                </a:custGeom>
                <a:solidFill>
                  <a:schemeClr val="l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09" name="Google Shape;109;p18"/>
                <p:cNvSpPr/>
                <p:nvPr/>
              </p:nvSpPr>
              <p:spPr>
                <a:xfrm>
                  <a:off x="5301704" y="1257625"/>
                  <a:ext cx="75349" cy="58054"/>
                </a:xfrm>
                <a:custGeom>
                  <a:avLst/>
                  <a:gdLst/>
                  <a:ahLst/>
                  <a:cxnLst/>
                  <a:rect l="l" t="t" r="r" b="b"/>
                  <a:pathLst>
                    <a:path w="1307" h="1007" extrusionOk="0">
                      <a:moveTo>
                        <a:pt x="403" y="1"/>
                      </a:moveTo>
                      <a:cubicBezTo>
                        <a:pt x="337" y="1"/>
                        <a:pt x="269" y="20"/>
                        <a:pt x="213" y="47"/>
                      </a:cubicBezTo>
                      <a:cubicBezTo>
                        <a:pt x="153" y="77"/>
                        <a:pt x="1" y="200"/>
                        <a:pt x="93" y="280"/>
                      </a:cubicBezTo>
                      <a:cubicBezTo>
                        <a:pt x="340" y="489"/>
                        <a:pt x="562" y="715"/>
                        <a:pt x="775" y="954"/>
                      </a:cubicBezTo>
                      <a:cubicBezTo>
                        <a:pt x="810" y="992"/>
                        <a:pt x="863" y="1006"/>
                        <a:pt x="917" y="1006"/>
                      </a:cubicBezTo>
                      <a:cubicBezTo>
                        <a:pt x="978" y="1006"/>
                        <a:pt x="1040" y="989"/>
                        <a:pt x="1084" y="970"/>
                      </a:cubicBezTo>
                      <a:cubicBezTo>
                        <a:pt x="1147" y="947"/>
                        <a:pt x="1306" y="855"/>
                        <a:pt x="1257" y="761"/>
                      </a:cubicBezTo>
                      <a:cubicBezTo>
                        <a:pt x="1250" y="748"/>
                        <a:pt x="1243" y="738"/>
                        <a:pt x="1237" y="725"/>
                      </a:cubicBezTo>
                      <a:lnTo>
                        <a:pt x="1237" y="721"/>
                      </a:lnTo>
                      <a:cubicBezTo>
                        <a:pt x="1167" y="608"/>
                        <a:pt x="1087" y="522"/>
                        <a:pt x="975" y="442"/>
                      </a:cubicBezTo>
                      <a:lnTo>
                        <a:pt x="967" y="442"/>
                      </a:lnTo>
                      <a:cubicBezTo>
                        <a:pt x="835" y="306"/>
                        <a:pt x="702" y="173"/>
                        <a:pt x="556" y="50"/>
                      </a:cubicBezTo>
                      <a:cubicBezTo>
                        <a:pt x="513" y="15"/>
                        <a:pt x="459" y="1"/>
                        <a:pt x="403" y="1"/>
                      </a:cubicBezTo>
                      <a:close/>
                    </a:path>
                  </a:pathLst>
                </a:custGeom>
                <a:solidFill>
                  <a:schemeClr val="l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10" name="Google Shape;110;p18"/>
                <p:cNvSpPr/>
                <p:nvPr/>
              </p:nvSpPr>
              <p:spPr>
                <a:xfrm>
                  <a:off x="5381491" y="1357301"/>
                  <a:ext cx="88839" cy="62781"/>
                </a:xfrm>
                <a:custGeom>
                  <a:avLst/>
                  <a:gdLst/>
                  <a:ahLst/>
                  <a:cxnLst/>
                  <a:rect l="l" t="t" r="r" b="b"/>
                  <a:pathLst>
                    <a:path w="1541" h="1089" extrusionOk="0">
                      <a:moveTo>
                        <a:pt x="465" y="1"/>
                      </a:moveTo>
                      <a:cubicBezTo>
                        <a:pt x="297" y="1"/>
                        <a:pt x="0" y="152"/>
                        <a:pt x="82" y="228"/>
                      </a:cubicBezTo>
                      <a:cubicBezTo>
                        <a:pt x="384" y="507"/>
                        <a:pt x="687" y="783"/>
                        <a:pt x="989" y="1062"/>
                      </a:cubicBezTo>
                      <a:cubicBezTo>
                        <a:pt x="1009" y="1081"/>
                        <a:pt x="1041" y="1089"/>
                        <a:pt x="1080" y="1089"/>
                      </a:cubicBezTo>
                      <a:cubicBezTo>
                        <a:pt x="1249" y="1089"/>
                        <a:pt x="1541" y="938"/>
                        <a:pt x="1457" y="863"/>
                      </a:cubicBezTo>
                      <a:lnTo>
                        <a:pt x="554" y="26"/>
                      </a:lnTo>
                      <a:cubicBezTo>
                        <a:pt x="534" y="8"/>
                        <a:pt x="503" y="1"/>
                        <a:pt x="465" y="1"/>
                      </a:cubicBezTo>
                      <a:close/>
                    </a:path>
                  </a:pathLst>
                </a:custGeom>
                <a:solidFill>
                  <a:schemeClr val="l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11" name="Google Shape;111;p18"/>
                <p:cNvSpPr/>
                <p:nvPr/>
              </p:nvSpPr>
              <p:spPr>
                <a:xfrm>
                  <a:off x="5082865" y="1400365"/>
                  <a:ext cx="69641" cy="46293"/>
                </a:xfrm>
                <a:custGeom>
                  <a:avLst/>
                  <a:gdLst/>
                  <a:ahLst/>
                  <a:cxnLst/>
                  <a:rect l="l" t="t" r="r" b="b"/>
                  <a:pathLst>
                    <a:path w="1208" h="803" extrusionOk="0">
                      <a:moveTo>
                        <a:pt x="459" y="0"/>
                      </a:moveTo>
                      <a:cubicBezTo>
                        <a:pt x="305" y="0"/>
                        <a:pt x="1" y="153"/>
                        <a:pt x="56" y="205"/>
                      </a:cubicBezTo>
                      <a:cubicBezTo>
                        <a:pt x="176" y="315"/>
                        <a:pt x="295" y="428"/>
                        <a:pt x="418" y="541"/>
                      </a:cubicBezTo>
                      <a:cubicBezTo>
                        <a:pt x="505" y="621"/>
                        <a:pt x="591" y="700"/>
                        <a:pt x="680" y="783"/>
                      </a:cubicBezTo>
                      <a:cubicBezTo>
                        <a:pt x="695" y="797"/>
                        <a:pt x="719" y="803"/>
                        <a:pt x="748" y="803"/>
                      </a:cubicBezTo>
                      <a:cubicBezTo>
                        <a:pt x="902" y="803"/>
                        <a:pt x="1208" y="647"/>
                        <a:pt x="1152" y="594"/>
                      </a:cubicBezTo>
                      <a:lnTo>
                        <a:pt x="528" y="20"/>
                      </a:lnTo>
                      <a:cubicBezTo>
                        <a:pt x="513" y="6"/>
                        <a:pt x="489" y="0"/>
                        <a:pt x="459" y="0"/>
                      </a:cubicBezTo>
                      <a:close/>
                    </a:path>
                  </a:pathLst>
                </a:custGeom>
                <a:solidFill>
                  <a:schemeClr val="l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12" name="Google Shape;112;p18"/>
                <p:cNvSpPr/>
                <p:nvPr/>
              </p:nvSpPr>
              <p:spPr>
                <a:xfrm>
                  <a:off x="5014608" y="2117584"/>
                  <a:ext cx="788594" cy="863828"/>
                </a:xfrm>
                <a:custGeom>
                  <a:avLst/>
                  <a:gdLst/>
                  <a:ahLst/>
                  <a:cxnLst/>
                  <a:rect l="l" t="t" r="r" b="b"/>
                  <a:pathLst>
                    <a:path w="13679" h="14984" extrusionOk="0">
                      <a:moveTo>
                        <a:pt x="187" y="133"/>
                      </a:moveTo>
                      <a:cubicBezTo>
                        <a:pt x="187" y="143"/>
                        <a:pt x="180" y="156"/>
                        <a:pt x="174" y="163"/>
                      </a:cubicBezTo>
                      <a:lnTo>
                        <a:pt x="177" y="136"/>
                      </a:lnTo>
                      <a:lnTo>
                        <a:pt x="187" y="133"/>
                      </a:lnTo>
                      <a:close/>
                      <a:moveTo>
                        <a:pt x="153" y="0"/>
                      </a:moveTo>
                      <a:cubicBezTo>
                        <a:pt x="107" y="0"/>
                        <a:pt x="70" y="14"/>
                        <a:pt x="44" y="43"/>
                      </a:cubicBezTo>
                      <a:cubicBezTo>
                        <a:pt x="24" y="66"/>
                        <a:pt x="1" y="110"/>
                        <a:pt x="18" y="176"/>
                      </a:cubicBezTo>
                      <a:lnTo>
                        <a:pt x="27" y="230"/>
                      </a:lnTo>
                      <a:lnTo>
                        <a:pt x="81" y="242"/>
                      </a:lnTo>
                      <a:cubicBezTo>
                        <a:pt x="715" y="405"/>
                        <a:pt x="1343" y="728"/>
                        <a:pt x="1875" y="1020"/>
                      </a:cubicBezTo>
                      <a:cubicBezTo>
                        <a:pt x="2143" y="1170"/>
                        <a:pt x="2413" y="1336"/>
                        <a:pt x="2675" y="1495"/>
                      </a:cubicBezTo>
                      <a:cubicBezTo>
                        <a:pt x="3120" y="1765"/>
                        <a:pt x="3582" y="2044"/>
                        <a:pt x="4057" y="2263"/>
                      </a:cubicBezTo>
                      <a:cubicBezTo>
                        <a:pt x="4483" y="2462"/>
                        <a:pt x="4874" y="2877"/>
                        <a:pt x="5190" y="3209"/>
                      </a:cubicBezTo>
                      <a:cubicBezTo>
                        <a:pt x="5326" y="3355"/>
                        <a:pt x="5443" y="3525"/>
                        <a:pt x="5556" y="3691"/>
                      </a:cubicBezTo>
                      <a:cubicBezTo>
                        <a:pt x="5599" y="3758"/>
                        <a:pt x="5645" y="3824"/>
                        <a:pt x="5691" y="3887"/>
                      </a:cubicBezTo>
                      <a:cubicBezTo>
                        <a:pt x="5808" y="4053"/>
                        <a:pt x="5935" y="4192"/>
                        <a:pt x="6061" y="4329"/>
                      </a:cubicBezTo>
                      <a:cubicBezTo>
                        <a:pt x="6127" y="4405"/>
                        <a:pt x="6194" y="4479"/>
                        <a:pt x="6263" y="4558"/>
                      </a:cubicBezTo>
                      <a:cubicBezTo>
                        <a:pt x="6489" y="4827"/>
                        <a:pt x="6645" y="5129"/>
                        <a:pt x="6812" y="5452"/>
                      </a:cubicBezTo>
                      <a:cubicBezTo>
                        <a:pt x="6875" y="5568"/>
                        <a:pt x="6934" y="5687"/>
                        <a:pt x="7001" y="5804"/>
                      </a:cubicBezTo>
                      <a:cubicBezTo>
                        <a:pt x="7270" y="6289"/>
                        <a:pt x="7479" y="6741"/>
                        <a:pt x="7619" y="7153"/>
                      </a:cubicBezTo>
                      <a:cubicBezTo>
                        <a:pt x="7649" y="7246"/>
                        <a:pt x="7682" y="7335"/>
                        <a:pt x="7715" y="7429"/>
                      </a:cubicBezTo>
                      <a:cubicBezTo>
                        <a:pt x="7861" y="7844"/>
                        <a:pt x="8011" y="8272"/>
                        <a:pt x="8077" y="8694"/>
                      </a:cubicBezTo>
                      <a:cubicBezTo>
                        <a:pt x="8130" y="9043"/>
                        <a:pt x="8247" y="9382"/>
                        <a:pt x="8359" y="9714"/>
                      </a:cubicBezTo>
                      <a:cubicBezTo>
                        <a:pt x="8429" y="9913"/>
                        <a:pt x="8502" y="10123"/>
                        <a:pt x="8555" y="10325"/>
                      </a:cubicBezTo>
                      <a:cubicBezTo>
                        <a:pt x="8738" y="11003"/>
                        <a:pt x="8931" y="11618"/>
                        <a:pt x="9130" y="12153"/>
                      </a:cubicBezTo>
                      <a:cubicBezTo>
                        <a:pt x="9287" y="12584"/>
                        <a:pt x="9526" y="12920"/>
                        <a:pt x="9775" y="13279"/>
                      </a:cubicBezTo>
                      <a:cubicBezTo>
                        <a:pt x="9845" y="13375"/>
                        <a:pt x="9911" y="13472"/>
                        <a:pt x="9977" y="13571"/>
                      </a:cubicBezTo>
                      <a:cubicBezTo>
                        <a:pt x="10452" y="14279"/>
                        <a:pt x="11064" y="14983"/>
                        <a:pt x="12024" y="14983"/>
                      </a:cubicBezTo>
                      <a:cubicBezTo>
                        <a:pt x="12103" y="14983"/>
                        <a:pt x="12183" y="14976"/>
                        <a:pt x="12266" y="14967"/>
                      </a:cubicBezTo>
                      <a:cubicBezTo>
                        <a:pt x="12552" y="14933"/>
                        <a:pt x="12907" y="14814"/>
                        <a:pt x="13220" y="14645"/>
                      </a:cubicBezTo>
                      <a:cubicBezTo>
                        <a:pt x="13253" y="14628"/>
                        <a:pt x="13293" y="14601"/>
                        <a:pt x="13336" y="14571"/>
                      </a:cubicBezTo>
                      <a:cubicBezTo>
                        <a:pt x="13417" y="14514"/>
                        <a:pt x="13537" y="14432"/>
                        <a:pt x="13611" y="14432"/>
                      </a:cubicBezTo>
                      <a:cubicBezTo>
                        <a:pt x="13618" y="14432"/>
                        <a:pt x="13625" y="14433"/>
                        <a:pt x="13632" y="14435"/>
                      </a:cubicBezTo>
                      <a:lnTo>
                        <a:pt x="13678" y="14266"/>
                      </a:lnTo>
                      <a:cubicBezTo>
                        <a:pt x="13656" y="14260"/>
                        <a:pt x="13634" y="14257"/>
                        <a:pt x="13612" y="14257"/>
                      </a:cubicBezTo>
                      <a:cubicBezTo>
                        <a:pt x="13482" y="14257"/>
                        <a:pt x="13347" y="14348"/>
                        <a:pt x="13236" y="14425"/>
                      </a:cubicBezTo>
                      <a:cubicBezTo>
                        <a:pt x="13200" y="14452"/>
                        <a:pt x="13166" y="14475"/>
                        <a:pt x="13137" y="14491"/>
                      </a:cubicBezTo>
                      <a:cubicBezTo>
                        <a:pt x="12844" y="14648"/>
                        <a:pt x="12513" y="14761"/>
                        <a:pt x="12246" y="14794"/>
                      </a:cubicBezTo>
                      <a:cubicBezTo>
                        <a:pt x="12169" y="14803"/>
                        <a:pt x="12093" y="14807"/>
                        <a:pt x="12020" y="14807"/>
                      </a:cubicBezTo>
                      <a:cubicBezTo>
                        <a:pt x="11147" y="14807"/>
                        <a:pt x="10592" y="14171"/>
                        <a:pt x="10124" y="13475"/>
                      </a:cubicBezTo>
                      <a:cubicBezTo>
                        <a:pt x="10057" y="13372"/>
                        <a:pt x="9987" y="13276"/>
                        <a:pt x="9921" y="13179"/>
                      </a:cubicBezTo>
                      <a:cubicBezTo>
                        <a:pt x="9675" y="12831"/>
                        <a:pt x="9446" y="12501"/>
                        <a:pt x="9293" y="12093"/>
                      </a:cubicBezTo>
                      <a:cubicBezTo>
                        <a:pt x="9100" y="11568"/>
                        <a:pt x="8905" y="10940"/>
                        <a:pt x="8725" y="10279"/>
                      </a:cubicBezTo>
                      <a:cubicBezTo>
                        <a:pt x="8669" y="10069"/>
                        <a:pt x="8595" y="9861"/>
                        <a:pt x="8526" y="9654"/>
                      </a:cubicBezTo>
                      <a:cubicBezTo>
                        <a:pt x="8416" y="9332"/>
                        <a:pt x="8303" y="9000"/>
                        <a:pt x="8250" y="8668"/>
                      </a:cubicBezTo>
                      <a:cubicBezTo>
                        <a:pt x="8183" y="8229"/>
                        <a:pt x="8028" y="7794"/>
                        <a:pt x="7881" y="7372"/>
                      </a:cubicBezTo>
                      <a:cubicBezTo>
                        <a:pt x="7848" y="7279"/>
                        <a:pt x="7815" y="7186"/>
                        <a:pt x="7784" y="7096"/>
                      </a:cubicBezTo>
                      <a:cubicBezTo>
                        <a:pt x="7642" y="6674"/>
                        <a:pt x="7430" y="6213"/>
                        <a:pt x="7154" y="5718"/>
                      </a:cubicBezTo>
                      <a:cubicBezTo>
                        <a:pt x="7091" y="5604"/>
                        <a:pt x="7027" y="5488"/>
                        <a:pt x="6967" y="5368"/>
                      </a:cubicBezTo>
                      <a:cubicBezTo>
                        <a:pt x="6804" y="5057"/>
                        <a:pt x="6639" y="4731"/>
                        <a:pt x="6396" y="4445"/>
                      </a:cubicBezTo>
                      <a:cubicBezTo>
                        <a:pt x="6326" y="4365"/>
                        <a:pt x="6257" y="4289"/>
                        <a:pt x="6190" y="4212"/>
                      </a:cubicBezTo>
                      <a:cubicBezTo>
                        <a:pt x="6064" y="4073"/>
                        <a:pt x="5944" y="3940"/>
                        <a:pt x="5835" y="3787"/>
                      </a:cubicBezTo>
                      <a:cubicBezTo>
                        <a:pt x="5788" y="3721"/>
                        <a:pt x="5745" y="3658"/>
                        <a:pt x="5699" y="3591"/>
                      </a:cubicBezTo>
                      <a:cubicBezTo>
                        <a:pt x="5582" y="3422"/>
                        <a:pt x="5463" y="3246"/>
                        <a:pt x="5317" y="3090"/>
                      </a:cubicBezTo>
                      <a:cubicBezTo>
                        <a:pt x="4994" y="2744"/>
                        <a:pt x="4589" y="2315"/>
                        <a:pt x="4130" y="2103"/>
                      </a:cubicBezTo>
                      <a:cubicBezTo>
                        <a:pt x="3665" y="1887"/>
                        <a:pt x="3210" y="1611"/>
                        <a:pt x="2768" y="1342"/>
                      </a:cubicBezTo>
                      <a:cubicBezTo>
                        <a:pt x="2502" y="1182"/>
                        <a:pt x="2230" y="1017"/>
                        <a:pt x="1958" y="868"/>
                      </a:cubicBezTo>
                      <a:cubicBezTo>
                        <a:pt x="1436" y="575"/>
                        <a:pt x="818" y="259"/>
                        <a:pt x="183" y="86"/>
                      </a:cubicBezTo>
                      <a:lnTo>
                        <a:pt x="194" y="3"/>
                      </a:lnTo>
                      <a:cubicBezTo>
                        <a:pt x="180" y="1"/>
                        <a:pt x="166" y="0"/>
                        <a:pt x="153" y="0"/>
                      </a:cubicBezTo>
                      <a:close/>
                    </a:path>
                  </a:pathLst>
                </a:custGeom>
                <a:solidFill>
                  <a:schemeClr val="l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13" name="Google Shape;113;p18"/>
                <p:cNvSpPr/>
                <p:nvPr/>
              </p:nvSpPr>
              <p:spPr>
                <a:xfrm>
                  <a:off x="5658153" y="2014507"/>
                  <a:ext cx="271243" cy="280064"/>
                </a:xfrm>
                <a:custGeom>
                  <a:avLst/>
                  <a:gdLst/>
                  <a:ahLst/>
                  <a:cxnLst/>
                  <a:rect l="l" t="t" r="r" b="b"/>
                  <a:pathLst>
                    <a:path w="4705" h="4858" extrusionOk="0">
                      <a:moveTo>
                        <a:pt x="2256" y="177"/>
                      </a:moveTo>
                      <a:cubicBezTo>
                        <a:pt x="3124" y="177"/>
                        <a:pt x="3887" y="678"/>
                        <a:pt x="4203" y="1463"/>
                      </a:cubicBezTo>
                      <a:cubicBezTo>
                        <a:pt x="4522" y="2257"/>
                        <a:pt x="4495" y="3107"/>
                        <a:pt x="4130" y="3738"/>
                      </a:cubicBezTo>
                      <a:cubicBezTo>
                        <a:pt x="3690" y="4499"/>
                        <a:pt x="3116" y="4684"/>
                        <a:pt x="2664" y="4684"/>
                      </a:cubicBezTo>
                      <a:cubicBezTo>
                        <a:pt x="2499" y="4684"/>
                        <a:pt x="2350" y="4659"/>
                        <a:pt x="2230" y="4629"/>
                      </a:cubicBezTo>
                      <a:cubicBezTo>
                        <a:pt x="1555" y="4459"/>
                        <a:pt x="911" y="3918"/>
                        <a:pt x="552" y="3220"/>
                      </a:cubicBezTo>
                      <a:cubicBezTo>
                        <a:pt x="240" y="2616"/>
                        <a:pt x="183" y="1984"/>
                        <a:pt x="393" y="1446"/>
                      </a:cubicBezTo>
                      <a:cubicBezTo>
                        <a:pt x="701" y="655"/>
                        <a:pt x="1393" y="180"/>
                        <a:pt x="2243" y="177"/>
                      </a:cubicBezTo>
                      <a:close/>
                      <a:moveTo>
                        <a:pt x="2243" y="0"/>
                      </a:moveTo>
                      <a:cubicBezTo>
                        <a:pt x="1330" y="4"/>
                        <a:pt x="559" y="535"/>
                        <a:pt x="229" y="1380"/>
                      </a:cubicBezTo>
                      <a:cubicBezTo>
                        <a:pt x="0" y="1971"/>
                        <a:pt x="60" y="2652"/>
                        <a:pt x="396" y="3303"/>
                      </a:cubicBezTo>
                      <a:cubicBezTo>
                        <a:pt x="778" y="4044"/>
                        <a:pt x="1462" y="4615"/>
                        <a:pt x="2187" y="4798"/>
                      </a:cubicBezTo>
                      <a:cubicBezTo>
                        <a:pt x="2349" y="4838"/>
                        <a:pt x="2509" y="4858"/>
                        <a:pt x="2661" y="4858"/>
                      </a:cubicBezTo>
                      <a:cubicBezTo>
                        <a:pt x="3316" y="4858"/>
                        <a:pt x="3891" y="4499"/>
                        <a:pt x="4280" y="3824"/>
                      </a:cubicBezTo>
                      <a:cubicBezTo>
                        <a:pt x="4674" y="3147"/>
                        <a:pt x="4705" y="2240"/>
                        <a:pt x="4366" y="1396"/>
                      </a:cubicBezTo>
                      <a:cubicBezTo>
                        <a:pt x="4024" y="546"/>
                        <a:pt x="3196" y="0"/>
                        <a:pt x="2256" y="0"/>
                      </a:cubicBezTo>
                      <a:close/>
                    </a:path>
                  </a:pathLst>
                </a:custGeom>
                <a:solidFill>
                  <a:schemeClr val="l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14" name="Google Shape;114;p18"/>
                <p:cNvSpPr/>
                <p:nvPr/>
              </p:nvSpPr>
              <p:spPr>
                <a:xfrm>
                  <a:off x="4915565" y="1525061"/>
                  <a:ext cx="930932" cy="392193"/>
                </a:xfrm>
                <a:custGeom>
                  <a:avLst/>
                  <a:gdLst/>
                  <a:ahLst/>
                  <a:cxnLst/>
                  <a:rect l="l" t="t" r="r" b="b"/>
                  <a:pathLst>
                    <a:path w="16148" h="6803" extrusionOk="0">
                      <a:moveTo>
                        <a:pt x="14116" y="1"/>
                      </a:moveTo>
                      <a:cubicBezTo>
                        <a:pt x="13443" y="1"/>
                        <a:pt x="12661" y="527"/>
                        <a:pt x="12157" y="1095"/>
                      </a:cubicBezTo>
                      <a:cubicBezTo>
                        <a:pt x="11217" y="2159"/>
                        <a:pt x="10403" y="3484"/>
                        <a:pt x="9104" y="4149"/>
                      </a:cubicBezTo>
                      <a:cubicBezTo>
                        <a:pt x="8546" y="4434"/>
                        <a:pt x="7944" y="4541"/>
                        <a:pt x="7331" y="4541"/>
                      </a:cubicBezTo>
                      <a:cubicBezTo>
                        <a:pt x="6389" y="4541"/>
                        <a:pt x="5422" y="4290"/>
                        <a:pt x="4553" y="4053"/>
                      </a:cubicBezTo>
                      <a:cubicBezTo>
                        <a:pt x="4086" y="3924"/>
                        <a:pt x="3374" y="3768"/>
                        <a:pt x="2697" y="3768"/>
                      </a:cubicBezTo>
                      <a:cubicBezTo>
                        <a:pt x="1971" y="3768"/>
                        <a:pt x="1285" y="3947"/>
                        <a:pt x="981" y="4531"/>
                      </a:cubicBezTo>
                      <a:cubicBezTo>
                        <a:pt x="0" y="6414"/>
                        <a:pt x="3363" y="6802"/>
                        <a:pt x="4919" y="6802"/>
                      </a:cubicBezTo>
                      <a:cubicBezTo>
                        <a:pt x="5112" y="6802"/>
                        <a:pt x="5278" y="6796"/>
                        <a:pt x="5403" y="6787"/>
                      </a:cubicBezTo>
                      <a:cubicBezTo>
                        <a:pt x="6540" y="6693"/>
                        <a:pt x="8015" y="6547"/>
                        <a:pt x="9479" y="6222"/>
                      </a:cubicBezTo>
                      <a:cubicBezTo>
                        <a:pt x="11646" y="5744"/>
                        <a:pt x="16147" y="4149"/>
                        <a:pt x="15283" y="1082"/>
                      </a:cubicBezTo>
                      <a:cubicBezTo>
                        <a:pt x="15061" y="294"/>
                        <a:pt x="14619" y="1"/>
                        <a:pt x="14116" y="1"/>
                      </a:cubicBez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sp>
            <p:nvSpPr>
              <p:cNvPr id="115" name="Google Shape;115;p18"/>
              <p:cNvSpPr/>
              <p:nvPr/>
            </p:nvSpPr>
            <p:spPr>
              <a:xfrm>
                <a:off x="2717150" y="769375"/>
                <a:ext cx="731463" cy="670066"/>
              </a:xfrm>
              <a:custGeom>
                <a:avLst/>
                <a:gdLst/>
                <a:ahLst/>
                <a:cxnLst/>
                <a:rect l="l" t="t" r="r" b="b"/>
                <a:pathLst>
                  <a:path w="12688" h="11623" extrusionOk="0">
                    <a:moveTo>
                      <a:pt x="2361" y="11"/>
                    </a:moveTo>
                    <a:cubicBezTo>
                      <a:pt x="2293" y="11"/>
                      <a:pt x="2226" y="13"/>
                      <a:pt x="2163" y="20"/>
                    </a:cubicBezTo>
                    <a:cubicBezTo>
                      <a:pt x="2008" y="37"/>
                      <a:pt x="1824" y="194"/>
                      <a:pt x="1921" y="269"/>
                    </a:cubicBezTo>
                    <a:cubicBezTo>
                      <a:pt x="1903" y="265"/>
                      <a:pt x="1885" y="262"/>
                      <a:pt x="1866" y="262"/>
                    </a:cubicBezTo>
                    <a:cubicBezTo>
                      <a:pt x="1541" y="262"/>
                      <a:pt x="1080" y="934"/>
                      <a:pt x="964" y="1106"/>
                    </a:cubicBezTo>
                    <a:cubicBezTo>
                      <a:pt x="223" y="2203"/>
                      <a:pt x="74" y="3638"/>
                      <a:pt x="74" y="4904"/>
                    </a:cubicBezTo>
                    <a:cubicBezTo>
                      <a:pt x="74" y="5519"/>
                      <a:pt x="1" y="6193"/>
                      <a:pt x="180" y="6795"/>
                    </a:cubicBezTo>
                    <a:cubicBezTo>
                      <a:pt x="373" y="7429"/>
                      <a:pt x="768" y="8020"/>
                      <a:pt x="1087" y="8595"/>
                    </a:cubicBezTo>
                    <a:cubicBezTo>
                      <a:pt x="1459" y="9266"/>
                      <a:pt x="1789" y="9791"/>
                      <a:pt x="2373" y="10296"/>
                    </a:cubicBezTo>
                    <a:cubicBezTo>
                      <a:pt x="2891" y="10738"/>
                      <a:pt x="3459" y="10953"/>
                      <a:pt x="4097" y="11160"/>
                    </a:cubicBezTo>
                    <a:cubicBezTo>
                      <a:pt x="5017" y="11457"/>
                      <a:pt x="6057" y="11622"/>
                      <a:pt x="7070" y="11622"/>
                    </a:cubicBezTo>
                    <a:cubicBezTo>
                      <a:pt x="7527" y="11622"/>
                      <a:pt x="7979" y="11589"/>
                      <a:pt x="8413" y="11519"/>
                    </a:cubicBezTo>
                    <a:cubicBezTo>
                      <a:pt x="9971" y="11263"/>
                      <a:pt x="11416" y="10130"/>
                      <a:pt x="12130" y="8734"/>
                    </a:cubicBezTo>
                    <a:cubicBezTo>
                      <a:pt x="12476" y="8063"/>
                      <a:pt x="12612" y="7296"/>
                      <a:pt x="12619" y="6542"/>
                    </a:cubicBezTo>
                    <a:cubicBezTo>
                      <a:pt x="12628" y="5815"/>
                      <a:pt x="12688" y="5037"/>
                      <a:pt x="12592" y="4309"/>
                    </a:cubicBezTo>
                    <a:cubicBezTo>
                      <a:pt x="12513" y="3698"/>
                      <a:pt x="12203" y="2745"/>
                      <a:pt x="11502" y="2595"/>
                    </a:cubicBezTo>
                    <a:cubicBezTo>
                      <a:pt x="11441" y="2582"/>
                      <a:pt x="11383" y="2576"/>
                      <a:pt x="11327" y="2576"/>
                    </a:cubicBezTo>
                    <a:cubicBezTo>
                      <a:pt x="10345" y="2576"/>
                      <a:pt x="10177" y="4533"/>
                      <a:pt x="9845" y="5197"/>
                    </a:cubicBezTo>
                    <a:cubicBezTo>
                      <a:pt x="9722" y="5439"/>
                      <a:pt x="9685" y="5715"/>
                      <a:pt x="9552" y="5950"/>
                    </a:cubicBezTo>
                    <a:cubicBezTo>
                      <a:pt x="9383" y="6249"/>
                      <a:pt x="9107" y="6482"/>
                      <a:pt x="8928" y="6778"/>
                    </a:cubicBezTo>
                    <a:cubicBezTo>
                      <a:pt x="8549" y="7402"/>
                      <a:pt x="7891" y="7837"/>
                      <a:pt x="7270" y="8203"/>
                    </a:cubicBezTo>
                    <a:cubicBezTo>
                      <a:pt x="6702" y="8538"/>
                      <a:pt x="6007" y="8495"/>
                      <a:pt x="5369" y="8502"/>
                    </a:cubicBezTo>
                    <a:cubicBezTo>
                      <a:pt x="5355" y="8502"/>
                      <a:pt x="5341" y="8502"/>
                      <a:pt x="5327" y="8502"/>
                    </a:cubicBezTo>
                    <a:cubicBezTo>
                      <a:pt x="4711" y="8502"/>
                      <a:pt x="4196" y="8280"/>
                      <a:pt x="3728" y="7864"/>
                    </a:cubicBezTo>
                    <a:cubicBezTo>
                      <a:pt x="2572" y="6831"/>
                      <a:pt x="2034" y="5316"/>
                      <a:pt x="2044" y="3805"/>
                    </a:cubicBezTo>
                    <a:cubicBezTo>
                      <a:pt x="2048" y="3107"/>
                      <a:pt x="2040" y="2572"/>
                      <a:pt x="2379" y="1968"/>
                    </a:cubicBezTo>
                    <a:cubicBezTo>
                      <a:pt x="2506" y="1748"/>
                      <a:pt x="2532" y="1489"/>
                      <a:pt x="2686" y="1279"/>
                    </a:cubicBezTo>
                    <a:cubicBezTo>
                      <a:pt x="2735" y="1206"/>
                      <a:pt x="2825" y="1233"/>
                      <a:pt x="2878" y="1134"/>
                    </a:cubicBezTo>
                    <a:cubicBezTo>
                      <a:pt x="2918" y="1067"/>
                      <a:pt x="2908" y="957"/>
                      <a:pt x="2931" y="881"/>
                    </a:cubicBezTo>
                    <a:cubicBezTo>
                      <a:pt x="2997" y="668"/>
                      <a:pt x="3057" y="502"/>
                      <a:pt x="3028" y="266"/>
                    </a:cubicBezTo>
                    <a:cubicBezTo>
                      <a:pt x="2997" y="1"/>
                      <a:pt x="2994" y="30"/>
                      <a:pt x="2718" y="20"/>
                    </a:cubicBezTo>
                    <a:cubicBezTo>
                      <a:pt x="2608" y="18"/>
                      <a:pt x="2483" y="11"/>
                      <a:pt x="2361" y="11"/>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nvGrpSpPr>
            <p:cNvPr id="116" name="Google Shape;116;p18"/>
            <p:cNvGrpSpPr/>
            <p:nvPr/>
          </p:nvGrpSpPr>
          <p:grpSpPr>
            <a:xfrm>
              <a:off x="0" y="-10650"/>
              <a:ext cx="9143949" cy="5158468"/>
              <a:chOff x="0" y="-10650"/>
              <a:chExt cx="9143949" cy="5158468"/>
            </a:xfrm>
          </p:grpSpPr>
          <p:grpSp>
            <p:nvGrpSpPr>
              <p:cNvPr id="117" name="Google Shape;117;p18"/>
              <p:cNvGrpSpPr/>
              <p:nvPr/>
            </p:nvGrpSpPr>
            <p:grpSpPr>
              <a:xfrm>
                <a:off x="0" y="-10650"/>
                <a:ext cx="9143949" cy="5158468"/>
                <a:chOff x="267864" y="140547"/>
                <a:chExt cx="8608500" cy="4856400"/>
              </a:xfrm>
            </p:grpSpPr>
            <p:sp>
              <p:nvSpPr>
                <p:cNvPr id="118" name="Google Shape;118;p18"/>
                <p:cNvSpPr/>
                <p:nvPr/>
              </p:nvSpPr>
              <p:spPr>
                <a:xfrm>
                  <a:off x="267864" y="146479"/>
                  <a:ext cx="8608500" cy="393600"/>
                </a:xfrm>
                <a:prstGeom prst="rect">
                  <a:avLst/>
                </a:prstGeom>
                <a:solidFill>
                  <a:srgbClr val="FFFFFF"/>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19" name="Google Shape;119;p18"/>
                <p:cNvSpPr/>
                <p:nvPr/>
              </p:nvSpPr>
              <p:spPr>
                <a:xfrm rot="5400000">
                  <a:off x="-1927873" y="2336397"/>
                  <a:ext cx="4856400" cy="464700"/>
                </a:xfrm>
                <a:prstGeom prst="rect">
                  <a:avLst/>
                </a:prstGeom>
                <a:solidFill>
                  <a:srgbClr val="FFFFFF"/>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nvGrpSpPr>
              <p:cNvPr id="120" name="Google Shape;120;p18"/>
              <p:cNvGrpSpPr/>
              <p:nvPr/>
            </p:nvGrpSpPr>
            <p:grpSpPr>
              <a:xfrm rot="10800000">
                <a:off x="0" y="-10650"/>
                <a:ext cx="9143949" cy="5158468"/>
                <a:chOff x="267864" y="140547"/>
                <a:chExt cx="8608500" cy="4856400"/>
              </a:xfrm>
            </p:grpSpPr>
            <p:sp>
              <p:nvSpPr>
                <p:cNvPr id="121" name="Google Shape;121;p18"/>
                <p:cNvSpPr/>
                <p:nvPr/>
              </p:nvSpPr>
              <p:spPr>
                <a:xfrm>
                  <a:off x="267864" y="146479"/>
                  <a:ext cx="8608500" cy="393600"/>
                </a:xfrm>
                <a:prstGeom prst="rect">
                  <a:avLst/>
                </a:prstGeom>
                <a:solidFill>
                  <a:srgbClr val="FFFFFF"/>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22" name="Google Shape;122;p18"/>
                <p:cNvSpPr/>
                <p:nvPr/>
              </p:nvSpPr>
              <p:spPr>
                <a:xfrm rot="5400000">
                  <a:off x="-1927873" y="2336397"/>
                  <a:ext cx="4856400" cy="464700"/>
                </a:xfrm>
                <a:prstGeom prst="rect">
                  <a:avLst/>
                </a:prstGeom>
                <a:solidFill>
                  <a:srgbClr val="FFFFFF"/>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grpSp>
      <p:sp>
        <p:nvSpPr>
          <p:cNvPr id="123" name="Google Shape;123;p18"/>
          <p:cNvSpPr txBox="1">
            <a:spLocks noGrp="1"/>
          </p:cNvSpPr>
          <p:nvPr>
            <p:ph type="ctrTitle"/>
          </p:nvPr>
        </p:nvSpPr>
        <p:spPr>
          <a:xfrm>
            <a:off x="725275" y="1119280"/>
            <a:ext cx="3012000" cy="953100"/>
          </a:xfrm>
          <a:prstGeom prst="rect">
            <a:avLst/>
          </a:prstGeom>
          <a:noFill/>
          <a:ln>
            <a:noFill/>
          </a:ln>
        </p:spPr>
        <p:txBody>
          <a:bodyPr spcFirstLastPara="1" wrap="square" lIns="91425" tIns="91425" rIns="91425" bIns="91425" anchor="b" anchorCtr="0">
            <a:noAutofit/>
          </a:bodyPr>
          <a:lstStyle>
            <a:lvl1pPr lvl="0" algn="l">
              <a:lnSpc>
                <a:spcPct val="100000"/>
              </a:lnSpc>
              <a:spcBef>
                <a:spcPts val="0"/>
              </a:spcBef>
              <a:spcAft>
                <a:spcPts val="0"/>
              </a:spcAft>
              <a:buSzPts val="3000"/>
              <a:buNone/>
              <a:defRPr sz="3600"/>
            </a:lvl1pPr>
            <a:lvl2pPr lvl="1" algn="r">
              <a:lnSpc>
                <a:spcPct val="100000"/>
              </a:lnSpc>
              <a:spcBef>
                <a:spcPts val="0"/>
              </a:spcBef>
              <a:spcAft>
                <a:spcPts val="0"/>
              </a:spcAft>
              <a:buSzPts val="2400"/>
              <a:buNone/>
              <a:defRPr sz="2400"/>
            </a:lvl2pPr>
            <a:lvl3pPr lvl="2" algn="r">
              <a:lnSpc>
                <a:spcPct val="100000"/>
              </a:lnSpc>
              <a:spcBef>
                <a:spcPts val="0"/>
              </a:spcBef>
              <a:spcAft>
                <a:spcPts val="0"/>
              </a:spcAft>
              <a:buSzPts val="2400"/>
              <a:buNone/>
              <a:defRPr sz="2400"/>
            </a:lvl3pPr>
            <a:lvl4pPr lvl="3" algn="r">
              <a:lnSpc>
                <a:spcPct val="100000"/>
              </a:lnSpc>
              <a:spcBef>
                <a:spcPts val="0"/>
              </a:spcBef>
              <a:spcAft>
                <a:spcPts val="0"/>
              </a:spcAft>
              <a:buSzPts val="2400"/>
              <a:buNone/>
              <a:defRPr sz="2400"/>
            </a:lvl4pPr>
            <a:lvl5pPr lvl="4" algn="r">
              <a:lnSpc>
                <a:spcPct val="100000"/>
              </a:lnSpc>
              <a:spcBef>
                <a:spcPts val="0"/>
              </a:spcBef>
              <a:spcAft>
                <a:spcPts val="0"/>
              </a:spcAft>
              <a:buSzPts val="2400"/>
              <a:buNone/>
              <a:defRPr sz="2400"/>
            </a:lvl5pPr>
            <a:lvl6pPr lvl="5" algn="r">
              <a:lnSpc>
                <a:spcPct val="100000"/>
              </a:lnSpc>
              <a:spcBef>
                <a:spcPts val="0"/>
              </a:spcBef>
              <a:spcAft>
                <a:spcPts val="0"/>
              </a:spcAft>
              <a:buSzPts val="2400"/>
              <a:buNone/>
              <a:defRPr sz="2400"/>
            </a:lvl6pPr>
            <a:lvl7pPr lvl="6" algn="r">
              <a:lnSpc>
                <a:spcPct val="100000"/>
              </a:lnSpc>
              <a:spcBef>
                <a:spcPts val="0"/>
              </a:spcBef>
              <a:spcAft>
                <a:spcPts val="0"/>
              </a:spcAft>
              <a:buSzPts val="2400"/>
              <a:buNone/>
              <a:defRPr sz="2400"/>
            </a:lvl7pPr>
            <a:lvl8pPr lvl="7" algn="r">
              <a:lnSpc>
                <a:spcPct val="100000"/>
              </a:lnSpc>
              <a:spcBef>
                <a:spcPts val="0"/>
              </a:spcBef>
              <a:spcAft>
                <a:spcPts val="0"/>
              </a:spcAft>
              <a:buSzPts val="2400"/>
              <a:buNone/>
              <a:defRPr sz="2400"/>
            </a:lvl8pPr>
            <a:lvl9pPr lvl="8" algn="r">
              <a:lnSpc>
                <a:spcPct val="100000"/>
              </a:lnSpc>
              <a:spcBef>
                <a:spcPts val="0"/>
              </a:spcBef>
              <a:spcAft>
                <a:spcPts val="0"/>
              </a:spcAft>
              <a:buSzPts val="2400"/>
              <a:buNone/>
              <a:defRPr sz="2400"/>
            </a:lvl9pPr>
          </a:lstStyle>
          <a:p>
            <a:endParaRPr/>
          </a:p>
        </p:txBody>
      </p:sp>
      <p:sp>
        <p:nvSpPr>
          <p:cNvPr id="124" name="Google Shape;124;p18"/>
          <p:cNvSpPr txBox="1">
            <a:spLocks noGrp="1"/>
          </p:cNvSpPr>
          <p:nvPr>
            <p:ph type="subTitle" idx="1"/>
          </p:nvPr>
        </p:nvSpPr>
        <p:spPr>
          <a:xfrm>
            <a:off x="725275" y="2539450"/>
            <a:ext cx="3537600" cy="1841700"/>
          </a:xfrm>
          <a:prstGeom prst="rect">
            <a:avLst/>
          </a:prstGeom>
          <a:noFill/>
          <a:ln>
            <a:noFill/>
          </a:ln>
        </p:spPr>
        <p:txBody>
          <a:bodyPr spcFirstLastPara="1" wrap="square" lIns="91425" tIns="91425" rIns="91425" bIns="91425" anchor="ctr" anchorCtr="0">
            <a:noAutofit/>
          </a:bodyPr>
          <a:lstStyle>
            <a:lvl1pPr lvl="0" algn="l">
              <a:lnSpc>
                <a:spcPct val="100000"/>
              </a:lnSpc>
              <a:spcBef>
                <a:spcPts val="0"/>
              </a:spcBef>
              <a:spcAft>
                <a:spcPts val="0"/>
              </a:spcAft>
              <a:buSzPts val="1400"/>
              <a:buNone/>
              <a:defRPr>
                <a:latin typeface="Didact Gothic"/>
                <a:ea typeface="Didact Gothic"/>
                <a:cs typeface="Didact Gothic"/>
                <a:sym typeface="Didact Gothic"/>
              </a:defRPr>
            </a:lvl1pPr>
            <a:lvl2pPr lvl="1" algn="l">
              <a:lnSpc>
                <a:spcPct val="100000"/>
              </a:lnSpc>
              <a:spcBef>
                <a:spcPts val="1600"/>
              </a:spcBef>
              <a:spcAft>
                <a:spcPts val="0"/>
              </a:spcAft>
              <a:buSzPts val="1400"/>
              <a:buNone/>
              <a:defRPr>
                <a:latin typeface="Didact Gothic"/>
                <a:ea typeface="Didact Gothic"/>
                <a:cs typeface="Didact Gothic"/>
                <a:sym typeface="Didact Gothic"/>
              </a:defRPr>
            </a:lvl2pPr>
            <a:lvl3pPr lvl="2" algn="l">
              <a:lnSpc>
                <a:spcPct val="100000"/>
              </a:lnSpc>
              <a:spcBef>
                <a:spcPts val="1600"/>
              </a:spcBef>
              <a:spcAft>
                <a:spcPts val="0"/>
              </a:spcAft>
              <a:buSzPts val="1400"/>
              <a:buNone/>
              <a:defRPr>
                <a:latin typeface="Didact Gothic"/>
                <a:ea typeface="Didact Gothic"/>
                <a:cs typeface="Didact Gothic"/>
                <a:sym typeface="Didact Gothic"/>
              </a:defRPr>
            </a:lvl3pPr>
            <a:lvl4pPr lvl="3" algn="l">
              <a:lnSpc>
                <a:spcPct val="100000"/>
              </a:lnSpc>
              <a:spcBef>
                <a:spcPts val="1600"/>
              </a:spcBef>
              <a:spcAft>
                <a:spcPts val="0"/>
              </a:spcAft>
              <a:buSzPts val="1400"/>
              <a:buNone/>
              <a:defRPr>
                <a:latin typeface="Didact Gothic"/>
                <a:ea typeface="Didact Gothic"/>
                <a:cs typeface="Didact Gothic"/>
                <a:sym typeface="Didact Gothic"/>
              </a:defRPr>
            </a:lvl4pPr>
            <a:lvl5pPr lvl="4" algn="l">
              <a:lnSpc>
                <a:spcPct val="100000"/>
              </a:lnSpc>
              <a:spcBef>
                <a:spcPts val="1600"/>
              </a:spcBef>
              <a:spcAft>
                <a:spcPts val="0"/>
              </a:spcAft>
              <a:buSzPts val="1400"/>
              <a:buNone/>
              <a:defRPr>
                <a:latin typeface="Didact Gothic"/>
                <a:ea typeface="Didact Gothic"/>
                <a:cs typeface="Didact Gothic"/>
                <a:sym typeface="Didact Gothic"/>
              </a:defRPr>
            </a:lvl5pPr>
            <a:lvl6pPr lvl="5" algn="l">
              <a:lnSpc>
                <a:spcPct val="100000"/>
              </a:lnSpc>
              <a:spcBef>
                <a:spcPts val="1600"/>
              </a:spcBef>
              <a:spcAft>
                <a:spcPts val="0"/>
              </a:spcAft>
              <a:buSzPts val="1400"/>
              <a:buNone/>
              <a:defRPr>
                <a:latin typeface="Didact Gothic"/>
                <a:ea typeface="Didact Gothic"/>
                <a:cs typeface="Didact Gothic"/>
                <a:sym typeface="Didact Gothic"/>
              </a:defRPr>
            </a:lvl6pPr>
            <a:lvl7pPr lvl="6" algn="l">
              <a:lnSpc>
                <a:spcPct val="100000"/>
              </a:lnSpc>
              <a:spcBef>
                <a:spcPts val="1600"/>
              </a:spcBef>
              <a:spcAft>
                <a:spcPts val="0"/>
              </a:spcAft>
              <a:buSzPts val="1400"/>
              <a:buNone/>
              <a:defRPr>
                <a:latin typeface="Didact Gothic"/>
                <a:ea typeface="Didact Gothic"/>
                <a:cs typeface="Didact Gothic"/>
                <a:sym typeface="Didact Gothic"/>
              </a:defRPr>
            </a:lvl7pPr>
            <a:lvl8pPr lvl="7" algn="l">
              <a:lnSpc>
                <a:spcPct val="100000"/>
              </a:lnSpc>
              <a:spcBef>
                <a:spcPts val="1600"/>
              </a:spcBef>
              <a:spcAft>
                <a:spcPts val="0"/>
              </a:spcAft>
              <a:buSzPts val="1400"/>
              <a:buNone/>
              <a:defRPr>
                <a:latin typeface="Didact Gothic"/>
                <a:ea typeface="Didact Gothic"/>
                <a:cs typeface="Didact Gothic"/>
                <a:sym typeface="Didact Gothic"/>
              </a:defRPr>
            </a:lvl8pPr>
            <a:lvl9pPr lvl="8" algn="l">
              <a:lnSpc>
                <a:spcPct val="100000"/>
              </a:lnSpc>
              <a:spcBef>
                <a:spcPts val="1600"/>
              </a:spcBef>
              <a:spcAft>
                <a:spcPts val="1600"/>
              </a:spcAft>
              <a:buSzPts val="1400"/>
              <a:buNone/>
              <a:defRPr>
                <a:latin typeface="Didact Gothic"/>
                <a:ea typeface="Didact Gothic"/>
                <a:cs typeface="Didact Gothic"/>
                <a:sym typeface="Didact Gothic"/>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Quote">
  <p:cSld name="CUSTOM_9">
    <p:bg>
      <p:bgPr>
        <a:solidFill>
          <a:schemeClr val="dk1"/>
        </a:solidFill>
        <a:effectLst/>
      </p:bgPr>
    </p:bg>
    <p:spTree>
      <p:nvGrpSpPr>
        <p:cNvPr id="1" name="Shape 125"/>
        <p:cNvGrpSpPr/>
        <p:nvPr/>
      </p:nvGrpSpPr>
      <p:grpSpPr>
        <a:xfrm>
          <a:off x="0" y="0"/>
          <a:ext cx="0" cy="0"/>
          <a:chOff x="0" y="0"/>
          <a:chExt cx="0" cy="0"/>
        </a:xfrm>
      </p:grpSpPr>
      <p:grpSp>
        <p:nvGrpSpPr>
          <p:cNvPr id="126" name="Google Shape;126;p19"/>
          <p:cNvGrpSpPr/>
          <p:nvPr/>
        </p:nvGrpSpPr>
        <p:grpSpPr>
          <a:xfrm>
            <a:off x="725275" y="374700"/>
            <a:ext cx="7940969" cy="4346218"/>
            <a:chOff x="725275" y="374700"/>
            <a:chExt cx="7940969" cy="4346218"/>
          </a:xfrm>
        </p:grpSpPr>
        <p:sp>
          <p:nvSpPr>
            <p:cNvPr id="127" name="Google Shape;127;p19"/>
            <p:cNvSpPr/>
            <p:nvPr/>
          </p:nvSpPr>
          <p:spPr>
            <a:xfrm>
              <a:off x="6373262" y="374700"/>
              <a:ext cx="2292982" cy="1185726"/>
            </a:xfrm>
            <a:custGeom>
              <a:avLst/>
              <a:gdLst/>
              <a:ahLst/>
              <a:cxnLst/>
              <a:rect l="l" t="t" r="r" b="b"/>
              <a:pathLst>
                <a:path w="24838" h="12844" extrusionOk="0">
                  <a:moveTo>
                    <a:pt x="608" y="1"/>
                  </a:moveTo>
                  <a:cubicBezTo>
                    <a:pt x="120" y="373"/>
                    <a:pt x="1" y="2307"/>
                    <a:pt x="64" y="2739"/>
                  </a:cubicBezTo>
                  <a:cubicBezTo>
                    <a:pt x="174" y="3449"/>
                    <a:pt x="70" y="4137"/>
                    <a:pt x="220" y="4852"/>
                  </a:cubicBezTo>
                  <a:cubicBezTo>
                    <a:pt x="383" y="5626"/>
                    <a:pt x="765" y="6490"/>
                    <a:pt x="1100" y="7207"/>
                  </a:cubicBezTo>
                  <a:cubicBezTo>
                    <a:pt x="1323" y="7679"/>
                    <a:pt x="1672" y="8094"/>
                    <a:pt x="1964" y="8520"/>
                  </a:cubicBezTo>
                  <a:cubicBezTo>
                    <a:pt x="2200" y="8858"/>
                    <a:pt x="2390" y="9267"/>
                    <a:pt x="2666" y="9573"/>
                  </a:cubicBezTo>
                  <a:cubicBezTo>
                    <a:pt x="3184" y="10154"/>
                    <a:pt x="3951" y="10722"/>
                    <a:pt x="4645" y="11084"/>
                  </a:cubicBezTo>
                  <a:cubicBezTo>
                    <a:pt x="5476" y="11519"/>
                    <a:pt x="6386" y="11868"/>
                    <a:pt x="7286" y="12131"/>
                  </a:cubicBezTo>
                  <a:cubicBezTo>
                    <a:pt x="7937" y="12320"/>
                    <a:pt x="8609" y="12592"/>
                    <a:pt x="9267" y="12745"/>
                  </a:cubicBezTo>
                  <a:cubicBezTo>
                    <a:pt x="9531" y="12806"/>
                    <a:pt x="9785" y="12820"/>
                    <a:pt x="10040" y="12820"/>
                  </a:cubicBezTo>
                  <a:cubicBezTo>
                    <a:pt x="10258" y="12820"/>
                    <a:pt x="10478" y="12810"/>
                    <a:pt x="10708" y="12808"/>
                  </a:cubicBezTo>
                  <a:cubicBezTo>
                    <a:pt x="10754" y="12808"/>
                    <a:pt x="10800" y="12808"/>
                    <a:pt x="10846" y="12808"/>
                  </a:cubicBezTo>
                  <a:cubicBezTo>
                    <a:pt x="11440" y="12808"/>
                    <a:pt x="12049" y="12843"/>
                    <a:pt x="12652" y="12843"/>
                  </a:cubicBezTo>
                  <a:cubicBezTo>
                    <a:pt x="13045" y="12843"/>
                    <a:pt x="13436" y="12828"/>
                    <a:pt x="13818" y="12778"/>
                  </a:cubicBezTo>
                  <a:cubicBezTo>
                    <a:pt x="14871" y="12643"/>
                    <a:pt x="16044" y="12419"/>
                    <a:pt x="17070" y="12144"/>
                  </a:cubicBezTo>
                  <a:cubicBezTo>
                    <a:pt x="18054" y="11878"/>
                    <a:pt x="19067" y="11562"/>
                    <a:pt x="19991" y="11128"/>
                  </a:cubicBezTo>
                  <a:cubicBezTo>
                    <a:pt x="20754" y="10769"/>
                    <a:pt x="21857" y="10260"/>
                    <a:pt x="22399" y="9609"/>
                  </a:cubicBezTo>
                  <a:cubicBezTo>
                    <a:pt x="22944" y="8961"/>
                    <a:pt x="23372" y="8347"/>
                    <a:pt x="23778" y="7603"/>
                  </a:cubicBezTo>
                  <a:cubicBezTo>
                    <a:pt x="23944" y="7296"/>
                    <a:pt x="24163" y="7008"/>
                    <a:pt x="24276" y="6679"/>
                  </a:cubicBezTo>
                  <a:cubicBezTo>
                    <a:pt x="24379" y="6370"/>
                    <a:pt x="24389" y="6041"/>
                    <a:pt x="24445" y="5719"/>
                  </a:cubicBezTo>
                  <a:cubicBezTo>
                    <a:pt x="24592" y="4904"/>
                    <a:pt x="24704" y="4224"/>
                    <a:pt x="24704" y="3397"/>
                  </a:cubicBezTo>
                  <a:cubicBezTo>
                    <a:pt x="24704" y="2264"/>
                    <a:pt x="24778" y="1141"/>
                    <a:pt x="24838" y="1"/>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28" name="Google Shape;128;p19"/>
            <p:cNvSpPr/>
            <p:nvPr/>
          </p:nvSpPr>
          <p:spPr>
            <a:xfrm>
              <a:off x="6549033" y="543732"/>
              <a:ext cx="1756525" cy="36281"/>
            </a:xfrm>
            <a:custGeom>
              <a:avLst/>
              <a:gdLst/>
              <a:ahLst/>
              <a:cxnLst/>
              <a:rect l="l" t="t" r="r" b="b"/>
              <a:pathLst>
                <a:path w="19027" h="393" extrusionOk="0">
                  <a:moveTo>
                    <a:pt x="429" y="1"/>
                  </a:moveTo>
                  <a:cubicBezTo>
                    <a:pt x="120" y="1"/>
                    <a:pt x="0" y="393"/>
                    <a:pt x="376" y="393"/>
                  </a:cubicBezTo>
                  <a:lnTo>
                    <a:pt x="18598" y="393"/>
                  </a:lnTo>
                  <a:cubicBezTo>
                    <a:pt x="18910" y="393"/>
                    <a:pt x="19027" y="1"/>
                    <a:pt x="18651" y="1"/>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29" name="Google Shape;129;p19"/>
            <p:cNvSpPr/>
            <p:nvPr/>
          </p:nvSpPr>
          <p:spPr>
            <a:xfrm>
              <a:off x="725275" y="3443070"/>
              <a:ext cx="2471128" cy="1277848"/>
            </a:xfrm>
            <a:custGeom>
              <a:avLst/>
              <a:gdLst/>
              <a:ahLst/>
              <a:cxnLst/>
              <a:rect l="l" t="t" r="r" b="b"/>
              <a:pathLst>
                <a:path w="31997" h="16546" extrusionOk="0">
                  <a:moveTo>
                    <a:pt x="15698" y="1"/>
                  </a:moveTo>
                  <a:cubicBezTo>
                    <a:pt x="15192" y="1"/>
                    <a:pt x="14688" y="20"/>
                    <a:pt x="14196" y="84"/>
                  </a:cubicBezTo>
                  <a:cubicBezTo>
                    <a:pt x="12841" y="257"/>
                    <a:pt x="11329" y="546"/>
                    <a:pt x="10004" y="905"/>
                  </a:cubicBezTo>
                  <a:cubicBezTo>
                    <a:pt x="8738" y="1247"/>
                    <a:pt x="7432" y="1652"/>
                    <a:pt x="6243" y="2211"/>
                  </a:cubicBezTo>
                  <a:cubicBezTo>
                    <a:pt x="5260" y="2675"/>
                    <a:pt x="3837" y="3330"/>
                    <a:pt x="3140" y="4167"/>
                  </a:cubicBezTo>
                  <a:cubicBezTo>
                    <a:pt x="2439" y="5004"/>
                    <a:pt x="1884" y="5791"/>
                    <a:pt x="1362" y="6755"/>
                  </a:cubicBezTo>
                  <a:cubicBezTo>
                    <a:pt x="1149" y="7147"/>
                    <a:pt x="867" y="7519"/>
                    <a:pt x="724" y="7944"/>
                  </a:cubicBezTo>
                  <a:cubicBezTo>
                    <a:pt x="588" y="8343"/>
                    <a:pt x="575" y="8765"/>
                    <a:pt x="502" y="9180"/>
                  </a:cubicBezTo>
                  <a:cubicBezTo>
                    <a:pt x="316" y="10230"/>
                    <a:pt x="170" y="11107"/>
                    <a:pt x="170" y="12170"/>
                  </a:cubicBezTo>
                  <a:cubicBezTo>
                    <a:pt x="173" y="13632"/>
                    <a:pt x="77" y="15077"/>
                    <a:pt x="0" y="16546"/>
                  </a:cubicBezTo>
                  <a:lnTo>
                    <a:pt x="31213" y="16546"/>
                  </a:lnTo>
                  <a:cubicBezTo>
                    <a:pt x="31843" y="16064"/>
                    <a:pt x="31996" y="13576"/>
                    <a:pt x="31913" y="13018"/>
                  </a:cubicBezTo>
                  <a:cubicBezTo>
                    <a:pt x="31774" y="12104"/>
                    <a:pt x="31903" y="11217"/>
                    <a:pt x="31711" y="10296"/>
                  </a:cubicBezTo>
                  <a:cubicBezTo>
                    <a:pt x="31501" y="9296"/>
                    <a:pt x="31013" y="8187"/>
                    <a:pt x="30578" y="7263"/>
                  </a:cubicBezTo>
                  <a:cubicBezTo>
                    <a:pt x="30292" y="6656"/>
                    <a:pt x="29840" y="6121"/>
                    <a:pt x="29465" y="5572"/>
                  </a:cubicBezTo>
                  <a:cubicBezTo>
                    <a:pt x="29166" y="5134"/>
                    <a:pt x="28916" y="4609"/>
                    <a:pt x="28565" y="4213"/>
                  </a:cubicBezTo>
                  <a:cubicBezTo>
                    <a:pt x="27893" y="3466"/>
                    <a:pt x="26907" y="2735"/>
                    <a:pt x="26013" y="2267"/>
                  </a:cubicBezTo>
                  <a:cubicBezTo>
                    <a:pt x="24943" y="1705"/>
                    <a:pt x="23770" y="1257"/>
                    <a:pt x="22611" y="921"/>
                  </a:cubicBezTo>
                  <a:cubicBezTo>
                    <a:pt x="21771" y="676"/>
                    <a:pt x="20907" y="323"/>
                    <a:pt x="20060" y="127"/>
                  </a:cubicBezTo>
                  <a:cubicBezTo>
                    <a:pt x="19725" y="50"/>
                    <a:pt x="19403" y="31"/>
                    <a:pt x="19079" y="31"/>
                  </a:cubicBezTo>
                  <a:cubicBezTo>
                    <a:pt x="18791" y="31"/>
                    <a:pt x="18501" y="46"/>
                    <a:pt x="18199" y="47"/>
                  </a:cubicBezTo>
                  <a:cubicBezTo>
                    <a:pt x="18152" y="48"/>
                    <a:pt x="18105" y="48"/>
                    <a:pt x="18058" y="48"/>
                  </a:cubicBezTo>
                  <a:cubicBezTo>
                    <a:pt x="17283" y="48"/>
                    <a:pt x="16487" y="1"/>
                    <a:pt x="15698"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30" name="Google Shape;130;p19"/>
            <p:cNvSpPr/>
            <p:nvPr/>
          </p:nvSpPr>
          <p:spPr>
            <a:xfrm>
              <a:off x="2437615" y="4253136"/>
              <a:ext cx="105033" cy="29270"/>
            </a:xfrm>
            <a:custGeom>
              <a:avLst/>
              <a:gdLst/>
              <a:ahLst/>
              <a:cxnLst/>
              <a:rect l="l" t="t" r="r" b="b"/>
              <a:pathLst>
                <a:path w="1360" h="379" extrusionOk="0">
                  <a:moveTo>
                    <a:pt x="838" y="0"/>
                  </a:moveTo>
                  <a:cubicBezTo>
                    <a:pt x="585" y="0"/>
                    <a:pt x="1" y="379"/>
                    <a:pt x="519" y="379"/>
                  </a:cubicBezTo>
                  <a:cubicBezTo>
                    <a:pt x="775" y="379"/>
                    <a:pt x="1359" y="0"/>
                    <a:pt x="838"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31" name="Google Shape;131;p19"/>
            <p:cNvSpPr/>
            <p:nvPr/>
          </p:nvSpPr>
          <p:spPr>
            <a:xfrm>
              <a:off x="2422246" y="4006772"/>
              <a:ext cx="104260" cy="34754"/>
            </a:xfrm>
            <a:custGeom>
              <a:avLst/>
              <a:gdLst/>
              <a:ahLst/>
              <a:cxnLst/>
              <a:rect l="l" t="t" r="r" b="b"/>
              <a:pathLst>
                <a:path w="1350" h="450" extrusionOk="0">
                  <a:moveTo>
                    <a:pt x="824" y="1"/>
                  </a:moveTo>
                  <a:cubicBezTo>
                    <a:pt x="529" y="1"/>
                    <a:pt x="0" y="450"/>
                    <a:pt x="525" y="450"/>
                  </a:cubicBezTo>
                  <a:cubicBezTo>
                    <a:pt x="821" y="450"/>
                    <a:pt x="1349" y="1"/>
                    <a:pt x="824" y="1"/>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32" name="Google Shape;132;p19"/>
            <p:cNvSpPr/>
            <p:nvPr/>
          </p:nvSpPr>
          <p:spPr>
            <a:xfrm>
              <a:off x="2646754" y="4162313"/>
              <a:ext cx="95534" cy="22397"/>
            </a:xfrm>
            <a:custGeom>
              <a:avLst/>
              <a:gdLst/>
              <a:ahLst/>
              <a:cxnLst/>
              <a:rect l="l" t="t" r="r" b="b"/>
              <a:pathLst>
                <a:path w="1237" h="290" extrusionOk="0">
                  <a:moveTo>
                    <a:pt x="874" y="0"/>
                  </a:moveTo>
                  <a:cubicBezTo>
                    <a:pt x="724" y="0"/>
                    <a:pt x="0" y="290"/>
                    <a:pt x="362" y="290"/>
                  </a:cubicBezTo>
                  <a:cubicBezTo>
                    <a:pt x="512" y="290"/>
                    <a:pt x="1236" y="0"/>
                    <a:pt x="874"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33" name="Google Shape;133;p19"/>
            <p:cNvSpPr/>
            <p:nvPr/>
          </p:nvSpPr>
          <p:spPr>
            <a:xfrm>
              <a:off x="2595164" y="3857486"/>
              <a:ext cx="104260" cy="34213"/>
            </a:xfrm>
            <a:custGeom>
              <a:avLst/>
              <a:gdLst/>
              <a:ahLst/>
              <a:cxnLst/>
              <a:rect l="l" t="t" r="r" b="b"/>
              <a:pathLst>
                <a:path w="1350" h="443" extrusionOk="0">
                  <a:moveTo>
                    <a:pt x="828" y="0"/>
                  </a:moveTo>
                  <a:cubicBezTo>
                    <a:pt x="532" y="0"/>
                    <a:pt x="0" y="442"/>
                    <a:pt x="526" y="442"/>
                  </a:cubicBezTo>
                  <a:cubicBezTo>
                    <a:pt x="817" y="442"/>
                    <a:pt x="1349" y="0"/>
                    <a:pt x="828"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34" name="Google Shape;134;p19"/>
            <p:cNvSpPr/>
            <p:nvPr/>
          </p:nvSpPr>
          <p:spPr>
            <a:xfrm>
              <a:off x="2847628" y="4111728"/>
              <a:ext cx="86807" cy="44948"/>
            </a:xfrm>
            <a:custGeom>
              <a:avLst/>
              <a:gdLst/>
              <a:ahLst/>
              <a:cxnLst/>
              <a:rect l="l" t="t" r="r" b="b"/>
              <a:pathLst>
                <a:path w="1124" h="582" extrusionOk="0">
                  <a:moveTo>
                    <a:pt x="595" y="1"/>
                  </a:moveTo>
                  <a:cubicBezTo>
                    <a:pt x="147" y="1"/>
                    <a:pt x="0" y="582"/>
                    <a:pt x="529" y="582"/>
                  </a:cubicBezTo>
                  <a:cubicBezTo>
                    <a:pt x="977" y="582"/>
                    <a:pt x="1124" y="1"/>
                    <a:pt x="595" y="1"/>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35" name="Google Shape;135;p19"/>
            <p:cNvSpPr/>
            <p:nvPr/>
          </p:nvSpPr>
          <p:spPr>
            <a:xfrm>
              <a:off x="1291910" y="3397427"/>
              <a:ext cx="113991" cy="157395"/>
            </a:xfrm>
            <a:custGeom>
              <a:avLst/>
              <a:gdLst/>
              <a:ahLst/>
              <a:cxnLst/>
              <a:rect l="l" t="t" r="r" b="b"/>
              <a:pathLst>
                <a:path w="1476" h="2038" extrusionOk="0">
                  <a:moveTo>
                    <a:pt x="1079" y="0"/>
                  </a:moveTo>
                  <a:cubicBezTo>
                    <a:pt x="1056" y="0"/>
                    <a:pt x="1037" y="11"/>
                    <a:pt x="1022" y="34"/>
                  </a:cubicBezTo>
                  <a:lnTo>
                    <a:pt x="95" y="1469"/>
                  </a:lnTo>
                  <a:cubicBezTo>
                    <a:pt x="0" y="1613"/>
                    <a:pt x="254" y="2038"/>
                    <a:pt x="397" y="2038"/>
                  </a:cubicBezTo>
                  <a:cubicBezTo>
                    <a:pt x="419" y="2038"/>
                    <a:pt x="439" y="2027"/>
                    <a:pt x="454" y="2004"/>
                  </a:cubicBezTo>
                  <a:lnTo>
                    <a:pt x="1381" y="569"/>
                  </a:lnTo>
                  <a:cubicBezTo>
                    <a:pt x="1476" y="422"/>
                    <a:pt x="1221" y="0"/>
                    <a:pt x="1079" y="0"/>
                  </a:cubicBezTo>
                  <a:close/>
                </a:path>
              </a:pathLst>
            </a:custGeom>
            <a:solidFill>
              <a:schemeClr val="l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36" name="Google Shape;136;p19"/>
            <p:cNvSpPr/>
            <p:nvPr/>
          </p:nvSpPr>
          <p:spPr>
            <a:xfrm>
              <a:off x="1134979" y="3328152"/>
              <a:ext cx="82173" cy="108894"/>
            </a:xfrm>
            <a:custGeom>
              <a:avLst/>
              <a:gdLst/>
              <a:ahLst/>
              <a:cxnLst/>
              <a:rect l="l" t="t" r="r" b="b"/>
              <a:pathLst>
                <a:path w="1064" h="1410" extrusionOk="0">
                  <a:moveTo>
                    <a:pt x="684" y="0"/>
                  </a:moveTo>
                  <a:cubicBezTo>
                    <a:pt x="647" y="0"/>
                    <a:pt x="614" y="15"/>
                    <a:pt x="589" y="54"/>
                  </a:cubicBezTo>
                  <a:cubicBezTo>
                    <a:pt x="423" y="316"/>
                    <a:pt x="254" y="575"/>
                    <a:pt x="84" y="838"/>
                  </a:cubicBezTo>
                  <a:cubicBezTo>
                    <a:pt x="1" y="971"/>
                    <a:pt x="54" y="1147"/>
                    <a:pt x="144" y="1267"/>
                  </a:cubicBezTo>
                  <a:cubicBezTo>
                    <a:pt x="184" y="1321"/>
                    <a:pt x="289" y="1410"/>
                    <a:pt x="377" y="1410"/>
                  </a:cubicBezTo>
                  <a:cubicBezTo>
                    <a:pt x="414" y="1410"/>
                    <a:pt x="448" y="1395"/>
                    <a:pt x="473" y="1356"/>
                  </a:cubicBezTo>
                  <a:lnTo>
                    <a:pt x="981" y="575"/>
                  </a:lnTo>
                  <a:cubicBezTo>
                    <a:pt x="1064" y="442"/>
                    <a:pt x="1011" y="263"/>
                    <a:pt x="921" y="143"/>
                  </a:cubicBezTo>
                  <a:cubicBezTo>
                    <a:pt x="879" y="90"/>
                    <a:pt x="773" y="0"/>
                    <a:pt x="684" y="0"/>
                  </a:cubicBezTo>
                  <a:close/>
                </a:path>
              </a:pathLst>
            </a:custGeom>
            <a:solidFill>
              <a:schemeClr val="l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37" name="Google Shape;137;p19"/>
            <p:cNvSpPr/>
            <p:nvPr/>
          </p:nvSpPr>
          <p:spPr>
            <a:xfrm>
              <a:off x="1265884" y="3676073"/>
              <a:ext cx="85803" cy="101557"/>
            </a:xfrm>
            <a:custGeom>
              <a:avLst/>
              <a:gdLst/>
              <a:ahLst/>
              <a:cxnLst/>
              <a:rect l="l" t="t" r="r" b="b"/>
              <a:pathLst>
                <a:path w="1111" h="1315" extrusionOk="0">
                  <a:moveTo>
                    <a:pt x="731" y="1"/>
                  </a:moveTo>
                  <a:cubicBezTo>
                    <a:pt x="684" y="1"/>
                    <a:pt x="640" y="18"/>
                    <a:pt x="608" y="63"/>
                  </a:cubicBezTo>
                  <a:cubicBezTo>
                    <a:pt x="518" y="190"/>
                    <a:pt x="425" y="307"/>
                    <a:pt x="333" y="429"/>
                  </a:cubicBezTo>
                  <a:cubicBezTo>
                    <a:pt x="282" y="442"/>
                    <a:pt x="236" y="476"/>
                    <a:pt x="209" y="535"/>
                  </a:cubicBezTo>
                  <a:cubicBezTo>
                    <a:pt x="173" y="622"/>
                    <a:pt x="133" y="708"/>
                    <a:pt x="93" y="795"/>
                  </a:cubicBezTo>
                  <a:cubicBezTo>
                    <a:pt x="1" y="1001"/>
                    <a:pt x="215" y="1314"/>
                    <a:pt x="405" y="1314"/>
                  </a:cubicBezTo>
                  <a:cubicBezTo>
                    <a:pt x="468" y="1314"/>
                    <a:pt x="529" y="1279"/>
                    <a:pt x="575" y="1193"/>
                  </a:cubicBezTo>
                  <a:cubicBezTo>
                    <a:pt x="695" y="968"/>
                    <a:pt x="867" y="781"/>
                    <a:pt x="1014" y="575"/>
                  </a:cubicBezTo>
                  <a:cubicBezTo>
                    <a:pt x="1110" y="439"/>
                    <a:pt x="1083" y="260"/>
                    <a:pt x="980" y="134"/>
                  </a:cubicBezTo>
                  <a:cubicBezTo>
                    <a:pt x="931" y="71"/>
                    <a:pt x="825" y="1"/>
                    <a:pt x="731" y="1"/>
                  </a:cubicBezTo>
                  <a:close/>
                </a:path>
              </a:pathLst>
            </a:custGeom>
            <a:solidFill>
              <a:schemeClr val="l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38" name="Google Shape;138;p19"/>
            <p:cNvSpPr/>
            <p:nvPr/>
          </p:nvSpPr>
          <p:spPr>
            <a:xfrm>
              <a:off x="998282" y="3499757"/>
              <a:ext cx="72210" cy="96924"/>
            </a:xfrm>
            <a:custGeom>
              <a:avLst/>
              <a:gdLst/>
              <a:ahLst/>
              <a:cxnLst/>
              <a:rect l="l" t="t" r="r" b="b"/>
              <a:pathLst>
                <a:path w="935" h="1255" extrusionOk="0">
                  <a:moveTo>
                    <a:pt x="516" y="0"/>
                  </a:moveTo>
                  <a:cubicBezTo>
                    <a:pt x="504" y="0"/>
                    <a:pt x="492" y="4"/>
                    <a:pt x="482" y="11"/>
                  </a:cubicBezTo>
                  <a:cubicBezTo>
                    <a:pt x="230" y="184"/>
                    <a:pt x="80" y="430"/>
                    <a:pt x="23" y="732"/>
                  </a:cubicBezTo>
                  <a:cubicBezTo>
                    <a:pt x="0" y="871"/>
                    <a:pt x="103" y="1055"/>
                    <a:pt x="190" y="1158"/>
                  </a:cubicBezTo>
                  <a:cubicBezTo>
                    <a:pt x="225" y="1198"/>
                    <a:pt x="291" y="1255"/>
                    <a:pt x="340" y="1255"/>
                  </a:cubicBezTo>
                  <a:cubicBezTo>
                    <a:pt x="369" y="1255"/>
                    <a:pt x="392" y="1236"/>
                    <a:pt x="402" y="1184"/>
                  </a:cubicBezTo>
                  <a:cubicBezTo>
                    <a:pt x="445" y="942"/>
                    <a:pt x="584" y="739"/>
                    <a:pt x="784" y="599"/>
                  </a:cubicBezTo>
                  <a:cubicBezTo>
                    <a:pt x="935" y="498"/>
                    <a:pt x="666" y="0"/>
                    <a:pt x="516" y="0"/>
                  </a:cubicBezTo>
                  <a:close/>
                </a:path>
              </a:pathLst>
            </a:custGeom>
            <a:solidFill>
              <a:schemeClr val="l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39" name="Google Shape;139;p19"/>
            <p:cNvSpPr/>
            <p:nvPr/>
          </p:nvSpPr>
          <p:spPr>
            <a:xfrm>
              <a:off x="992181" y="3677077"/>
              <a:ext cx="77925" cy="99395"/>
            </a:xfrm>
            <a:custGeom>
              <a:avLst/>
              <a:gdLst/>
              <a:ahLst/>
              <a:cxnLst/>
              <a:rect l="l" t="t" r="r" b="b"/>
              <a:pathLst>
                <a:path w="1009" h="1287" extrusionOk="0">
                  <a:moveTo>
                    <a:pt x="606" y="1"/>
                  </a:moveTo>
                  <a:cubicBezTo>
                    <a:pt x="579" y="1"/>
                    <a:pt x="554" y="14"/>
                    <a:pt x="534" y="44"/>
                  </a:cubicBezTo>
                  <a:cubicBezTo>
                    <a:pt x="451" y="177"/>
                    <a:pt x="368" y="306"/>
                    <a:pt x="282" y="436"/>
                  </a:cubicBezTo>
                  <a:lnTo>
                    <a:pt x="102" y="715"/>
                  </a:lnTo>
                  <a:cubicBezTo>
                    <a:pt x="1" y="873"/>
                    <a:pt x="246" y="1287"/>
                    <a:pt x="402" y="1287"/>
                  </a:cubicBezTo>
                  <a:cubicBezTo>
                    <a:pt x="430" y="1287"/>
                    <a:pt x="455" y="1273"/>
                    <a:pt x="475" y="1243"/>
                  </a:cubicBezTo>
                  <a:lnTo>
                    <a:pt x="654" y="964"/>
                  </a:lnTo>
                  <a:cubicBezTo>
                    <a:pt x="737" y="835"/>
                    <a:pt x="820" y="705"/>
                    <a:pt x="907" y="576"/>
                  </a:cubicBezTo>
                  <a:cubicBezTo>
                    <a:pt x="1008" y="417"/>
                    <a:pt x="762" y="1"/>
                    <a:pt x="606" y="1"/>
                  </a:cubicBezTo>
                  <a:close/>
                </a:path>
              </a:pathLst>
            </a:custGeom>
            <a:solidFill>
              <a:schemeClr val="l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40" name="Google Shape;140;p19"/>
            <p:cNvSpPr/>
            <p:nvPr/>
          </p:nvSpPr>
          <p:spPr>
            <a:xfrm>
              <a:off x="1128338" y="3554744"/>
              <a:ext cx="95225" cy="125035"/>
            </a:xfrm>
            <a:custGeom>
              <a:avLst/>
              <a:gdLst/>
              <a:ahLst/>
              <a:cxnLst/>
              <a:rect l="l" t="t" r="r" b="b"/>
              <a:pathLst>
                <a:path w="1233" h="1619" extrusionOk="0">
                  <a:moveTo>
                    <a:pt x="857" y="1"/>
                  </a:moveTo>
                  <a:cubicBezTo>
                    <a:pt x="824" y="1"/>
                    <a:pt x="793" y="15"/>
                    <a:pt x="771" y="53"/>
                  </a:cubicBezTo>
                  <a:cubicBezTo>
                    <a:pt x="568" y="399"/>
                    <a:pt x="332" y="725"/>
                    <a:pt x="84" y="1044"/>
                  </a:cubicBezTo>
                  <a:cubicBezTo>
                    <a:pt x="1" y="1150"/>
                    <a:pt x="67" y="1329"/>
                    <a:pt x="127" y="1429"/>
                  </a:cubicBezTo>
                  <a:cubicBezTo>
                    <a:pt x="165" y="1487"/>
                    <a:pt x="273" y="1619"/>
                    <a:pt x="368" y="1619"/>
                  </a:cubicBezTo>
                  <a:cubicBezTo>
                    <a:pt x="388" y="1619"/>
                    <a:pt x="408" y="1613"/>
                    <a:pt x="426" y="1599"/>
                  </a:cubicBezTo>
                  <a:cubicBezTo>
                    <a:pt x="442" y="1588"/>
                    <a:pt x="452" y="1575"/>
                    <a:pt x="466" y="1565"/>
                  </a:cubicBezTo>
                  <a:lnTo>
                    <a:pt x="469" y="1562"/>
                  </a:lnTo>
                  <a:cubicBezTo>
                    <a:pt x="599" y="1452"/>
                    <a:pt x="685" y="1332"/>
                    <a:pt x="758" y="1176"/>
                  </a:cubicBezTo>
                  <a:cubicBezTo>
                    <a:pt x="761" y="1173"/>
                    <a:pt x="761" y="1173"/>
                    <a:pt x="761" y="1170"/>
                  </a:cubicBezTo>
                  <a:cubicBezTo>
                    <a:pt x="901" y="977"/>
                    <a:pt x="1033" y="781"/>
                    <a:pt x="1157" y="575"/>
                  </a:cubicBezTo>
                  <a:cubicBezTo>
                    <a:pt x="1233" y="442"/>
                    <a:pt x="1173" y="266"/>
                    <a:pt x="1087" y="150"/>
                  </a:cubicBezTo>
                  <a:cubicBezTo>
                    <a:pt x="1051" y="99"/>
                    <a:pt x="944" y="1"/>
                    <a:pt x="857" y="1"/>
                  </a:cubicBezTo>
                  <a:close/>
                </a:path>
              </a:pathLst>
            </a:custGeom>
            <a:solidFill>
              <a:schemeClr val="l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41" name="Google Shape;141;p19"/>
            <p:cNvSpPr/>
            <p:nvPr/>
          </p:nvSpPr>
          <p:spPr>
            <a:xfrm>
              <a:off x="1085321" y="3756855"/>
              <a:ext cx="105573" cy="146196"/>
            </a:xfrm>
            <a:custGeom>
              <a:avLst/>
              <a:gdLst/>
              <a:ahLst/>
              <a:cxnLst/>
              <a:rect l="l" t="t" r="r" b="b"/>
              <a:pathLst>
                <a:path w="1367" h="1893" extrusionOk="0">
                  <a:moveTo>
                    <a:pt x="975" y="0"/>
                  </a:moveTo>
                  <a:cubicBezTo>
                    <a:pt x="958" y="0"/>
                    <a:pt x="943" y="8"/>
                    <a:pt x="933" y="24"/>
                  </a:cubicBezTo>
                  <a:cubicBezTo>
                    <a:pt x="650" y="460"/>
                    <a:pt x="371" y="895"/>
                    <a:pt x="89" y="1326"/>
                  </a:cubicBezTo>
                  <a:cubicBezTo>
                    <a:pt x="1" y="1462"/>
                    <a:pt x="268" y="1892"/>
                    <a:pt x="396" y="1892"/>
                  </a:cubicBezTo>
                  <a:cubicBezTo>
                    <a:pt x="413" y="1892"/>
                    <a:pt x="427" y="1885"/>
                    <a:pt x="438" y="1868"/>
                  </a:cubicBezTo>
                  <a:lnTo>
                    <a:pt x="1282" y="563"/>
                  </a:lnTo>
                  <a:cubicBezTo>
                    <a:pt x="1367" y="430"/>
                    <a:pt x="1102" y="0"/>
                    <a:pt x="975" y="0"/>
                  </a:cubicBezTo>
                  <a:close/>
                </a:path>
              </a:pathLst>
            </a:custGeom>
            <a:solidFill>
              <a:schemeClr val="l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42" name="Google Shape;142;p19"/>
            <p:cNvSpPr/>
            <p:nvPr/>
          </p:nvSpPr>
          <p:spPr>
            <a:xfrm>
              <a:off x="1395244" y="3539762"/>
              <a:ext cx="82559" cy="113760"/>
            </a:xfrm>
            <a:custGeom>
              <a:avLst/>
              <a:gdLst/>
              <a:ahLst/>
              <a:cxnLst/>
              <a:rect l="l" t="t" r="r" b="b"/>
              <a:pathLst>
                <a:path w="1069" h="1473" extrusionOk="0">
                  <a:moveTo>
                    <a:pt x="678" y="0"/>
                  </a:moveTo>
                  <a:cubicBezTo>
                    <a:pt x="669" y="0"/>
                    <a:pt x="662" y="4"/>
                    <a:pt x="657" y="11"/>
                  </a:cubicBezTo>
                  <a:cubicBezTo>
                    <a:pt x="544" y="188"/>
                    <a:pt x="432" y="361"/>
                    <a:pt x="319" y="533"/>
                  </a:cubicBezTo>
                  <a:cubicBezTo>
                    <a:pt x="239" y="660"/>
                    <a:pt x="156" y="786"/>
                    <a:pt x="76" y="912"/>
                  </a:cubicBezTo>
                  <a:cubicBezTo>
                    <a:pt x="0" y="1030"/>
                    <a:pt x="291" y="1472"/>
                    <a:pt x="387" y="1472"/>
                  </a:cubicBezTo>
                  <a:cubicBezTo>
                    <a:pt x="396" y="1472"/>
                    <a:pt x="403" y="1468"/>
                    <a:pt x="408" y="1460"/>
                  </a:cubicBezTo>
                  <a:lnTo>
                    <a:pt x="990" y="560"/>
                  </a:lnTo>
                  <a:cubicBezTo>
                    <a:pt x="1069" y="441"/>
                    <a:pt x="773" y="0"/>
                    <a:pt x="678" y="0"/>
                  </a:cubicBezTo>
                  <a:close/>
                </a:path>
              </a:pathLst>
            </a:custGeom>
            <a:solidFill>
              <a:schemeClr val="l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43" name="Google Shape;143;p19"/>
            <p:cNvSpPr/>
            <p:nvPr/>
          </p:nvSpPr>
          <p:spPr>
            <a:xfrm>
              <a:off x="7955375" y="1250775"/>
              <a:ext cx="460475" cy="420825"/>
            </a:xfrm>
            <a:custGeom>
              <a:avLst/>
              <a:gdLst/>
              <a:ahLst/>
              <a:cxnLst/>
              <a:rect l="l" t="t" r="r" b="b"/>
              <a:pathLst>
                <a:path w="18419" h="16833" extrusionOk="0">
                  <a:moveTo>
                    <a:pt x="12177" y="0"/>
                  </a:moveTo>
                  <a:cubicBezTo>
                    <a:pt x="11648" y="0"/>
                    <a:pt x="11109" y="46"/>
                    <a:pt x="10599" y="46"/>
                  </a:cubicBezTo>
                  <a:cubicBezTo>
                    <a:pt x="10579" y="46"/>
                    <a:pt x="10558" y="46"/>
                    <a:pt x="10538" y="46"/>
                  </a:cubicBezTo>
                  <a:cubicBezTo>
                    <a:pt x="10391" y="45"/>
                    <a:pt x="10250" y="43"/>
                    <a:pt x="10112" y="43"/>
                  </a:cubicBezTo>
                  <a:cubicBezTo>
                    <a:pt x="9632" y="43"/>
                    <a:pt x="9195" y="68"/>
                    <a:pt x="8715" y="262"/>
                  </a:cubicBezTo>
                  <a:cubicBezTo>
                    <a:pt x="8256" y="447"/>
                    <a:pt x="7784" y="577"/>
                    <a:pt x="7306" y="707"/>
                  </a:cubicBezTo>
                  <a:cubicBezTo>
                    <a:pt x="6073" y="1039"/>
                    <a:pt x="5021" y="1344"/>
                    <a:pt x="3911" y="2033"/>
                  </a:cubicBezTo>
                  <a:cubicBezTo>
                    <a:pt x="2246" y="3062"/>
                    <a:pt x="855" y="4763"/>
                    <a:pt x="292" y="6650"/>
                  </a:cubicBezTo>
                  <a:cubicBezTo>
                    <a:pt x="1" y="7637"/>
                    <a:pt x="143" y="8746"/>
                    <a:pt x="143" y="9767"/>
                  </a:cubicBezTo>
                  <a:cubicBezTo>
                    <a:pt x="143" y="10640"/>
                    <a:pt x="117" y="11328"/>
                    <a:pt x="422" y="12145"/>
                  </a:cubicBezTo>
                  <a:cubicBezTo>
                    <a:pt x="801" y="13168"/>
                    <a:pt x="1482" y="13643"/>
                    <a:pt x="2176" y="14444"/>
                  </a:cubicBezTo>
                  <a:cubicBezTo>
                    <a:pt x="2652" y="14992"/>
                    <a:pt x="3083" y="15451"/>
                    <a:pt x="3665" y="15882"/>
                  </a:cubicBezTo>
                  <a:cubicBezTo>
                    <a:pt x="4306" y="16414"/>
                    <a:pt x="5631" y="16763"/>
                    <a:pt x="6744" y="16763"/>
                  </a:cubicBezTo>
                  <a:cubicBezTo>
                    <a:pt x="7524" y="16763"/>
                    <a:pt x="8354" y="16832"/>
                    <a:pt x="9165" y="16832"/>
                  </a:cubicBezTo>
                  <a:cubicBezTo>
                    <a:pt x="9611" y="16832"/>
                    <a:pt x="10052" y="16811"/>
                    <a:pt x="10475" y="16746"/>
                  </a:cubicBezTo>
                  <a:cubicBezTo>
                    <a:pt x="11206" y="16633"/>
                    <a:pt x="12077" y="16225"/>
                    <a:pt x="12731" y="15896"/>
                  </a:cubicBezTo>
                  <a:cubicBezTo>
                    <a:pt x="13538" y="15487"/>
                    <a:pt x="14352" y="15025"/>
                    <a:pt x="15119" y="14547"/>
                  </a:cubicBezTo>
                  <a:cubicBezTo>
                    <a:pt x="16150" y="13902"/>
                    <a:pt x="17063" y="13221"/>
                    <a:pt x="17758" y="12198"/>
                  </a:cubicBezTo>
                  <a:cubicBezTo>
                    <a:pt x="18389" y="11262"/>
                    <a:pt x="18399" y="10368"/>
                    <a:pt x="18402" y="9275"/>
                  </a:cubicBezTo>
                  <a:cubicBezTo>
                    <a:pt x="18419" y="6633"/>
                    <a:pt x="17798" y="4102"/>
                    <a:pt x="15970" y="2108"/>
                  </a:cubicBezTo>
                  <a:cubicBezTo>
                    <a:pt x="15233" y="1305"/>
                    <a:pt x="14279" y="291"/>
                    <a:pt x="13163" y="79"/>
                  </a:cubicBezTo>
                  <a:cubicBezTo>
                    <a:pt x="12845" y="19"/>
                    <a:pt x="12513" y="0"/>
                    <a:pt x="12177" y="0"/>
                  </a:cubicBez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nvGrpSpPr>
          <p:cNvPr id="144" name="Google Shape;144;p19"/>
          <p:cNvGrpSpPr/>
          <p:nvPr/>
        </p:nvGrpSpPr>
        <p:grpSpPr>
          <a:xfrm>
            <a:off x="0" y="-10650"/>
            <a:ext cx="9143949" cy="5158468"/>
            <a:chOff x="0" y="-10650"/>
            <a:chExt cx="9143949" cy="5158468"/>
          </a:xfrm>
        </p:grpSpPr>
        <p:grpSp>
          <p:nvGrpSpPr>
            <p:cNvPr id="145" name="Google Shape;145;p19"/>
            <p:cNvGrpSpPr/>
            <p:nvPr/>
          </p:nvGrpSpPr>
          <p:grpSpPr>
            <a:xfrm>
              <a:off x="0" y="-10650"/>
              <a:ext cx="9143949" cy="5158468"/>
              <a:chOff x="267864" y="140547"/>
              <a:chExt cx="8608500" cy="4856400"/>
            </a:xfrm>
          </p:grpSpPr>
          <p:sp>
            <p:nvSpPr>
              <p:cNvPr id="146" name="Google Shape;146;p19"/>
              <p:cNvSpPr/>
              <p:nvPr/>
            </p:nvSpPr>
            <p:spPr>
              <a:xfrm>
                <a:off x="267864" y="146479"/>
                <a:ext cx="8608500" cy="393600"/>
              </a:xfrm>
              <a:prstGeom prst="rect">
                <a:avLst/>
              </a:prstGeom>
              <a:solidFill>
                <a:srgbClr val="FFFFFF"/>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47" name="Google Shape;147;p19"/>
              <p:cNvSpPr/>
              <p:nvPr/>
            </p:nvSpPr>
            <p:spPr>
              <a:xfrm rot="5400000">
                <a:off x="-1927873" y="2336397"/>
                <a:ext cx="4856400" cy="464700"/>
              </a:xfrm>
              <a:prstGeom prst="rect">
                <a:avLst/>
              </a:prstGeom>
              <a:solidFill>
                <a:srgbClr val="FFFFFF"/>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nvGrpSpPr>
            <p:cNvPr id="148" name="Google Shape;148;p19"/>
            <p:cNvGrpSpPr/>
            <p:nvPr/>
          </p:nvGrpSpPr>
          <p:grpSpPr>
            <a:xfrm rot="10800000">
              <a:off x="0" y="-10650"/>
              <a:ext cx="9143949" cy="5158468"/>
              <a:chOff x="267864" y="140547"/>
              <a:chExt cx="8608500" cy="4856400"/>
            </a:xfrm>
          </p:grpSpPr>
          <p:sp>
            <p:nvSpPr>
              <p:cNvPr id="149" name="Google Shape;149;p19"/>
              <p:cNvSpPr/>
              <p:nvPr/>
            </p:nvSpPr>
            <p:spPr>
              <a:xfrm>
                <a:off x="267864" y="146479"/>
                <a:ext cx="8608500" cy="393600"/>
              </a:xfrm>
              <a:prstGeom prst="rect">
                <a:avLst/>
              </a:prstGeom>
              <a:solidFill>
                <a:srgbClr val="FFFFFF"/>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50" name="Google Shape;150;p19"/>
              <p:cNvSpPr/>
              <p:nvPr/>
            </p:nvSpPr>
            <p:spPr>
              <a:xfrm rot="5400000">
                <a:off x="-1927873" y="2336397"/>
                <a:ext cx="4856400" cy="464700"/>
              </a:xfrm>
              <a:prstGeom prst="rect">
                <a:avLst/>
              </a:prstGeom>
              <a:solidFill>
                <a:srgbClr val="FFFFFF"/>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sp>
        <p:nvSpPr>
          <p:cNvPr id="151" name="Google Shape;151;p19"/>
          <p:cNvSpPr txBox="1">
            <a:spLocks noGrp="1"/>
          </p:cNvSpPr>
          <p:nvPr>
            <p:ph type="ctrTitle"/>
          </p:nvPr>
        </p:nvSpPr>
        <p:spPr>
          <a:xfrm>
            <a:off x="1529406" y="3328138"/>
            <a:ext cx="6085200" cy="577800"/>
          </a:xfrm>
          <a:prstGeom prst="rect">
            <a:avLst/>
          </a:prstGeom>
          <a:noFill/>
          <a:ln>
            <a:noFill/>
          </a:ln>
        </p:spPr>
        <p:txBody>
          <a:bodyPr spcFirstLastPara="1" wrap="square" lIns="91425" tIns="91425" rIns="91425" bIns="91425" anchor="t" anchorCtr="0">
            <a:noAutofit/>
          </a:bodyPr>
          <a:lstStyle>
            <a:lvl1pPr lvl="0" algn="ctr">
              <a:lnSpc>
                <a:spcPct val="100000"/>
              </a:lnSpc>
              <a:spcBef>
                <a:spcPts val="0"/>
              </a:spcBef>
              <a:spcAft>
                <a:spcPts val="0"/>
              </a:spcAft>
              <a:buClr>
                <a:schemeClr val="accent1"/>
              </a:buClr>
              <a:buSzPts val="1400"/>
              <a:buNone/>
              <a:defRPr sz="1800">
                <a:solidFill>
                  <a:schemeClr val="lt1"/>
                </a:solidFill>
              </a:defRPr>
            </a:lvl1pPr>
            <a:lvl2pPr lvl="1" algn="ctr">
              <a:lnSpc>
                <a:spcPct val="100000"/>
              </a:lnSpc>
              <a:spcBef>
                <a:spcPts val="0"/>
              </a:spcBef>
              <a:spcAft>
                <a:spcPts val="0"/>
              </a:spcAft>
              <a:buClr>
                <a:schemeClr val="accent1"/>
              </a:buClr>
              <a:buSzPts val="1400"/>
              <a:buNone/>
              <a:defRPr sz="1400">
                <a:solidFill>
                  <a:schemeClr val="accent1"/>
                </a:solidFill>
              </a:defRPr>
            </a:lvl2pPr>
            <a:lvl3pPr lvl="2" algn="ctr">
              <a:lnSpc>
                <a:spcPct val="100000"/>
              </a:lnSpc>
              <a:spcBef>
                <a:spcPts val="0"/>
              </a:spcBef>
              <a:spcAft>
                <a:spcPts val="0"/>
              </a:spcAft>
              <a:buClr>
                <a:schemeClr val="accent1"/>
              </a:buClr>
              <a:buSzPts val="1400"/>
              <a:buNone/>
              <a:defRPr sz="1400">
                <a:solidFill>
                  <a:schemeClr val="accent1"/>
                </a:solidFill>
              </a:defRPr>
            </a:lvl3pPr>
            <a:lvl4pPr lvl="3" algn="ctr">
              <a:lnSpc>
                <a:spcPct val="100000"/>
              </a:lnSpc>
              <a:spcBef>
                <a:spcPts val="0"/>
              </a:spcBef>
              <a:spcAft>
                <a:spcPts val="0"/>
              </a:spcAft>
              <a:buClr>
                <a:schemeClr val="accent1"/>
              </a:buClr>
              <a:buSzPts val="1400"/>
              <a:buNone/>
              <a:defRPr sz="1400">
                <a:solidFill>
                  <a:schemeClr val="accent1"/>
                </a:solidFill>
              </a:defRPr>
            </a:lvl4pPr>
            <a:lvl5pPr lvl="4" algn="ctr">
              <a:lnSpc>
                <a:spcPct val="100000"/>
              </a:lnSpc>
              <a:spcBef>
                <a:spcPts val="0"/>
              </a:spcBef>
              <a:spcAft>
                <a:spcPts val="0"/>
              </a:spcAft>
              <a:buClr>
                <a:schemeClr val="accent1"/>
              </a:buClr>
              <a:buSzPts val="1400"/>
              <a:buNone/>
              <a:defRPr sz="1400">
                <a:solidFill>
                  <a:schemeClr val="accent1"/>
                </a:solidFill>
              </a:defRPr>
            </a:lvl5pPr>
            <a:lvl6pPr lvl="5" algn="ctr">
              <a:lnSpc>
                <a:spcPct val="100000"/>
              </a:lnSpc>
              <a:spcBef>
                <a:spcPts val="0"/>
              </a:spcBef>
              <a:spcAft>
                <a:spcPts val="0"/>
              </a:spcAft>
              <a:buClr>
                <a:schemeClr val="accent1"/>
              </a:buClr>
              <a:buSzPts val="1400"/>
              <a:buNone/>
              <a:defRPr sz="1400">
                <a:solidFill>
                  <a:schemeClr val="accent1"/>
                </a:solidFill>
              </a:defRPr>
            </a:lvl6pPr>
            <a:lvl7pPr lvl="6" algn="ctr">
              <a:lnSpc>
                <a:spcPct val="100000"/>
              </a:lnSpc>
              <a:spcBef>
                <a:spcPts val="0"/>
              </a:spcBef>
              <a:spcAft>
                <a:spcPts val="0"/>
              </a:spcAft>
              <a:buClr>
                <a:schemeClr val="accent1"/>
              </a:buClr>
              <a:buSzPts val="1400"/>
              <a:buNone/>
              <a:defRPr sz="1400">
                <a:solidFill>
                  <a:schemeClr val="accent1"/>
                </a:solidFill>
              </a:defRPr>
            </a:lvl7pPr>
            <a:lvl8pPr lvl="7" algn="ctr">
              <a:lnSpc>
                <a:spcPct val="100000"/>
              </a:lnSpc>
              <a:spcBef>
                <a:spcPts val="0"/>
              </a:spcBef>
              <a:spcAft>
                <a:spcPts val="0"/>
              </a:spcAft>
              <a:buClr>
                <a:schemeClr val="accent1"/>
              </a:buClr>
              <a:buSzPts val="1400"/>
              <a:buNone/>
              <a:defRPr sz="1400">
                <a:solidFill>
                  <a:schemeClr val="accent1"/>
                </a:solidFill>
              </a:defRPr>
            </a:lvl8pPr>
            <a:lvl9pPr lvl="8" algn="ctr">
              <a:lnSpc>
                <a:spcPct val="100000"/>
              </a:lnSpc>
              <a:spcBef>
                <a:spcPts val="0"/>
              </a:spcBef>
              <a:spcAft>
                <a:spcPts val="0"/>
              </a:spcAft>
              <a:buClr>
                <a:schemeClr val="accent1"/>
              </a:buClr>
              <a:buSzPts val="1400"/>
              <a:buNone/>
              <a:defRPr sz="1400">
                <a:solidFill>
                  <a:schemeClr val="accent1"/>
                </a:solidFill>
              </a:defRPr>
            </a:lvl9pPr>
          </a:lstStyle>
          <a:p>
            <a:endParaRPr/>
          </a:p>
        </p:txBody>
      </p:sp>
      <p:sp>
        <p:nvSpPr>
          <p:cNvPr id="152" name="Google Shape;152;p19"/>
          <p:cNvSpPr txBox="1">
            <a:spLocks noGrp="1"/>
          </p:cNvSpPr>
          <p:nvPr>
            <p:ph type="subTitle" idx="1"/>
          </p:nvPr>
        </p:nvSpPr>
        <p:spPr>
          <a:xfrm>
            <a:off x="1343600" y="1560425"/>
            <a:ext cx="6456600" cy="15291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SzPts val="1400"/>
              <a:buNone/>
              <a:defRPr sz="2400">
                <a:latin typeface="Didact Gothic"/>
                <a:ea typeface="Didact Gothic"/>
                <a:cs typeface="Didact Gothic"/>
                <a:sym typeface="Didact Gothic"/>
              </a:defRPr>
            </a:lvl1pPr>
            <a:lvl2pPr lvl="1" algn="ctr">
              <a:lnSpc>
                <a:spcPct val="100000"/>
              </a:lnSpc>
              <a:spcBef>
                <a:spcPts val="0"/>
              </a:spcBef>
              <a:spcAft>
                <a:spcPts val="0"/>
              </a:spcAft>
              <a:buSzPts val="1400"/>
              <a:buNone/>
              <a:defRPr sz="2400">
                <a:latin typeface="Didact Gothic"/>
                <a:ea typeface="Didact Gothic"/>
                <a:cs typeface="Didact Gothic"/>
                <a:sym typeface="Didact Gothic"/>
              </a:defRPr>
            </a:lvl2pPr>
            <a:lvl3pPr lvl="2" algn="ctr">
              <a:lnSpc>
                <a:spcPct val="100000"/>
              </a:lnSpc>
              <a:spcBef>
                <a:spcPts val="0"/>
              </a:spcBef>
              <a:spcAft>
                <a:spcPts val="0"/>
              </a:spcAft>
              <a:buSzPts val="1400"/>
              <a:buNone/>
              <a:defRPr sz="2400">
                <a:latin typeface="Didact Gothic"/>
                <a:ea typeface="Didact Gothic"/>
                <a:cs typeface="Didact Gothic"/>
                <a:sym typeface="Didact Gothic"/>
              </a:defRPr>
            </a:lvl3pPr>
            <a:lvl4pPr lvl="3" algn="ctr">
              <a:lnSpc>
                <a:spcPct val="100000"/>
              </a:lnSpc>
              <a:spcBef>
                <a:spcPts val="0"/>
              </a:spcBef>
              <a:spcAft>
                <a:spcPts val="0"/>
              </a:spcAft>
              <a:buSzPts val="1400"/>
              <a:buNone/>
              <a:defRPr sz="2400">
                <a:latin typeface="Didact Gothic"/>
                <a:ea typeface="Didact Gothic"/>
                <a:cs typeface="Didact Gothic"/>
                <a:sym typeface="Didact Gothic"/>
              </a:defRPr>
            </a:lvl4pPr>
            <a:lvl5pPr lvl="4" algn="ctr">
              <a:lnSpc>
                <a:spcPct val="100000"/>
              </a:lnSpc>
              <a:spcBef>
                <a:spcPts val="0"/>
              </a:spcBef>
              <a:spcAft>
                <a:spcPts val="0"/>
              </a:spcAft>
              <a:buSzPts val="1400"/>
              <a:buNone/>
              <a:defRPr sz="2400">
                <a:latin typeface="Didact Gothic"/>
                <a:ea typeface="Didact Gothic"/>
                <a:cs typeface="Didact Gothic"/>
                <a:sym typeface="Didact Gothic"/>
              </a:defRPr>
            </a:lvl5pPr>
            <a:lvl6pPr lvl="5" algn="ctr">
              <a:lnSpc>
                <a:spcPct val="100000"/>
              </a:lnSpc>
              <a:spcBef>
                <a:spcPts val="0"/>
              </a:spcBef>
              <a:spcAft>
                <a:spcPts val="0"/>
              </a:spcAft>
              <a:buSzPts val="1400"/>
              <a:buNone/>
              <a:defRPr sz="2400">
                <a:latin typeface="Didact Gothic"/>
                <a:ea typeface="Didact Gothic"/>
                <a:cs typeface="Didact Gothic"/>
                <a:sym typeface="Didact Gothic"/>
              </a:defRPr>
            </a:lvl6pPr>
            <a:lvl7pPr lvl="6" algn="ctr">
              <a:lnSpc>
                <a:spcPct val="100000"/>
              </a:lnSpc>
              <a:spcBef>
                <a:spcPts val="0"/>
              </a:spcBef>
              <a:spcAft>
                <a:spcPts val="0"/>
              </a:spcAft>
              <a:buSzPts val="1400"/>
              <a:buNone/>
              <a:defRPr sz="2400">
                <a:latin typeface="Didact Gothic"/>
                <a:ea typeface="Didact Gothic"/>
                <a:cs typeface="Didact Gothic"/>
                <a:sym typeface="Didact Gothic"/>
              </a:defRPr>
            </a:lvl7pPr>
            <a:lvl8pPr lvl="7" algn="ctr">
              <a:lnSpc>
                <a:spcPct val="100000"/>
              </a:lnSpc>
              <a:spcBef>
                <a:spcPts val="0"/>
              </a:spcBef>
              <a:spcAft>
                <a:spcPts val="0"/>
              </a:spcAft>
              <a:buSzPts val="1400"/>
              <a:buNone/>
              <a:defRPr sz="2400">
                <a:latin typeface="Didact Gothic"/>
                <a:ea typeface="Didact Gothic"/>
                <a:cs typeface="Didact Gothic"/>
                <a:sym typeface="Didact Gothic"/>
              </a:defRPr>
            </a:lvl8pPr>
            <a:lvl9pPr lvl="8" algn="ctr">
              <a:lnSpc>
                <a:spcPct val="100000"/>
              </a:lnSpc>
              <a:spcBef>
                <a:spcPts val="0"/>
              </a:spcBef>
              <a:spcAft>
                <a:spcPts val="0"/>
              </a:spcAft>
              <a:buSzPts val="1400"/>
              <a:buNone/>
              <a:defRPr sz="2400">
                <a:latin typeface="Didact Gothic"/>
                <a:ea typeface="Didact Gothic"/>
                <a:cs typeface="Didact Gothic"/>
                <a:sym typeface="Didact Gothic"/>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and body" type="tx">
  <p:cSld name="TITLE_AND_BODY">
    <p:bg>
      <p:bgPr>
        <a:solidFill>
          <a:schemeClr val="dk1"/>
        </a:solidFill>
        <a:effectLst/>
      </p:bgPr>
    </p:bg>
    <p:spTree>
      <p:nvGrpSpPr>
        <p:cNvPr id="1" name="Shape 153"/>
        <p:cNvGrpSpPr/>
        <p:nvPr/>
      </p:nvGrpSpPr>
      <p:grpSpPr>
        <a:xfrm>
          <a:off x="0" y="0"/>
          <a:ext cx="0" cy="0"/>
          <a:chOff x="0" y="0"/>
          <a:chExt cx="0" cy="0"/>
        </a:xfrm>
      </p:grpSpPr>
      <p:grpSp>
        <p:nvGrpSpPr>
          <p:cNvPr id="154" name="Google Shape;154;p20"/>
          <p:cNvGrpSpPr/>
          <p:nvPr/>
        </p:nvGrpSpPr>
        <p:grpSpPr>
          <a:xfrm>
            <a:off x="0" y="-10650"/>
            <a:ext cx="9143949" cy="5158468"/>
            <a:chOff x="0" y="-10650"/>
            <a:chExt cx="9143949" cy="5158468"/>
          </a:xfrm>
        </p:grpSpPr>
        <p:grpSp>
          <p:nvGrpSpPr>
            <p:cNvPr id="155" name="Google Shape;155;p20"/>
            <p:cNvGrpSpPr/>
            <p:nvPr/>
          </p:nvGrpSpPr>
          <p:grpSpPr>
            <a:xfrm>
              <a:off x="0" y="-10650"/>
              <a:ext cx="9143949" cy="5158468"/>
              <a:chOff x="267864" y="140547"/>
              <a:chExt cx="8608500" cy="4856400"/>
            </a:xfrm>
          </p:grpSpPr>
          <p:sp>
            <p:nvSpPr>
              <p:cNvPr id="156" name="Google Shape;156;p20"/>
              <p:cNvSpPr/>
              <p:nvPr/>
            </p:nvSpPr>
            <p:spPr>
              <a:xfrm>
                <a:off x="267864" y="146479"/>
                <a:ext cx="8608500" cy="393600"/>
              </a:xfrm>
              <a:prstGeom prst="rect">
                <a:avLst/>
              </a:prstGeom>
              <a:solidFill>
                <a:srgbClr val="FFFFFF"/>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57" name="Google Shape;157;p20"/>
              <p:cNvSpPr/>
              <p:nvPr/>
            </p:nvSpPr>
            <p:spPr>
              <a:xfrm rot="5400000">
                <a:off x="-1927873" y="2336397"/>
                <a:ext cx="4856400" cy="464700"/>
              </a:xfrm>
              <a:prstGeom prst="rect">
                <a:avLst/>
              </a:prstGeom>
              <a:solidFill>
                <a:srgbClr val="FFFFFF"/>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nvGrpSpPr>
            <p:cNvPr id="158" name="Google Shape;158;p20"/>
            <p:cNvGrpSpPr/>
            <p:nvPr/>
          </p:nvGrpSpPr>
          <p:grpSpPr>
            <a:xfrm rot="10800000">
              <a:off x="0" y="-10650"/>
              <a:ext cx="9143949" cy="5158468"/>
              <a:chOff x="267864" y="140547"/>
              <a:chExt cx="8608500" cy="4856400"/>
            </a:xfrm>
          </p:grpSpPr>
          <p:sp>
            <p:nvSpPr>
              <p:cNvPr id="159" name="Google Shape;159;p20"/>
              <p:cNvSpPr/>
              <p:nvPr/>
            </p:nvSpPr>
            <p:spPr>
              <a:xfrm>
                <a:off x="267864" y="146479"/>
                <a:ext cx="8608500" cy="393600"/>
              </a:xfrm>
              <a:prstGeom prst="rect">
                <a:avLst/>
              </a:prstGeom>
              <a:solidFill>
                <a:srgbClr val="FFFFFF"/>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60" name="Google Shape;160;p20"/>
              <p:cNvSpPr/>
              <p:nvPr/>
            </p:nvSpPr>
            <p:spPr>
              <a:xfrm rot="5400000">
                <a:off x="-1927873" y="2336397"/>
                <a:ext cx="4856400" cy="464700"/>
              </a:xfrm>
              <a:prstGeom prst="rect">
                <a:avLst/>
              </a:prstGeom>
              <a:solidFill>
                <a:srgbClr val="FFFFFF"/>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sp>
        <p:nvSpPr>
          <p:cNvPr id="161" name="Google Shape;161;p20"/>
          <p:cNvSpPr txBox="1">
            <a:spLocks noGrp="1"/>
          </p:cNvSpPr>
          <p:nvPr>
            <p:ph type="title"/>
          </p:nvPr>
        </p:nvSpPr>
        <p:spPr>
          <a:xfrm>
            <a:off x="4662450" y="781453"/>
            <a:ext cx="3768600" cy="1265400"/>
          </a:xfrm>
          <a:prstGeom prst="rect">
            <a:avLst/>
          </a:prstGeom>
          <a:noFill/>
          <a:ln>
            <a:noFill/>
          </a:ln>
        </p:spPr>
        <p:txBody>
          <a:bodyPr spcFirstLastPara="1" wrap="square" lIns="91425" tIns="91425" rIns="91425" bIns="91425" anchor="t" anchorCtr="0">
            <a:noAutofit/>
          </a:bodyPr>
          <a:lstStyle>
            <a:lvl1pPr lvl="0" algn="r">
              <a:lnSpc>
                <a:spcPct val="100000"/>
              </a:lnSpc>
              <a:spcBef>
                <a:spcPts val="0"/>
              </a:spcBef>
              <a:spcAft>
                <a:spcPts val="0"/>
              </a:spcAft>
              <a:buSzPts val="2400"/>
              <a:buNone/>
              <a:defRPr sz="3600"/>
            </a:lvl1pPr>
            <a:lvl2pPr lvl="1" algn="r">
              <a:lnSpc>
                <a:spcPct val="100000"/>
              </a:lnSpc>
              <a:spcBef>
                <a:spcPts val="0"/>
              </a:spcBef>
              <a:spcAft>
                <a:spcPts val="0"/>
              </a:spcAft>
              <a:buSzPts val="2400"/>
              <a:buNone/>
              <a:defRPr sz="3600">
                <a:latin typeface="Roboto Slab"/>
                <a:ea typeface="Roboto Slab"/>
                <a:cs typeface="Roboto Slab"/>
                <a:sym typeface="Roboto Slab"/>
              </a:defRPr>
            </a:lvl2pPr>
            <a:lvl3pPr lvl="2" algn="r">
              <a:lnSpc>
                <a:spcPct val="100000"/>
              </a:lnSpc>
              <a:spcBef>
                <a:spcPts val="0"/>
              </a:spcBef>
              <a:spcAft>
                <a:spcPts val="0"/>
              </a:spcAft>
              <a:buSzPts val="2400"/>
              <a:buNone/>
              <a:defRPr sz="3600">
                <a:latin typeface="Roboto Slab"/>
                <a:ea typeface="Roboto Slab"/>
                <a:cs typeface="Roboto Slab"/>
                <a:sym typeface="Roboto Slab"/>
              </a:defRPr>
            </a:lvl3pPr>
            <a:lvl4pPr lvl="3" algn="r">
              <a:lnSpc>
                <a:spcPct val="100000"/>
              </a:lnSpc>
              <a:spcBef>
                <a:spcPts val="0"/>
              </a:spcBef>
              <a:spcAft>
                <a:spcPts val="0"/>
              </a:spcAft>
              <a:buSzPts val="2400"/>
              <a:buNone/>
              <a:defRPr sz="3600">
                <a:latin typeface="Roboto Slab"/>
                <a:ea typeface="Roboto Slab"/>
                <a:cs typeface="Roboto Slab"/>
                <a:sym typeface="Roboto Slab"/>
              </a:defRPr>
            </a:lvl4pPr>
            <a:lvl5pPr lvl="4" algn="r">
              <a:lnSpc>
                <a:spcPct val="100000"/>
              </a:lnSpc>
              <a:spcBef>
                <a:spcPts val="0"/>
              </a:spcBef>
              <a:spcAft>
                <a:spcPts val="0"/>
              </a:spcAft>
              <a:buSzPts val="2400"/>
              <a:buNone/>
              <a:defRPr sz="3600">
                <a:latin typeface="Roboto Slab"/>
                <a:ea typeface="Roboto Slab"/>
                <a:cs typeface="Roboto Slab"/>
                <a:sym typeface="Roboto Slab"/>
              </a:defRPr>
            </a:lvl5pPr>
            <a:lvl6pPr lvl="5" algn="r">
              <a:lnSpc>
                <a:spcPct val="100000"/>
              </a:lnSpc>
              <a:spcBef>
                <a:spcPts val="0"/>
              </a:spcBef>
              <a:spcAft>
                <a:spcPts val="0"/>
              </a:spcAft>
              <a:buSzPts val="2400"/>
              <a:buNone/>
              <a:defRPr sz="3600">
                <a:latin typeface="Roboto Slab"/>
                <a:ea typeface="Roboto Slab"/>
                <a:cs typeface="Roboto Slab"/>
                <a:sym typeface="Roboto Slab"/>
              </a:defRPr>
            </a:lvl6pPr>
            <a:lvl7pPr lvl="6" algn="r">
              <a:lnSpc>
                <a:spcPct val="100000"/>
              </a:lnSpc>
              <a:spcBef>
                <a:spcPts val="0"/>
              </a:spcBef>
              <a:spcAft>
                <a:spcPts val="0"/>
              </a:spcAft>
              <a:buSzPts val="2400"/>
              <a:buNone/>
              <a:defRPr sz="3600">
                <a:latin typeface="Roboto Slab"/>
                <a:ea typeface="Roboto Slab"/>
                <a:cs typeface="Roboto Slab"/>
                <a:sym typeface="Roboto Slab"/>
              </a:defRPr>
            </a:lvl7pPr>
            <a:lvl8pPr lvl="7" algn="r">
              <a:lnSpc>
                <a:spcPct val="100000"/>
              </a:lnSpc>
              <a:spcBef>
                <a:spcPts val="0"/>
              </a:spcBef>
              <a:spcAft>
                <a:spcPts val="0"/>
              </a:spcAft>
              <a:buSzPts val="2400"/>
              <a:buNone/>
              <a:defRPr sz="3600">
                <a:latin typeface="Roboto Slab"/>
                <a:ea typeface="Roboto Slab"/>
                <a:cs typeface="Roboto Slab"/>
                <a:sym typeface="Roboto Slab"/>
              </a:defRPr>
            </a:lvl8pPr>
            <a:lvl9pPr lvl="8" algn="r">
              <a:lnSpc>
                <a:spcPct val="100000"/>
              </a:lnSpc>
              <a:spcBef>
                <a:spcPts val="0"/>
              </a:spcBef>
              <a:spcAft>
                <a:spcPts val="0"/>
              </a:spcAft>
              <a:buSzPts val="2400"/>
              <a:buNone/>
              <a:defRPr sz="3600">
                <a:latin typeface="Roboto Slab"/>
                <a:ea typeface="Roboto Slab"/>
                <a:cs typeface="Roboto Slab"/>
                <a:sym typeface="Roboto Slab"/>
              </a:defRPr>
            </a:lvl9pPr>
          </a:lstStyle>
          <a:p>
            <a:endParaRPr/>
          </a:p>
        </p:txBody>
      </p:sp>
      <p:sp>
        <p:nvSpPr>
          <p:cNvPr id="162" name="Google Shape;162;p20"/>
          <p:cNvSpPr txBox="1">
            <a:spLocks noGrp="1"/>
          </p:cNvSpPr>
          <p:nvPr>
            <p:ph type="subTitle" idx="1"/>
          </p:nvPr>
        </p:nvSpPr>
        <p:spPr>
          <a:xfrm flipH="1">
            <a:off x="721350" y="2450975"/>
            <a:ext cx="6042900" cy="1885200"/>
          </a:xfrm>
          <a:prstGeom prst="rect">
            <a:avLst/>
          </a:prstGeom>
          <a:noFill/>
          <a:ln>
            <a:noFill/>
          </a:ln>
        </p:spPr>
        <p:txBody>
          <a:bodyPr spcFirstLastPara="1" wrap="square" lIns="91425" tIns="91425" rIns="91425" bIns="91425" anchor="b" anchorCtr="0">
            <a:noAutofit/>
          </a:bodyPr>
          <a:lstStyle>
            <a:lvl1pPr lvl="0" algn="l">
              <a:lnSpc>
                <a:spcPct val="100000"/>
              </a:lnSpc>
              <a:spcBef>
                <a:spcPts val="0"/>
              </a:spcBef>
              <a:spcAft>
                <a:spcPts val="0"/>
              </a:spcAft>
              <a:buSzPts val="1400"/>
              <a:buNone/>
              <a:defRPr sz="1400"/>
            </a:lvl1pPr>
            <a:lvl2pPr lvl="1" algn="l">
              <a:lnSpc>
                <a:spcPct val="100000"/>
              </a:lnSpc>
              <a:spcBef>
                <a:spcPts val="0"/>
              </a:spcBef>
              <a:spcAft>
                <a:spcPts val="0"/>
              </a:spcAft>
              <a:buSzPts val="1400"/>
              <a:buNone/>
              <a:defRPr sz="1400"/>
            </a:lvl2pPr>
            <a:lvl3pPr lvl="2" algn="l">
              <a:lnSpc>
                <a:spcPct val="100000"/>
              </a:lnSpc>
              <a:spcBef>
                <a:spcPts val="0"/>
              </a:spcBef>
              <a:spcAft>
                <a:spcPts val="0"/>
              </a:spcAft>
              <a:buSzPts val="1400"/>
              <a:buNone/>
              <a:defRPr sz="1400"/>
            </a:lvl3pPr>
            <a:lvl4pPr lvl="3" algn="l">
              <a:lnSpc>
                <a:spcPct val="100000"/>
              </a:lnSpc>
              <a:spcBef>
                <a:spcPts val="0"/>
              </a:spcBef>
              <a:spcAft>
                <a:spcPts val="0"/>
              </a:spcAft>
              <a:buSzPts val="1400"/>
              <a:buNone/>
              <a:defRPr sz="1400"/>
            </a:lvl4pPr>
            <a:lvl5pPr lvl="4" algn="l">
              <a:lnSpc>
                <a:spcPct val="100000"/>
              </a:lnSpc>
              <a:spcBef>
                <a:spcPts val="0"/>
              </a:spcBef>
              <a:spcAft>
                <a:spcPts val="0"/>
              </a:spcAft>
              <a:buSzPts val="1400"/>
              <a:buNone/>
              <a:defRPr sz="1400"/>
            </a:lvl5pPr>
            <a:lvl6pPr lvl="5" algn="l">
              <a:lnSpc>
                <a:spcPct val="100000"/>
              </a:lnSpc>
              <a:spcBef>
                <a:spcPts val="0"/>
              </a:spcBef>
              <a:spcAft>
                <a:spcPts val="0"/>
              </a:spcAft>
              <a:buSzPts val="1400"/>
              <a:buNone/>
              <a:defRPr sz="1400"/>
            </a:lvl6pPr>
            <a:lvl7pPr lvl="6" algn="l">
              <a:lnSpc>
                <a:spcPct val="100000"/>
              </a:lnSpc>
              <a:spcBef>
                <a:spcPts val="0"/>
              </a:spcBef>
              <a:spcAft>
                <a:spcPts val="0"/>
              </a:spcAft>
              <a:buSzPts val="1400"/>
              <a:buNone/>
              <a:defRPr sz="1400"/>
            </a:lvl7pPr>
            <a:lvl8pPr lvl="7" algn="l">
              <a:lnSpc>
                <a:spcPct val="100000"/>
              </a:lnSpc>
              <a:spcBef>
                <a:spcPts val="0"/>
              </a:spcBef>
              <a:spcAft>
                <a:spcPts val="0"/>
              </a:spcAft>
              <a:buSzPts val="1400"/>
              <a:buNone/>
              <a:defRPr sz="1400"/>
            </a:lvl8pPr>
            <a:lvl9pPr lvl="8" algn="l">
              <a:lnSpc>
                <a:spcPct val="100000"/>
              </a:lnSpc>
              <a:spcBef>
                <a:spcPts val="0"/>
              </a:spcBef>
              <a:spcAft>
                <a:spcPts val="0"/>
              </a:spcAft>
              <a:buSzPts val="1400"/>
              <a:buNone/>
              <a:defRPr sz="1400"/>
            </a:lvl9pPr>
          </a:lstStyle>
          <a:p>
            <a:endParaRPr/>
          </a:p>
        </p:txBody>
      </p:sp>
      <p:sp>
        <p:nvSpPr>
          <p:cNvPr id="163" name="Google Shape;163;p20"/>
          <p:cNvSpPr/>
          <p:nvPr/>
        </p:nvSpPr>
        <p:spPr>
          <a:xfrm rot="10800000">
            <a:off x="1669222" y="720987"/>
            <a:ext cx="1516943" cy="1386324"/>
          </a:xfrm>
          <a:custGeom>
            <a:avLst/>
            <a:gdLst/>
            <a:ahLst/>
            <a:cxnLst/>
            <a:rect l="l" t="t" r="r" b="b"/>
            <a:pathLst>
              <a:path w="18419" h="16833" extrusionOk="0">
                <a:moveTo>
                  <a:pt x="12177" y="0"/>
                </a:moveTo>
                <a:cubicBezTo>
                  <a:pt x="11648" y="0"/>
                  <a:pt x="11109" y="46"/>
                  <a:pt x="10599" y="46"/>
                </a:cubicBezTo>
                <a:cubicBezTo>
                  <a:pt x="10579" y="46"/>
                  <a:pt x="10558" y="46"/>
                  <a:pt x="10538" y="46"/>
                </a:cubicBezTo>
                <a:cubicBezTo>
                  <a:pt x="10391" y="45"/>
                  <a:pt x="10250" y="43"/>
                  <a:pt x="10112" y="43"/>
                </a:cubicBezTo>
                <a:cubicBezTo>
                  <a:pt x="9632" y="43"/>
                  <a:pt x="9195" y="68"/>
                  <a:pt x="8715" y="262"/>
                </a:cubicBezTo>
                <a:cubicBezTo>
                  <a:pt x="8256" y="447"/>
                  <a:pt x="7784" y="577"/>
                  <a:pt x="7306" y="707"/>
                </a:cubicBezTo>
                <a:cubicBezTo>
                  <a:pt x="6073" y="1039"/>
                  <a:pt x="5021" y="1344"/>
                  <a:pt x="3911" y="2033"/>
                </a:cubicBezTo>
                <a:cubicBezTo>
                  <a:pt x="2246" y="3062"/>
                  <a:pt x="855" y="4763"/>
                  <a:pt x="292" y="6650"/>
                </a:cubicBezTo>
                <a:cubicBezTo>
                  <a:pt x="1" y="7637"/>
                  <a:pt x="143" y="8746"/>
                  <a:pt x="143" y="9767"/>
                </a:cubicBezTo>
                <a:cubicBezTo>
                  <a:pt x="143" y="10640"/>
                  <a:pt x="117" y="11328"/>
                  <a:pt x="422" y="12145"/>
                </a:cubicBezTo>
                <a:cubicBezTo>
                  <a:pt x="801" y="13168"/>
                  <a:pt x="1482" y="13643"/>
                  <a:pt x="2176" y="14444"/>
                </a:cubicBezTo>
                <a:cubicBezTo>
                  <a:pt x="2652" y="14992"/>
                  <a:pt x="3083" y="15451"/>
                  <a:pt x="3665" y="15882"/>
                </a:cubicBezTo>
                <a:cubicBezTo>
                  <a:pt x="4306" y="16414"/>
                  <a:pt x="5631" y="16763"/>
                  <a:pt x="6744" y="16763"/>
                </a:cubicBezTo>
                <a:cubicBezTo>
                  <a:pt x="7524" y="16763"/>
                  <a:pt x="8354" y="16832"/>
                  <a:pt x="9165" y="16832"/>
                </a:cubicBezTo>
                <a:cubicBezTo>
                  <a:pt x="9611" y="16832"/>
                  <a:pt x="10052" y="16811"/>
                  <a:pt x="10475" y="16746"/>
                </a:cubicBezTo>
                <a:cubicBezTo>
                  <a:pt x="11206" y="16633"/>
                  <a:pt x="12077" y="16225"/>
                  <a:pt x="12731" y="15896"/>
                </a:cubicBezTo>
                <a:cubicBezTo>
                  <a:pt x="13538" y="15487"/>
                  <a:pt x="14352" y="15025"/>
                  <a:pt x="15119" y="14547"/>
                </a:cubicBezTo>
                <a:cubicBezTo>
                  <a:pt x="16150" y="13902"/>
                  <a:pt x="17063" y="13221"/>
                  <a:pt x="17758" y="12198"/>
                </a:cubicBezTo>
                <a:cubicBezTo>
                  <a:pt x="18389" y="11262"/>
                  <a:pt x="18399" y="10368"/>
                  <a:pt x="18402" y="9275"/>
                </a:cubicBezTo>
                <a:cubicBezTo>
                  <a:pt x="18419" y="6633"/>
                  <a:pt x="17798" y="4102"/>
                  <a:pt x="15970" y="2108"/>
                </a:cubicBezTo>
                <a:cubicBezTo>
                  <a:pt x="15233" y="1305"/>
                  <a:pt x="14279" y="291"/>
                  <a:pt x="13163" y="79"/>
                </a:cubicBezTo>
                <a:cubicBezTo>
                  <a:pt x="12845" y="19"/>
                  <a:pt x="12513" y="0"/>
                  <a:pt x="12177" y="0"/>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64" name="Google Shape;164;p20"/>
          <p:cNvSpPr/>
          <p:nvPr/>
        </p:nvSpPr>
        <p:spPr>
          <a:xfrm rot="10800000">
            <a:off x="2940291" y="1666462"/>
            <a:ext cx="54697" cy="35297"/>
          </a:xfrm>
          <a:custGeom>
            <a:avLst/>
            <a:gdLst/>
            <a:ahLst/>
            <a:cxnLst/>
            <a:rect l="l" t="t" r="r" b="b"/>
            <a:pathLst>
              <a:path w="609" h="393" extrusionOk="0">
                <a:moveTo>
                  <a:pt x="293" y="1"/>
                </a:moveTo>
                <a:cubicBezTo>
                  <a:pt x="177" y="1"/>
                  <a:pt x="24" y="90"/>
                  <a:pt x="14" y="213"/>
                </a:cubicBezTo>
                <a:cubicBezTo>
                  <a:pt x="1" y="349"/>
                  <a:pt x="147" y="392"/>
                  <a:pt x="250" y="392"/>
                </a:cubicBezTo>
                <a:lnTo>
                  <a:pt x="316" y="392"/>
                </a:lnTo>
                <a:cubicBezTo>
                  <a:pt x="433" y="392"/>
                  <a:pt x="586" y="303"/>
                  <a:pt x="595" y="180"/>
                </a:cubicBezTo>
                <a:cubicBezTo>
                  <a:pt x="609" y="44"/>
                  <a:pt x="463" y="1"/>
                  <a:pt x="359" y="1"/>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65" name="Google Shape;165;p20"/>
          <p:cNvSpPr/>
          <p:nvPr/>
        </p:nvSpPr>
        <p:spPr>
          <a:xfrm rot="10800000">
            <a:off x="3020228" y="1553382"/>
            <a:ext cx="80025" cy="22454"/>
          </a:xfrm>
          <a:custGeom>
            <a:avLst/>
            <a:gdLst/>
            <a:ahLst/>
            <a:cxnLst/>
            <a:rect l="l" t="t" r="r" b="b"/>
            <a:pathLst>
              <a:path w="891" h="250" extrusionOk="0">
                <a:moveTo>
                  <a:pt x="548" y="1"/>
                </a:moveTo>
                <a:cubicBezTo>
                  <a:pt x="382" y="1"/>
                  <a:pt x="0" y="249"/>
                  <a:pt x="343" y="249"/>
                </a:cubicBezTo>
                <a:cubicBezTo>
                  <a:pt x="508" y="249"/>
                  <a:pt x="890" y="1"/>
                  <a:pt x="548" y="1"/>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66" name="Google Shape;166;p20"/>
          <p:cNvSpPr/>
          <p:nvPr/>
        </p:nvSpPr>
        <p:spPr>
          <a:xfrm rot="10800000">
            <a:off x="2925651" y="1521408"/>
            <a:ext cx="59996" cy="26675"/>
          </a:xfrm>
          <a:custGeom>
            <a:avLst/>
            <a:gdLst/>
            <a:ahLst/>
            <a:cxnLst/>
            <a:rect l="l" t="t" r="r" b="b"/>
            <a:pathLst>
              <a:path w="668" h="297" extrusionOk="0">
                <a:moveTo>
                  <a:pt x="399" y="0"/>
                </a:moveTo>
                <a:cubicBezTo>
                  <a:pt x="286" y="0"/>
                  <a:pt x="129" y="37"/>
                  <a:pt x="63" y="140"/>
                </a:cubicBezTo>
                <a:cubicBezTo>
                  <a:pt x="0" y="243"/>
                  <a:pt x="116" y="296"/>
                  <a:pt x="203" y="296"/>
                </a:cubicBezTo>
                <a:lnTo>
                  <a:pt x="269" y="296"/>
                </a:lnTo>
                <a:cubicBezTo>
                  <a:pt x="382" y="296"/>
                  <a:pt x="538" y="259"/>
                  <a:pt x="605" y="157"/>
                </a:cubicBezTo>
                <a:cubicBezTo>
                  <a:pt x="668" y="57"/>
                  <a:pt x="551" y="0"/>
                  <a:pt x="465"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67" name="Google Shape;167;p20"/>
          <p:cNvSpPr/>
          <p:nvPr/>
        </p:nvSpPr>
        <p:spPr>
          <a:xfrm rot="10800000">
            <a:off x="2806285" y="1582932"/>
            <a:ext cx="65745" cy="35297"/>
          </a:xfrm>
          <a:custGeom>
            <a:avLst/>
            <a:gdLst/>
            <a:ahLst/>
            <a:cxnLst/>
            <a:rect l="l" t="t" r="r" b="b"/>
            <a:pathLst>
              <a:path w="732" h="393" extrusionOk="0">
                <a:moveTo>
                  <a:pt x="386" y="1"/>
                </a:moveTo>
                <a:cubicBezTo>
                  <a:pt x="91" y="1"/>
                  <a:pt x="1" y="393"/>
                  <a:pt x="346" y="393"/>
                </a:cubicBezTo>
                <a:cubicBezTo>
                  <a:pt x="645" y="393"/>
                  <a:pt x="732" y="1"/>
                  <a:pt x="386" y="1"/>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68" name="Google Shape;168;p20"/>
          <p:cNvSpPr/>
          <p:nvPr/>
        </p:nvSpPr>
        <p:spPr>
          <a:xfrm rot="10800000">
            <a:off x="2838799" y="1692149"/>
            <a:ext cx="54428" cy="19759"/>
          </a:xfrm>
          <a:custGeom>
            <a:avLst/>
            <a:gdLst/>
            <a:ahLst/>
            <a:cxnLst/>
            <a:rect l="l" t="t" r="r" b="b"/>
            <a:pathLst>
              <a:path w="606" h="220" extrusionOk="0">
                <a:moveTo>
                  <a:pt x="433" y="1"/>
                </a:moveTo>
                <a:cubicBezTo>
                  <a:pt x="310" y="1"/>
                  <a:pt x="177" y="27"/>
                  <a:pt x="74" y="97"/>
                </a:cubicBezTo>
                <a:cubicBezTo>
                  <a:pt x="1" y="150"/>
                  <a:pt x="1" y="220"/>
                  <a:pt x="107" y="220"/>
                </a:cubicBezTo>
                <a:lnTo>
                  <a:pt x="174" y="220"/>
                </a:lnTo>
                <a:cubicBezTo>
                  <a:pt x="296" y="220"/>
                  <a:pt x="429" y="194"/>
                  <a:pt x="532" y="124"/>
                </a:cubicBezTo>
                <a:cubicBezTo>
                  <a:pt x="606" y="70"/>
                  <a:pt x="606" y="1"/>
                  <a:pt x="499" y="1"/>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69" name="Google Shape;169;p20"/>
          <p:cNvSpPr/>
          <p:nvPr/>
        </p:nvSpPr>
        <p:spPr>
          <a:xfrm rot="10800000">
            <a:off x="1718429" y="1202469"/>
            <a:ext cx="78229" cy="31076"/>
          </a:xfrm>
          <a:custGeom>
            <a:avLst/>
            <a:gdLst/>
            <a:ahLst/>
            <a:cxnLst/>
            <a:rect l="l" t="t" r="r" b="b"/>
            <a:pathLst>
              <a:path w="871" h="346" extrusionOk="0">
                <a:moveTo>
                  <a:pt x="529" y="0"/>
                </a:moveTo>
                <a:cubicBezTo>
                  <a:pt x="300" y="0"/>
                  <a:pt x="1" y="345"/>
                  <a:pt x="343" y="345"/>
                </a:cubicBezTo>
                <a:cubicBezTo>
                  <a:pt x="572" y="345"/>
                  <a:pt x="871" y="0"/>
                  <a:pt x="529"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70" name="Google Shape;170;p20"/>
          <p:cNvSpPr/>
          <p:nvPr/>
        </p:nvSpPr>
        <p:spPr>
          <a:xfrm rot="10800000">
            <a:off x="1890877" y="1284202"/>
            <a:ext cx="79666" cy="22813"/>
          </a:xfrm>
          <a:custGeom>
            <a:avLst/>
            <a:gdLst/>
            <a:ahLst/>
            <a:cxnLst/>
            <a:rect l="l" t="t" r="r" b="b"/>
            <a:pathLst>
              <a:path w="887" h="254" extrusionOk="0">
                <a:moveTo>
                  <a:pt x="548" y="1"/>
                </a:moveTo>
                <a:cubicBezTo>
                  <a:pt x="379" y="1"/>
                  <a:pt x="0" y="254"/>
                  <a:pt x="339" y="254"/>
                </a:cubicBezTo>
                <a:cubicBezTo>
                  <a:pt x="505" y="254"/>
                  <a:pt x="887" y="1"/>
                  <a:pt x="548" y="1"/>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71" name="Google Shape;171;p20"/>
          <p:cNvSpPr/>
          <p:nvPr/>
        </p:nvSpPr>
        <p:spPr>
          <a:xfrm rot="10800000">
            <a:off x="1814532" y="1475332"/>
            <a:ext cx="67990" cy="32244"/>
          </a:xfrm>
          <a:custGeom>
            <a:avLst/>
            <a:gdLst/>
            <a:ahLst/>
            <a:cxnLst/>
            <a:rect l="l" t="t" r="r" b="b"/>
            <a:pathLst>
              <a:path w="757" h="359" extrusionOk="0">
                <a:moveTo>
                  <a:pt x="424" y="0"/>
                </a:moveTo>
                <a:cubicBezTo>
                  <a:pt x="333" y="0"/>
                  <a:pt x="238" y="26"/>
                  <a:pt x="180" y="84"/>
                </a:cubicBezTo>
                <a:lnTo>
                  <a:pt x="149" y="115"/>
                </a:lnTo>
                <a:cubicBezTo>
                  <a:pt x="0" y="263"/>
                  <a:pt x="161" y="359"/>
                  <a:pt x="336" y="359"/>
                </a:cubicBezTo>
                <a:cubicBezTo>
                  <a:pt x="426" y="359"/>
                  <a:pt x="521" y="334"/>
                  <a:pt x="578" y="277"/>
                </a:cubicBezTo>
                <a:cubicBezTo>
                  <a:pt x="588" y="264"/>
                  <a:pt x="598" y="254"/>
                  <a:pt x="608" y="244"/>
                </a:cubicBezTo>
                <a:cubicBezTo>
                  <a:pt x="756" y="95"/>
                  <a:pt x="598" y="0"/>
                  <a:pt x="424"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72" name="Google Shape;172;p20"/>
          <p:cNvSpPr/>
          <p:nvPr/>
        </p:nvSpPr>
        <p:spPr>
          <a:xfrm rot="10800000">
            <a:off x="1685197" y="1350128"/>
            <a:ext cx="54787" cy="34399"/>
          </a:xfrm>
          <a:custGeom>
            <a:avLst/>
            <a:gdLst/>
            <a:ahLst/>
            <a:cxnLst/>
            <a:rect l="l" t="t" r="r" b="b"/>
            <a:pathLst>
              <a:path w="610" h="383" extrusionOk="0">
                <a:moveTo>
                  <a:pt x="293" y="0"/>
                </a:moveTo>
                <a:cubicBezTo>
                  <a:pt x="180" y="0"/>
                  <a:pt x="25" y="86"/>
                  <a:pt x="14" y="209"/>
                </a:cubicBezTo>
                <a:cubicBezTo>
                  <a:pt x="1" y="342"/>
                  <a:pt x="147" y="382"/>
                  <a:pt x="250" y="382"/>
                </a:cubicBezTo>
                <a:lnTo>
                  <a:pt x="316" y="382"/>
                </a:lnTo>
                <a:cubicBezTo>
                  <a:pt x="430" y="382"/>
                  <a:pt x="583" y="296"/>
                  <a:pt x="595" y="173"/>
                </a:cubicBezTo>
                <a:cubicBezTo>
                  <a:pt x="609" y="40"/>
                  <a:pt x="463" y="0"/>
                  <a:pt x="359"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73" name="Google Shape;173;p20"/>
          <p:cNvSpPr/>
          <p:nvPr/>
        </p:nvSpPr>
        <p:spPr>
          <a:xfrm rot="10800000">
            <a:off x="1884859" y="1075019"/>
            <a:ext cx="79756" cy="22813"/>
          </a:xfrm>
          <a:custGeom>
            <a:avLst/>
            <a:gdLst/>
            <a:ahLst/>
            <a:cxnLst/>
            <a:rect l="l" t="t" r="r" b="b"/>
            <a:pathLst>
              <a:path w="888" h="254" extrusionOk="0">
                <a:moveTo>
                  <a:pt x="548" y="1"/>
                </a:moveTo>
                <a:cubicBezTo>
                  <a:pt x="379" y="1"/>
                  <a:pt x="0" y="254"/>
                  <a:pt x="339" y="254"/>
                </a:cubicBezTo>
                <a:cubicBezTo>
                  <a:pt x="508" y="254"/>
                  <a:pt x="887" y="1"/>
                  <a:pt x="548" y="1"/>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74" name="Google Shape;174;p20"/>
          <p:cNvSpPr/>
          <p:nvPr/>
        </p:nvSpPr>
        <p:spPr>
          <a:xfrm rot="10800000">
            <a:off x="2016440" y="1378779"/>
            <a:ext cx="79486" cy="24879"/>
          </a:xfrm>
          <a:custGeom>
            <a:avLst/>
            <a:gdLst/>
            <a:ahLst/>
            <a:cxnLst/>
            <a:rect l="l" t="t" r="r" b="b"/>
            <a:pathLst>
              <a:path w="885" h="277" extrusionOk="0">
                <a:moveTo>
                  <a:pt x="542" y="0"/>
                </a:moveTo>
                <a:cubicBezTo>
                  <a:pt x="360" y="0"/>
                  <a:pt x="1" y="276"/>
                  <a:pt x="340" y="276"/>
                </a:cubicBezTo>
                <a:cubicBezTo>
                  <a:pt x="526" y="276"/>
                  <a:pt x="884" y="0"/>
                  <a:pt x="542"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75" name="Google Shape;175;p20"/>
          <p:cNvSpPr/>
          <p:nvPr/>
        </p:nvSpPr>
        <p:spPr>
          <a:xfrm rot="10800000">
            <a:off x="1927252" y="1473086"/>
            <a:ext cx="78858" cy="27573"/>
          </a:xfrm>
          <a:custGeom>
            <a:avLst/>
            <a:gdLst/>
            <a:ahLst/>
            <a:cxnLst/>
            <a:rect l="l" t="t" r="r" b="b"/>
            <a:pathLst>
              <a:path w="878" h="307" extrusionOk="0">
                <a:moveTo>
                  <a:pt x="536" y="1"/>
                </a:moveTo>
                <a:cubicBezTo>
                  <a:pt x="332" y="1"/>
                  <a:pt x="1" y="306"/>
                  <a:pt x="343" y="306"/>
                </a:cubicBezTo>
                <a:cubicBezTo>
                  <a:pt x="545" y="306"/>
                  <a:pt x="878" y="1"/>
                  <a:pt x="536" y="1"/>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76" name="Google Shape;176;p20"/>
          <p:cNvSpPr/>
          <p:nvPr/>
        </p:nvSpPr>
        <p:spPr>
          <a:xfrm rot="10800000">
            <a:off x="2070778" y="1128460"/>
            <a:ext cx="60625" cy="23621"/>
          </a:xfrm>
          <a:custGeom>
            <a:avLst/>
            <a:gdLst/>
            <a:ahLst/>
            <a:cxnLst/>
            <a:rect l="l" t="t" r="r" b="b"/>
            <a:pathLst>
              <a:path w="675" h="263" extrusionOk="0">
                <a:moveTo>
                  <a:pt x="406" y="0"/>
                </a:moveTo>
                <a:cubicBezTo>
                  <a:pt x="296" y="0"/>
                  <a:pt x="140" y="36"/>
                  <a:pt x="70" y="133"/>
                </a:cubicBezTo>
                <a:cubicBezTo>
                  <a:pt x="0" y="229"/>
                  <a:pt x="130" y="263"/>
                  <a:pt x="203" y="263"/>
                </a:cubicBezTo>
                <a:lnTo>
                  <a:pt x="269" y="263"/>
                </a:lnTo>
                <a:cubicBezTo>
                  <a:pt x="379" y="263"/>
                  <a:pt x="535" y="223"/>
                  <a:pt x="605" y="130"/>
                </a:cubicBezTo>
                <a:cubicBezTo>
                  <a:pt x="675" y="33"/>
                  <a:pt x="545" y="0"/>
                  <a:pt x="472"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77" name="Google Shape;177;p20"/>
          <p:cNvSpPr/>
          <p:nvPr/>
        </p:nvSpPr>
        <p:spPr>
          <a:xfrm rot="10800000">
            <a:off x="2041229" y="1278544"/>
            <a:ext cx="66014" cy="34130"/>
          </a:xfrm>
          <a:custGeom>
            <a:avLst/>
            <a:gdLst/>
            <a:ahLst/>
            <a:cxnLst/>
            <a:rect l="l" t="t" r="r" b="b"/>
            <a:pathLst>
              <a:path w="735" h="380" extrusionOk="0">
                <a:moveTo>
                  <a:pt x="389" y="1"/>
                </a:moveTo>
                <a:cubicBezTo>
                  <a:pt x="97" y="1"/>
                  <a:pt x="0" y="380"/>
                  <a:pt x="346" y="380"/>
                </a:cubicBezTo>
                <a:cubicBezTo>
                  <a:pt x="638" y="380"/>
                  <a:pt x="735" y="1"/>
                  <a:pt x="389" y="1"/>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78" name="Google Shape;178;p20"/>
          <p:cNvSpPr/>
          <p:nvPr/>
        </p:nvSpPr>
        <p:spPr>
          <a:xfrm rot="652318">
            <a:off x="6616013" y="3514011"/>
            <a:ext cx="1308113" cy="1344099"/>
          </a:xfrm>
          <a:custGeom>
            <a:avLst/>
            <a:gdLst/>
            <a:ahLst/>
            <a:cxnLst/>
            <a:rect l="l" t="t" r="r" b="b"/>
            <a:pathLst>
              <a:path w="32788" h="33690" extrusionOk="0">
                <a:moveTo>
                  <a:pt x="11724" y="0"/>
                </a:moveTo>
                <a:cubicBezTo>
                  <a:pt x="10869" y="0"/>
                  <a:pt x="10018" y="148"/>
                  <a:pt x="9236" y="517"/>
                </a:cubicBezTo>
                <a:cubicBezTo>
                  <a:pt x="8685" y="776"/>
                  <a:pt x="8392" y="1041"/>
                  <a:pt x="8316" y="1676"/>
                </a:cubicBezTo>
                <a:cubicBezTo>
                  <a:pt x="8180" y="2815"/>
                  <a:pt x="8366" y="3959"/>
                  <a:pt x="8571" y="5081"/>
                </a:cubicBezTo>
                <a:cubicBezTo>
                  <a:pt x="8874" y="6722"/>
                  <a:pt x="9748" y="8197"/>
                  <a:pt x="10063" y="9819"/>
                </a:cubicBezTo>
                <a:cubicBezTo>
                  <a:pt x="10246" y="10746"/>
                  <a:pt x="10359" y="11693"/>
                  <a:pt x="10522" y="12626"/>
                </a:cubicBezTo>
                <a:cubicBezTo>
                  <a:pt x="10748" y="13932"/>
                  <a:pt x="10871" y="15234"/>
                  <a:pt x="10545" y="16529"/>
                </a:cubicBezTo>
                <a:cubicBezTo>
                  <a:pt x="10226" y="17792"/>
                  <a:pt x="9712" y="18991"/>
                  <a:pt x="8851" y="19988"/>
                </a:cubicBezTo>
                <a:cubicBezTo>
                  <a:pt x="8312" y="20609"/>
                  <a:pt x="7615" y="21028"/>
                  <a:pt x="6987" y="21549"/>
                </a:cubicBezTo>
                <a:cubicBezTo>
                  <a:pt x="6369" y="22061"/>
                  <a:pt x="5751" y="22536"/>
                  <a:pt x="5100" y="23004"/>
                </a:cubicBezTo>
                <a:cubicBezTo>
                  <a:pt x="4243" y="23622"/>
                  <a:pt x="3396" y="24297"/>
                  <a:pt x="2691" y="25091"/>
                </a:cubicBezTo>
                <a:cubicBezTo>
                  <a:pt x="2137" y="25712"/>
                  <a:pt x="1731" y="26427"/>
                  <a:pt x="1270" y="27118"/>
                </a:cubicBezTo>
                <a:cubicBezTo>
                  <a:pt x="884" y="27699"/>
                  <a:pt x="449" y="28290"/>
                  <a:pt x="233" y="28968"/>
                </a:cubicBezTo>
                <a:cubicBezTo>
                  <a:pt x="0" y="29702"/>
                  <a:pt x="137" y="30383"/>
                  <a:pt x="273" y="31117"/>
                </a:cubicBezTo>
                <a:cubicBezTo>
                  <a:pt x="366" y="31606"/>
                  <a:pt x="389" y="31911"/>
                  <a:pt x="645" y="32290"/>
                </a:cubicBezTo>
                <a:cubicBezTo>
                  <a:pt x="828" y="32954"/>
                  <a:pt x="1443" y="33320"/>
                  <a:pt x="1691" y="33483"/>
                </a:cubicBezTo>
                <a:cubicBezTo>
                  <a:pt x="1934" y="33639"/>
                  <a:pt x="2145" y="33689"/>
                  <a:pt x="2360" y="33689"/>
                </a:cubicBezTo>
                <a:cubicBezTo>
                  <a:pt x="2589" y="33689"/>
                  <a:pt x="2824" y="33632"/>
                  <a:pt x="3110" y="33586"/>
                </a:cubicBezTo>
                <a:cubicBezTo>
                  <a:pt x="3652" y="33496"/>
                  <a:pt x="4286" y="33516"/>
                  <a:pt x="4704" y="33118"/>
                </a:cubicBezTo>
                <a:cubicBezTo>
                  <a:pt x="5306" y="32543"/>
                  <a:pt x="5920" y="31832"/>
                  <a:pt x="6429" y="31171"/>
                </a:cubicBezTo>
                <a:cubicBezTo>
                  <a:pt x="6841" y="30626"/>
                  <a:pt x="7156" y="29998"/>
                  <a:pt x="7702" y="29566"/>
                </a:cubicBezTo>
                <a:cubicBezTo>
                  <a:pt x="8021" y="29310"/>
                  <a:pt x="8392" y="29121"/>
                  <a:pt x="8738" y="28901"/>
                </a:cubicBezTo>
                <a:cubicBezTo>
                  <a:pt x="9814" y="28224"/>
                  <a:pt x="10798" y="27696"/>
                  <a:pt x="12050" y="27367"/>
                </a:cubicBezTo>
                <a:cubicBezTo>
                  <a:pt x="13186" y="27068"/>
                  <a:pt x="14372" y="26951"/>
                  <a:pt x="15528" y="26755"/>
                </a:cubicBezTo>
                <a:cubicBezTo>
                  <a:pt x="16773" y="26546"/>
                  <a:pt x="18079" y="26380"/>
                  <a:pt x="19356" y="26380"/>
                </a:cubicBezTo>
                <a:cubicBezTo>
                  <a:pt x="19561" y="26380"/>
                  <a:pt x="19766" y="26384"/>
                  <a:pt x="19970" y="26393"/>
                </a:cubicBezTo>
                <a:cubicBezTo>
                  <a:pt x="21000" y="26442"/>
                  <a:pt x="22014" y="26522"/>
                  <a:pt x="23039" y="26522"/>
                </a:cubicBezTo>
                <a:cubicBezTo>
                  <a:pt x="23406" y="26522"/>
                  <a:pt x="23775" y="26512"/>
                  <a:pt x="24146" y="26486"/>
                </a:cubicBezTo>
                <a:cubicBezTo>
                  <a:pt x="25508" y="26393"/>
                  <a:pt x="26880" y="26068"/>
                  <a:pt x="28226" y="25845"/>
                </a:cubicBezTo>
                <a:cubicBezTo>
                  <a:pt x="29740" y="25596"/>
                  <a:pt x="32698" y="25726"/>
                  <a:pt x="32764" y="23579"/>
                </a:cubicBezTo>
                <a:cubicBezTo>
                  <a:pt x="32787" y="22862"/>
                  <a:pt x="32538" y="22091"/>
                  <a:pt x="32425" y="21387"/>
                </a:cubicBezTo>
                <a:cubicBezTo>
                  <a:pt x="32376" y="21065"/>
                  <a:pt x="32339" y="20729"/>
                  <a:pt x="32272" y="20410"/>
                </a:cubicBezTo>
                <a:cubicBezTo>
                  <a:pt x="32037" y="19271"/>
                  <a:pt x="31724" y="18168"/>
                  <a:pt x="31531" y="17012"/>
                </a:cubicBezTo>
                <a:cubicBezTo>
                  <a:pt x="31186" y="14935"/>
                  <a:pt x="30741" y="12832"/>
                  <a:pt x="30701" y="10729"/>
                </a:cubicBezTo>
                <a:cubicBezTo>
                  <a:pt x="30681" y="9809"/>
                  <a:pt x="30704" y="8939"/>
                  <a:pt x="30555" y="8035"/>
                </a:cubicBezTo>
                <a:cubicBezTo>
                  <a:pt x="30372" y="6926"/>
                  <a:pt x="30073" y="5852"/>
                  <a:pt x="29847" y="4753"/>
                </a:cubicBezTo>
                <a:cubicBezTo>
                  <a:pt x="29674" y="3905"/>
                  <a:pt x="29199" y="2740"/>
                  <a:pt x="28558" y="2131"/>
                </a:cubicBezTo>
                <a:cubicBezTo>
                  <a:pt x="28079" y="1674"/>
                  <a:pt x="27559" y="1534"/>
                  <a:pt x="27012" y="1534"/>
                </a:cubicBezTo>
                <a:cubicBezTo>
                  <a:pt x="26423" y="1534"/>
                  <a:pt x="25804" y="1697"/>
                  <a:pt x="25173" y="1803"/>
                </a:cubicBezTo>
                <a:cubicBezTo>
                  <a:pt x="24171" y="1968"/>
                  <a:pt x="22984" y="2340"/>
                  <a:pt x="21924" y="2340"/>
                </a:cubicBezTo>
                <a:cubicBezTo>
                  <a:pt x="21705" y="2340"/>
                  <a:pt x="21491" y="2325"/>
                  <a:pt x="21286" y="2287"/>
                </a:cubicBezTo>
                <a:cubicBezTo>
                  <a:pt x="19858" y="2032"/>
                  <a:pt x="18383" y="1739"/>
                  <a:pt x="17003" y="1291"/>
                </a:cubicBezTo>
                <a:cubicBezTo>
                  <a:pt x="15804" y="902"/>
                  <a:pt x="14642" y="411"/>
                  <a:pt x="13402" y="171"/>
                </a:cubicBezTo>
                <a:cubicBezTo>
                  <a:pt x="12853" y="64"/>
                  <a:pt x="12288" y="0"/>
                  <a:pt x="11724" y="0"/>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79" name="Google Shape;179;p20"/>
          <p:cNvSpPr/>
          <p:nvPr/>
        </p:nvSpPr>
        <p:spPr>
          <a:xfrm rot="652318">
            <a:off x="6588083" y="3287346"/>
            <a:ext cx="1642482" cy="1695903"/>
          </a:xfrm>
          <a:custGeom>
            <a:avLst/>
            <a:gdLst/>
            <a:ahLst/>
            <a:cxnLst/>
            <a:rect l="l" t="t" r="r" b="b"/>
            <a:pathLst>
              <a:path w="41169" h="42508" extrusionOk="0">
                <a:moveTo>
                  <a:pt x="29429" y="4923"/>
                </a:moveTo>
                <a:cubicBezTo>
                  <a:pt x="29623" y="4923"/>
                  <a:pt x="29809" y="5026"/>
                  <a:pt x="29986" y="5233"/>
                </a:cubicBezTo>
                <a:lnTo>
                  <a:pt x="30016" y="5253"/>
                </a:lnTo>
                <a:cubicBezTo>
                  <a:pt x="30817" y="5641"/>
                  <a:pt x="31601" y="6087"/>
                  <a:pt x="32338" y="6581"/>
                </a:cubicBezTo>
                <a:cubicBezTo>
                  <a:pt x="33833" y="7674"/>
                  <a:pt x="35355" y="9136"/>
                  <a:pt x="36731" y="10800"/>
                </a:cubicBezTo>
                <a:lnTo>
                  <a:pt x="36913" y="11053"/>
                </a:lnTo>
                <a:cubicBezTo>
                  <a:pt x="35418" y="10405"/>
                  <a:pt x="34060" y="9488"/>
                  <a:pt x="32876" y="8322"/>
                </a:cubicBezTo>
                <a:cubicBezTo>
                  <a:pt x="31621" y="7263"/>
                  <a:pt x="30412" y="6130"/>
                  <a:pt x="29279" y="4943"/>
                </a:cubicBezTo>
                <a:cubicBezTo>
                  <a:pt x="29329" y="4930"/>
                  <a:pt x="29379" y="4923"/>
                  <a:pt x="29429" y="4923"/>
                </a:cubicBezTo>
                <a:close/>
                <a:moveTo>
                  <a:pt x="12043" y="174"/>
                </a:moveTo>
                <a:cubicBezTo>
                  <a:pt x="12586" y="174"/>
                  <a:pt x="13166" y="457"/>
                  <a:pt x="13794" y="1027"/>
                </a:cubicBezTo>
                <a:lnTo>
                  <a:pt x="17169" y="3319"/>
                </a:lnTo>
                <a:lnTo>
                  <a:pt x="21266" y="6857"/>
                </a:lnTo>
                <a:lnTo>
                  <a:pt x="25924" y="11708"/>
                </a:lnTo>
                <a:cubicBezTo>
                  <a:pt x="28575" y="14601"/>
                  <a:pt x="31007" y="17720"/>
                  <a:pt x="33080" y="20863"/>
                </a:cubicBezTo>
                <a:lnTo>
                  <a:pt x="31172" y="20618"/>
                </a:lnTo>
                <a:lnTo>
                  <a:pt x="25498" y="18289"/>
                </a:lnTo>
                <a:lnTo>
                  <a:pt x="18555" y="14146"/>
                </a:lnTo>
                <a:cubicBezTo>
                  <a:pt x="15794" y="12605"/>
                  <a:pt x="13588" y="10495"/>
                  <a:pt x="12000" y="7881"/>
                </a:cubicBezTo>
                <a:lnTo>
                  <a:pt x="11986" y="7864"/>
                </a:lnTo>
                <a:cubicBezTo>
                  <a:pt x="11054" y="6947"/>
                  <a:pt x="10479" y="5837"/>
                  <a:pt x="10272" y="4572"/>
                </a:cubicBezTo>
                <a:lnTo>
                  <a:pt x="10263" y="4541"/>
                </a:lnTo>
                <a:cubicBezTo>
                  <a:pt x="9807" y="3754"/>
                  <a:pt x="9721" y="2933"/>
                  <a:pt x="10007" y="2103"/>
                </a:cubicBezTo>
                <a:lnTo>
                  <a:pt x="10013" y="2083"/>
                </a:lnTo>
                <a:lnTo>
                  <a:pt x="10010" y="2060"/>
                </a:lnTo>
                <a:cubicBezTo>
                  <a:pt x="9877" y="1332"/>
                  <a:pt x="10137" y="887"/>
                  <a:pt x="10804" y="701"/>
                </a:cubicBezTo>
                <a:lnTo>
                  <a:pt x="10841" y="681"/>
                </a:lnTo>
                <a:cubicBezTo>
                  <a:pt x="11223" y="343"/>
                  <a:pt x="11622" y="174"/>
                  <a:pt x="12043" y="174"/>
                </a:cubicBezTo>
                <a:close/>
                <a:moveTo>
                  <a:pt x="9155" y="8634"/>
                </a:moveTo>
                <a:cubicBezTo>
                  <a:pt x="9670" y="8634"/>
                  <a:pt x="10162" y="8801"/>
                  <a:pt x="10625" y="9136"/>
                </a:cubicBezTo>
                <a:lnTo>
                  <a:pt x="10644" y="9146"/>
                </a:lnTo>
                <a:cubicBezTo>
                  <a:pt x="12186" y="9724"/>
                  <a:pt x="13575" y="10618"/>
                  <a:pt x="14774" y="11803"/>
                </a:cubicBezTo>
                <a:lnTo>
                  <a:pt x="18568" y="15524"/>
                </a:lnTo>
                <a:lnTo>
                  <a:pt x="22292" y="20255"/>
                </a:lnTo>
                <a:cubicBezTo>
                  <a:pt x="24385" y="23249"/>
                  <a:pt x="25916" y="26052"/>
                  <a:pt x="26980" y="28833"/>
                </a:cubicBezTo>
                <a:cubicBezTo>
                  <a:pt x="24803" y="27570"/>
                  <a:pt x="22738" y="26126"/>
                  <a:pt x="20804" y="24514"/>
                </a:cubicBezTo>
                <a:cubicBezTo>
                  <a:pt x="18495" y="22983"/>
                  <a:pt x="16362" y="21186"/>
                  <a:pt x="14449" y="19166"/>
                </a:cubicBezTo>
                <a:cubicBezTo>
                  <a:pt x="12748" y="17853"/>
                  <a:pt x="11299" y="16279"/>
                  <a:pt x="10133" y="14471"/>
                </a:cubicBezTo>
                <a:cubicBezTo>
                  <a:pt x="8927" y="13229"/>
                  <a:pt x="8127" y="11737"/>
                  <a:pt x="7757" y="10040"/>
                </a:cubicBezTo>
                <a:lnTo>
                  <a:pt x="8179" y="8824"/>
                </a:lnTo>
                <a:cubicBezTo>
                  <a:pt x="8512" y="8697"/>
                  <a:pt x="8838" y="8634"/>
                  <a:pt x="9155" y="8634"/>
                </a:cubicBezTo>
                <a:close/>
                <a:moveTo>
                  <a:pt x="15329" y="12102"/>
                </a:moveTo>
                <a:cubicBezTo>
                  <a:pt x="16279" y="12927"/>
                  <a:pt x="17325" y="13661"/>
                  <a:pt x="18469" y="14295"/>
                </a:cubicBezTo>
                <a:lnTo>
                  <a:pt x="25418" y="18445"/>
                </a:lnTo>
                <a:lnTo>
                  <a:pt x="31116" y="20784"/>
                </a:lnTo>
                <a:lnTo>
                  <a:pt x="33206" y="21056"/>
                </a:lnTo>
                <a:cubicBezTo>
                  <a:pt x="33813" y="21986"/>
                  <a:pt x="34388" y="22917"/>
                  <a:pt x="34929" y="23843"/>
                </a:cubicBezTo>
                <a:cubicBezTo>
                  <a:pt x="35594" y="24793"/>
                  <a:pt x="36116" y="25830"/>
                  <a:pt x="36481" y="26923"/>
                </a:cubicBezTo>
                <a:lnTo>
                  <a:pt x="36491" y="26943"/>
                </a:lnTo>
                <a:cubicBezTo>
                  <a:pt x="37122" y="27920"/>
                  <a:pt x="37229" y="28979"/>
                  <a:pt x="36807" y="30092"/>
                </a:cubicBezTo>
                <a:lnTo>
                  <a:pt x="35319" y="31166"/>
                </a:lnTo>
                <a:lnTo>
                  <a:pt x="33033" y="31338"/>
                </a:lnTo>
                <a:lnTo>
                  <a:pt x="29754" y="30318"/>
                </a:lnTo>
                <a:cubicBezTo>
                  <a:pt x="28900" y="29899"/>
                  <a:pt x="28056" y="29451"/>
                  <a:pt x="27229" y="28979"/>
                </a:cubicBezTo>
                <a:cubicBezTo>
                  <a:pt x="27219" y="28956"/>
                  <a:pt x="27206" y="28933"/>
                  <a:pt x="27192" y="28906"/>
                </a:cubicBezTo>
                <a:cubicBezTo>
                  <a:pt x="26129" y="26072"/>
                  <a:pt x="24575" y="23209"/>
                  <a:pt x="22435" y="20149"/>
                </a:cubicBezTo>
                <a:lnTo>
                  <a:pt x="18701" y="15408"/>
                </a:lnTo>
                <a:lnTo>
                  <a:pt x="15329" y="12102"/>
                </a:lnTo>
                <a:close/>
                <a:moveTo>
                  <a:pt x="5160" y="18377"/>
                </a:moveTo>
                <a:cubicBezTo>
                  <a:pt x="5501" y="18377"/>
                  <a:pt x="5793" y="18564"/>
                  <a:pt x="6046" y="18939"/>
                </a:cubicBezTo>
                <a:lnTo>
                  <a:pt x="6070" y="18963"/>
                </a:lnTo>
                <a:cubicBezTo>
                  <a:pt x="7312" y="19820"/>
                  <a:pt x="8438" y="20850"/>
                  <a:pt x="9419" y="22029"/>
                </a:cubicBezTo>
                <a:cubicBezTo>
                  <a:pt x="11179" y="23817"/>
                  <a:pt x="13047" y="25724"/>
                  <a:pt x="14807" y="27697"/>
                </a:cubicBezTo>
                <a:cubicBezTo>
                  <a:pt x="16362" y="29441"/>
                  <a:pt x="18123" y="31501"/>
                  <a:pt x="19335" y="33916"/>
                </a:cubicBezTo>
                <a:cubicBezTo>
                  <a:pt x="19498" y="34132"/>
                  <a:pt x="19631" y="34361"/>
                  <a:pt x="19731" y="34601"/>
                </a:cubicBezTo>
                <a:cubicBezTo>
                  <a:pt x="17541" y="33534"/>
                  <a:pt x="15534" y="32159"/>
                  <a:pt x="13751" y="30511"/>
                </a:cubicBezTo>
                <a:cubicBezTo>
                  <a:pt x="12419" y="29521"/>
                  <a:pt x="11189" y="28385"/>
                  <a:pt x="10090" y="27126"/>
                </a:cubicBezTo>
                <a:cubicBezTo>
                  <a:pt x="8993" y="26146"/>
                  <a:pt x="8030" y="25026"/>
                  <a:pt x="7222" y="23787"/>
                </a:cubicBezTo>
                <a:cubicBezTo>
                  <a:pt x="6170" y="22578"/>
                  <a:pt x="5369" y="21192"/>
                  <a:pt x="4838" y="19671"/>
                </a:cubicBezTo>
                <a:lnTo>
                  <a:pt x="4741" y="18461"/>
                </a:lnTo>
                <a:cubicBezTo>
                  <a:pt x="4888" y="18405"/>
                  <a:pt x="5028" y="18377"/>
                  <a:pt x="5160" y="18377"/>
                </a:cubicBezTo>
                <a:close/>
                <a:moveTo>
                  <a:pt x="12039" y="0"/>
                </a:moveTo>
                <a:cubicBezTo>
                  <a:pt x="11584" y="0"/>
                  <a:pt x="11149" y="179"/>
                  <a:pt x="10738" y="538"/>
                </a:cubicBezTo>
                <a:cubicBezTo>
                  <a:pt x="10000" y="751"/>
                  <a:pt x="9694" y="1266"/>
                  <a:pt x="9830" y="2070"/>
                </a:cubicBezTo>
                <a:cubicBezTo>
                  <a:pt x="9542" y="2937"/>
                  <a:pt x="9631" y="3794"/>
                  <a:pt x="10103" y="4615"/>
                </a:cubicBezTo>
                <a:cubicBezTo>
                  <a:pt x="10316" y="5910"/>
                  <a:pt x="10904" y="7043"/>
                  <a:pt x="11854" y="7980"/>
                </a:cubicBezTo>
                <a:cubicBezTo>
                  <a:pt x="12541" y="9112"/>
                  <a:pt x="13342" y="10146"/>
                  <a:pt x="14252" y="11086"/>
                </a:cubicBezTo>
                <a:cubicBezTo>
                  <a:pt x="13196" y="10176"/>
                  <a:pt x="12010" y="9471"/>
                  <a:pt x="10718" y="8986"/>
                </a:cubicBezTo>
                <a:cubicBezTo>
                  <a:pt x="10226" y="8635"/>
                  <a:pt x="9706" y="8458"/>
                  <a:pt x="9160" y="8458"/>
                </a:cubicBezTo>
                <a:cubicBezTo>
                  <a:pt x="8809" y="8458"/>
                  <a:pt x="8447" y="8531"/>
                  <a:pt x="8076" y="8678"/>
                </a:cubicBezTo>
                <a:lnTo>
                  <a:pt x="8040" y="8691"/>
                </a:lnTo>
                <a:lnTo>
                  <a:pt x="7575" y="10029"/>
                </a:lnTo>
                <a:lnTo>
                  <a:pt x="7578" y="10053"/>
                </a:lnTo>
                <a:cubicBezTo>
                  <a:pt x="7954" y="11794"/>
                  <a:pt x="8771" y="13318"/>
                  <a:pt x="9997" y="14578"/>
                </a:cubicBezTo>
                <a:cubicBezTo>
                  <a:pt x="11163" y="16388"/>
                  <a:pt x="12624" y="17979"/>
                  <a:pt x="14332" y="19295"/>
                </a:cubicBezTo>
                <a:cubicBezTo>
                  <a:pt x="16242" y="21315"/>
                  <a:pt x="18389" y="23122"/>
                  <a:pt x="20701" y="24654"/>
                </a:cubicBezTo>
                <a:cubicBezTo>
                  <a:pt x="22694" y="26319"/>
                  <a:pt x="24834" y="27807"/>
                  <a:pt x="27096" y="29105"/>
                </a:cubicBezTo>
                <a:cubicBezTo>
                  <a:pt x="27508" y="29956"/>
                  <a:pt x="27738" y="30867"/>
                  <a:pt x="27781" y="31813"/>
                </a:cubicBezTo>
                <a:lnTo>
                  <a:pt x="27784" y="31840"/>
                </a:lnTo>
                <a:cubicBezTo>
                  <a:pt x="28069" y="32664"/>
                  <a:pt x="28056" y="33484"/>
                  <a:pt x="27741" y="34285"/>
                </a:cubicBezTo>
                <a:lnTo>
                  <a:pt x="27734" y="34318"/>
                </a:lnTo>
                <a:cubicBezTo>
                  <a:pt x="27738" y="35332"/>
                  <a:pt x="27249" y="36016"/>
                  <a:pt x="26239" y="36401"/>
                </a:cubicBezTo>
                <a:lnTo>
                  <a:pt x="23774" y="36178"/>
                </a:lnTo>
                <a:lnTo>
                  <a:pt x="19967" y="34717"/>
                </a:lnTo>
                <a:cubicBezTo>
                  <a:pt x="19967" y="34717"/>
                  <a:pt x="19964" y="34714"/>
                  <a:pt x="19960" y="34714"/>
                </a:cubicBezTo>
                <a:cubicBezTo>
                  <a:pt x="19850" y="34398"/>
                  <a:pt x="19691" y="34099"/>
                  <a:pt x="19485" y="33823"/>
                </a:cubicBezTo>
                <a:cubicBezTo>
                  <a:pt x="18272" y="31405"/>
                  <a:pt x="16502" y="29332"/>
                  <a:pt x="14940" y="27581"/>
                </a:cubicBezTo>
                <a:cubicBezTo>
                  <a:pt x="13176" y="25604"/>
                  <a:pt x="11309" y="23694"/>
                  <a:pt x="9548" y="21913"/>
                </a:cubicBezTo>
                <a:cubicBezTo>
                  <a:pt x="8568" y="20730"/>
                  <a:pt x="7435" y="19691"/>
                  <a:pt x="6183" y="18827"/>
                </a:cubicBezTo>
                <a:cubicBezTo>
                  <a:pt x="5897" y="18412"/>
                  <a:pt x="5555" y="18203"/>
                  <a:pt x="5163" y="18203"/>
                </a:cubicBezTo>
                <a:cubicBezTo>
                  <a:pt x="4990" y="18203"/>
                  <a:pt x="4807" y="18244"/>
                  <a:pt x="4615" y="18325"/>
                </a:cubicBezTo>
                <a:lnTo>
                  <a:pt x="4555" y="18349"/>
                </a:lnTo>
                <a:lnTo>
                  <a:pt x="4665" y="19697"/>
                </a:lnTo>
                <a:lnTo>
                  <a:pt x="4668" y="19717"/>
                </a:lnTo>
                <a:cubicBezTo>
                  <a:pt x="5206" y="21265"/>
                  <a:pt x="6020" y="22674"/>
                  <a:pt x="7083" y="23893"/>
                </a:cubicBezTo>
                <a:cubicBezTo>
                  <a:pt x="7894" y="25135"/>
                  <a:pt x="8864" y="26265"/>
                  <a:pt x="9964" y="27248"/>
                </a:cubicBezTo>
                <a:cubicBezTo>
                  <a:pt x="11066" y="28511"/>
                  <a:pt x="12305" y="29654"/>
                  <a:pt x="13638" y="30647"/>
                </a:cubicBezTo>
                <a:cubicBezTo>
                  <a:pt x="15471" y="32342"/>
                  <a:pt x="17548" y="33750"/>
                  <a:pt x="19817" y="34840"/>
                </a:cubicBezTo>
                <a:cubicBezTo>
                  <a:pt x="19890" y="35065"/>
                  <a:pt x="19937" y="35301"/>
                  <a:pt x="19953" y="35544"/>
                </a:cubicBezTo>
                <a:lnTo>
                  <a:pt x="19967" y="35584"/>
                </a:lnTo>
                <a:cubicBezTo>
                  <a:pt x="20156" y="35913"/>
                  <a:pt x="20129" y="36186"/>
                  <a:pt x="19880" y="36418"/>
                </a:cubicBezTo>
                <a:lnTo>
                  <a:pt x="19864" y="36448"/>
                </a:lnTo>
                <a:cubicBezTo>
                  <a:pt x="19688" y="36832"/>
                  <a:pt x="19380" y="37020"/>
                  <a:pt x="18928" y="37020"/>
                </a:cubicBezTo>
                <a:cubicBezTo>
                  <a:pt x="18840" y="37020"/>
                  <a:pt x="18747" y="37013"/>
                  <a:pt x="18648" y="36999"/>
                </a:cubicBezTo>
                <a:lnTo>
                  <a:pt x="16804" y="36764"/>
                </a:lnTo>
                <a:lnTo>
                  <a:pt x="14645" y="35942"/>
                </a:lnTo>
                <a:cubicBezTo>
                  <a:pt x="13312" y="35292"/>
                  <a:pt x="12090" y="34455"/>
                  <a:pt x="11000" y="33451"/>
                </a:cubicBezTo>
                <a:cubicBezTo>
                  <a:pt x="9694" y="32385"/>
                  <a:pt x="8435" y="31225"/>
                  <a:pt x="7216" y="30106"/>
                </a:cubicBezTo>
                <a:cubicBezTo>
                  <a:pt x="6549" y="29488"/>
                  <a:pt x="5854" y="28853"/>
                  <a:pt x="5166" y="28242"/>
                </a:cubicBezTo>
                <a:cubicBezTo>
                  <a:pt x="4173" y="27275"/>
                  <a:pt x="3076" y="26408"/>
                  <a:pt x="1900" y="25670"/>
                </a:cubicBezTo>
                <a:lnTo>
                  <a:pt x="711" y="25298"/>
                </a:lnTo>
                <a:lnTo>
                  <a:pt x="672" y="25348"/>
                </a:lnTo>
                <a:cubicBezTo>
                  <a:pt x="113" y="26119"/>
                  <a:pt x="0" y="27000"/>
                  <a:pt x="339" y="27963"/>
                </a:cubicBezTo>
                <a:cubicBezTo>
                  <a:pt x="549" y="29691"/>
                  <a:pt x="1150" y="31308"/>
                  <a:pt x="2123" y="32763"/>
                </a:cubicBezTo>
                <a:cubicBezTo>
                  <a:pt x="3067" y="34424"/>
                  <a:pt x="4173" y="36002"/>
                  <a:pt x="5419" y="37457"/>
                </a:cubicBezTo>
                <a:cubicBezTo>
                  <a:pt x="5914" y="37906"/>
                  <a:pt x="6389" y="38385"/>
                  <a:pt x="6834" y="38883"/>
                </a:cubicBezTo>
                <a:cubicBezTo>
                  <a:pt x="6974" y="39032"/>
                  <a:pt x="7110" y="39182"/>
                  <a:pt x="7249" y="39335"/>
                </a:cubicBezTo>
                <a:cubicBezTo>
                  <a:pt x="8229" y="40398"/>
                  <a:pt x="9246" y="41497"/>
                  <a:pt x="10518" y="42245"/>
                </a:cubicBezTo>
                <a:cubicBezTo>
                  <a:pt x="10761" y="42388"/>
                  <a:pt x="10963" y="42508"/>
                  <a:pt x="11189" y="42508"/>
                </a:cubicBezTo>
                <a:cubicBezTo>
                  <a:pt x="11325" y="42508"/>
                  <a:pt x="11472" y="42465"/>
                  <a:pt x="11638" y="42358"/>
                </a:cubicBezTo>
                <a:lnTo>
                  <a:pt x="11545" y="42209"/>
                </a:lnTo>
                <a:cubicBezTo>
                  <a:pt x="11408" y="42295"/>
                  <a:pt x="11295" y="42331"/>
                  <a:pt x="11187" y="42331"/>
                </a:cubicBezTo>
                <a:cubicBezTo>
                  <a:pt x="11011" y="42331"/>
                  <a:pt x="10846" y="42235"/>
                  <a:pt x="10608" y="42095"/>
                </a:cubicBezTo>
                <a:cubicBezTo>
                  <a:pt x="9355" y="41358"/>
                  <a:pt x="8352" y="40268"/>
                  <a:pt x="7379" y="39215"/>
                </a:cubicBezTo>
                <a:cubicBezTo>
                  <a:pt x="7239" y="39062"/>
                  <a:pt x="7100" y="38912"/>
                  <a:pt x="6963" y="38763"/>
                </a:cubicBezTo>
                <a:cubicBezTo>
                  <a:pt x="6515" y="38262"/>
                  <a:pt x="6037" y="37780"/>
                  <a:pt x="5545" y="37338"/>
                </a:cubicBezTo>
                <a:cubicBezTo>
                  <a:pt x="4312" y="35896"/>
                  <a:pt x="3216" y="34328"/>
                  <a:pt x="2273" y="32670"/>
                </a:cubicBezTo>
                <a:cubicBezTo>
                  <a:pt x="1313" y="31229"/>
                  <a:pt x="718" y="29637"/>
                  <a:pt x="512" y="27933"/>
                </a:cubicBezTo>
                <a:lnTo>
                  <a:pt x="505" y="27913"/>
                </a:lnTo>
                <a:cubicBezTo>
                  <a:pt x="193" y="27026"/>
                  <a:pt x="282" y="26215"/>
                  <a:pt x="778" y="25501"/>
                </a:cubicBezTo>
                <a:lnTo>
                  <a:pt x="1817" y="25827"/>
                </a:lnTo>
                <a:cubicBezTo>
                  <a:pt x="2977" y="26558"/>
                  <a:pt x="4063" y="27411"/>
                  <a:pt x="5046" y="28372"/>
                </a:cubicBezTo>
                <a:cubicBezTo>
                  <a:pt x="5738" y="28983"/>
                  <a:pt x="6429" y="29620"/>
                  <a:pt x="7096" y="30235"/>
                </a:cubicBezTo>
                <a:cubicBezTo>
                  <a:pt x="8319" y="31355"/>
                  <a:pt x="9582" y="32518"/>
                  <a:pt x="10884" y="33584"/>
                </a:cubicBezTo>
                <a:cubicBezTo>
                  <a:pt x="11983" y="34594"/>
                  <a:pt x="13219" y="35441"/>
                  <a:pt x="14574" y="36102"/>
                </a:cubicBezTo>
                <a:lnTo>
                  <a:pt x="16750" y="36930"/>
                </a:lnTo>
                <a:lnTo>
                  <a:pt x="18624" y="37172"/>
                </a:lnTo>
                <a:cubicBezTo>
                  <a:pt x="18731" y="37188"/>
                  <a:pt x="18833" y="37196"/>
                  <a:pt x="18930" y="37196"/>
                </a:cubicBezTo>
                <a:cubicBezTo>
                  <a:pt x="19445" y="37196"/>
                  <a:pt x="19809" y="36973"/>
                  <a:pt x="20013" y="36534"/>
                </a:cubicBezTo>
                <a:cubicBezTo>
                  <a:pt x="20306" y="36252"/>
                  <a:pt x="20342" y="35899"/>
                  <a:pt x="20126" y="35511"/>
                </a:cubicBezTo>
                <a:cubicBezTo>
                  <a:pt x="20110" y="35312"/>
                  <a:pt x="20076" y="35116"/>
                  <a:pt x="20027" y="34926"/>
                </a:cubicBezTo>
                <a:lnTo>
                  <a:pt x="20027" y="34926"/>
                </a:lnTo>
                <a:lnTo>
                  <a:pt x="23721" y="36345"/>
                </a:lnTo>
                <a:lnTo>
                  <a:pt x="26262" y="36580"/>
                </a:lnTo>
                <a:lnTo>
                  <a:pt x="26282" y="36574"/>
                </a:lnTo>
                <a:cubicBezTo>
                  <a:pt x="27359" y="36166"/>
                  <a:pt x="27907" y="35415"/>
                  <a:pt x="27910" y="34335"/>
                </a:cubicBezTo>
                <a:cubicBezTo>
                  <a:pt x="28232" y="33504"/>
                  <a:pt x="28249" y="32647"/>
                  <a:pt x="27953" y="31793"/>
                </a:cubicBezTo>
                <a:cubicBezTo>
                  <a:pt x="27913" y="30910"/>
                  <a:pt x="27710" y="30053"/>
                  <a:pt x="27359" y="29252"/>
                </a:cubicBezTo>
                <a:lnTo>
                  <a:pt x="27359" y="29252"/>
                </a:lnTo>
                <a:cubicBezTo>
                  <a:pt x="28123" y="29683"/>
                  <a:pt x="28900" y="30096"/>
                  <a:pt x="29691" y="30481"/>
                </a:cubicBezTo>
                <a:lnTo>
                  <a:pt x="33013" y="31514"/>
                </a:lnTo>
                <a:lnTo>
                  <a:pt x="35381" y="31338"/>
                </a:lnTo>
                <a:lnTo>
                  <a:pt x="36953" y="30206"/>
                </a:lnTo>
                <a:lnTo>
                  <a:pt x="36963" y="30182"/>
                </a:lnTo>
                <a:cubicBezTo>
                  <a:pt x="37411" y="29006"/>
                  <a:pt x="37305" y="27886"/>
                  <a:pt x="36644" y="26860"/>
                </a:cubicBezTo>
                <a:cubicBezTo>
                  <a:pt x="36275" y="25750"/>
                  <a:pt x="35747" y="24704"/>
                  <a:pt x="35076" y="23751"/>
                </a:cubicBezTo>
                <a:cubicBezTo>
                  <a:pt x="34561" y="22863"/>
                  <a:pt x="34012" y="21973"/>
                  <a:pt x="33434" y="21086"/>
                </a:cubicBezTo>
                <a:lnTo>
                  <a:pt x="33434" y="21086"/>
                </a:lnTo>
                <a:lnTo>
                  <a:pt x="34983" y="21285"/>
                </a:lnTo>
                <a:cubicBezTo>
                  <a:pt x="35125" y="21295"/>
                  <a:pt x="35265" y="21300"/>
                  <a:pt x="35403" y="21300"/>
                </a:cubicBezTo>
                <a:cubicBezTo>
                  <a:pt x="36653" y="21300"/>
                  <a:pt x="37752" y="20907"/>
                  <a:pt x="38670" y="20129"/>
                </a:cubicBezTo>
                <a:cubicBezTo>
                  <a:pt x="39355" y="19893"/>
                  <a:pt x="39747" y="19418"/>
                  <a:pt x="39843" y="18720"/>
                </a:cubicBezTo>
                <a:cubicBezTo>
                  <a:pt x="40192" y="18146"/>
                  <a:pt x="40259" y="17524"/>
                  <a:pt x="40043" y="16874"/>
                </a:cubicBezTo>
                <a:cubicBezTo>
                  <a:pt x="40020" y="15621"/>
                  <a:pt x="39618" y="14451"/>
                  <a:pt x="38850" y="13398"/>
                </a:cubicBezTo>
                <a:lnTo>
                  <a:pt x="37528" y="11591"/>
                </a:lnTo>
                <a:lnTo>
                  <a:pt x="37528" y="11591"/>
                </a:lnTo>
                <a:cubicBezTo>
                  <a:pt x="38242" y="11937"/>
                  <a:pt x="39013" y="12129"/>
                  <a:pt x="39830" y="12159"/>
                </a:cubicBezTo>
                <a:cubicBezTo>
                  <a:pt x="39873" y="12161"/>
                  <a:pt x="39915" y="12161"/>
                  <a:pt x="39958" y="12161"/>
                </a:cubicBezTo>
                <a:cubicBezTo>
                  <a:pt x="40375" y="12161"/>
                  <a:pt x="40780" y="12087"/>
                  <a:pt x="41168" y="11940"/>
                </a:cubicBezTo>
                <a:lnTo>
                  <a:pt x="41102" y="11774"/>
                </a:lnTo>
                <a:cubicBezTo>
                  <a:pt x="40740" y="11915"/>
                  <a:pt x="40358" y="11985"/>
                  <a:pt x="39964" y="11985"/>
                </a:cubicBezTo>
                <a:cubicBezTo>
                  <a:pt x="39922" y="11985"/>
                  <a:pt x="39880" y="11984"/>
                  <a:pt x="39837" y="11983"/>
                </a:cubicBezTo>
                <a:cubicBezTo>
                  <a:pt x="38930" y="11950"/>
                  <a:pt x="38079" y="11711"/>
                  <a:pt x="37292" y="11272"/>
                </a:cubicBezTo>
                <a:lnTo>
                  <a:pt x="36870" y="10694"/>
                </a:lnTo>
                <a:cubicBezTo>
                  <a:pt x="35481" y="9013"/>
                  <a:pt x="33949" y="7542"/>
                  <a:pt x="32442" y="6438"/>
                </a:cubicBezTo>
                <a:cubicBezTo>
                  <a:pt x="31697" y="5940"/>
                  <a:pt x="30913" y="5492"/>
                  <a:pt x="30106" y="5103"/>
                </a:cubicBezTo>
                <a:cubicBezTo>
                  <a:pt x="29896" y="4866"/>
                  <a:pt x="29671" y="4747"/>
                  <a:pt x="29432" y="4747"/>
                </a:cubicBezTo>
                <a:cubicBezTo>
                  <a:pt x="29318" y="4747"/>
                  <a:pt x="29202" y="4774"/>
                  <a:pt x="29083" y="4827"/>
                </a:cubicBezTo>
                <a:lnTo>
                  <a:pt x="28969" y="4877"/>
                </a:lnTo>
                <a:lnTo>
                  <a:pt x="29056" y="4966"/>
                </a:lnTo>
                <a:cubicBezTo>
                  <a:pt x="30222" y="6193"/>
                  <a:pt x="31468" y="7365"/>
                  <a:pt x="32757" y="8451"/>
                </a:cubicBezTo>
                <a:cubicBezTo>
                  <a:pt x="33966" y="9641"/>
                  <a:pt x="35358" y="10578"/>
                  <a:pt x="36883" y="11229"/>
                </a:cubicBezTo>
                <a:cubicBezTo>
                  <a:pt x="36979" y="11289"/>
                  <a:pt x="37076" y="11349"/>
                  <a:pt x="37172" y="11405"/>
                </a:cubicBezTo>
                <a:lnTo>
                  <a:pt x="38707" y="13502"/>
                </a:lnTo>
                <a:cubicBezTo>
                  <a:pt x="39458" y="14528"/>
                  <a:pt x="39847" y="15667"/>
                  <a:pt x="39866" y="16890"/>
                </a:cubicBezTo>
                <a:lnTo>
                  <a:pt x="39870" y="16917"/>
                </a:lnTo>
                <a:cubicBezTo>
                  <a:pt x="40079" y="17524"/>
                  <a:pt x="40016" y="18106"/>
                  <a:pt x="39684" y="18644"/>
                </a:cubicBezTo>
                <a:lnTo>
                  <a:pt x="39670" y="18680"/>
                </a:lnTo>
                <a:cubicBezTo>
                  <a:pt x="39587" y="19329"/>
                  <a:pt x="39235" y="19754"/>
                  <a:pt x="38601" y="19970"/>
                </a:cubicBezTo>
                <a:lnTo>
                  <a:pt x="38571" y="19986"/>
                </a:lnTo>
                <a:cubicBezTo>
                  <a:pt x="37683" y="20743"/>
                  <a:pt x="36616" y="21123"/>
                  <a:pt x="35406" y="21123"/>
                </a:cubicBezTo>
                <a:cubicBezTo>
                  <a:pt x="35272" y="21123"/>
                  <a:pt x="35137" y="21118"/>
                  <a:pt x="35000" y="21109"/>
                </a:cubicBezTo>
                <a:lnTo>
                  <a:pt x="33308" y="20893"/>
                </a:lnTo>
                <a:cubicBezTo>
                  <a:pt x="31215" y="17700"/>
                  <a:pt x="28744" y="14528"/>
                  <a:pt x="26050" y="11588"/>
                </a:cubicBezTo>
                <a:lnTo>
                  <a:pt x="21388" y="6728"/>
                </a:lnTo>
                <a:lnTo>
                  <a:pt x="17279" y="3183"/>
                </a:lnTo>
                <a:lnTo>
                  <a:pt x="13900" y="887"/>
                </a:lnTo>
                <a:cubicBezTo>
                  <a:pt x="13248" y="296"/>
                  <a:pt x="12626" y="0"/>
                  <a:pt x="12039" y="0"/>
                </a:cubicBezTo>
                <a:close/>
              </a:path>
            </a:pathLst>
          </a:custGeom>
          <a:solidFill>
            <a:schemeClr val="l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80" name="Google Shape;180;p20"/>
          <p:cNvSpPr/>
          <p:nvPr/>
        </p:nvSpPr>
        <p:spPr>
          <a:xfrm rot="-10446172" flipH="1">
            <a:off x="7564148" y="2964392"/>
            <a:ext cx="1309677" cy="1989220"/>
          </a:xfrm>
          <a:custGeom>
            <a:avLst/>
            <a:gdLst/>
            <a:ahLst/>
            <a:cxnLst/>
            <a:rect l="l" t="t" r="r" b="b"/>
            <a:pathLst>
              <a:path w="40714" h="61839" extrusionOk="0">
                <a:moveTo>
                  <a:pt x="33585" y="61136"/>
                </a:moveTo>
                <a:cubicBezTo>
                  <a:pt x="33560" y="61136"/>
                  <a:pt x="33655" y="61207"/>
                  <a:pt x="33962" y="61409"/>
                </a:cubicBezTo>
                <a:cubicBezTo>
                  <a:pt x="33881" y="61348"/>
                  <a:pt x="33805" y="61276"/>
                  <a:pt x="33734" y="61198"/>
                </a:cubicBezTo>
                <a:lnTo>
                  <a:pt x="33734" y="61198"/>
                </a:lnTo>
                <a:cubicBezTo>
                  <a:pt x="33655" y="61160"/>
                  <a:pt x="33600" y="61136"/>
                  <a:pt x="33585" y="61136"/>
                </a:cubicBezTo>
                <a:close/>
                <a:moveTo>
                  <a:pt x="13592" y="0"/>
                </a:moveTo>
                <a:cubicBezTo>
                  <a:pt x="13427" y="0"/>
                  <a:pt x="13263" y="5"/>
                  <a:pt x="13099" y="14"/>
                </a:cubicBezTo>
                <a:cubicBezTo>
                  <a:pt x="11801" y="91"/>
                  <a:pt x="10521" y="356"/>
                  <a:pt x="9229" y="450"/>
                </a:cubicBezTo>
                <a:cubicBezTo>
                  <a:pt x="8621" y="493"/>
                  <a:pt x="8624" y="456"/>
                  <a:pt x="8295" y="1094"/>
                </a:cubicBezTo>
                <a:cubicBezTo>
                  <a:pt x="7684" y="2280"/>
                  <a:pt x="7351" y="3555"/>
                  <a:pt x="6890" y="4798"/>
                </a:cubicBezTo>
                <a:cubicBezTo>
                  <a:pt x="6368" y="6200"/>
                  <a:pt x="5940" y="7635"/>
                  <a:pt x="5415" y="9031"/>
                </a:cubicBezTo>
                <a:cubicBezTo>
                  <a:pt x="4887" y="10423"/>
                  <a:pt x="4309" y="11775"/>
                  <a:pt x="3900" y="13210"/>
                </a:cubicBezTo>
                <a:cubicBezTo>
                  <a:pt x="2764" y="17194"/>
                  <a:pt x="2193" y="21346"/>
                  <a:pt x="943" y="25293"/>
                </a:cubicBezTo>
                <a:cubicBezTo>
                  <a:pt x="790" y="25771"/>
                  <a:pt x="644" y="26313"/>
                  <a:pt x="462" y="26785"/>
                </a:cubicBezTo>
                <a:cubicBezTo>
                  <a:pt x="455" y="26805"/>
                  <a:pt x="103" y="27372"/>
                  <a:pt x="73" y="27512"/>
                </a:cubicBezTo>
                <a:cubicBezTo>
                  <a:pt x="0" y="27867"/>
                  <a:pt x="50" y="27967"/>
                  <a:pt x="226" y="28266"/>
                </a:cubicBezTo>
                <a:cubicBezTo>
                  <a:pt x="830" y="29289"/>
                  <a:pt x="1724" y="30259"/>
                  <a:pt x="2618" y="31136"/>
                </a:cubicBezTo>
                <a:cubicBezTo>
                  <a:pt x="3472" y="31970"/>
                  <a:pt x="4146" y="32901"/>
                  <a:pt x="4873" y="33841"/>
                </a:cubicBezTo>
                <a:cubicBezTo>
                  <a:pt x="5661" y="34858"/>
                  <a:pt x="6647" y="35735"/>
                  <a:pt x="7521" y="36678"/>
                </a:cubicBezTo>
                <a:cubicBezTo>
                  <a:pt x="8129" y="37339"/>
                  <a:pt x="8644" y="38087"/>
                  <a:pt x="9352" y="38651"/>
                </a:cubicBezTo>
                <a:cubicBezTo>
                  <a:pt x="9907" y="39096"/>
                  <a:pt x="10498" y="39512"/>
                  <a:pt x="11059" y="39947"/>
                </a:cubicBezTo>
                <a:cubicBezTo>
                  <a:pt x="12322" y="40934"/>
                  <a:pt x="13491" y="42030"/>
                  <a:pt x="14757" y="43013"/>
                </a:cubicBezTo>
                <a:cubicBezTo>
                  <a:pt x="16116" y="44070"/>
                  <a:pt x="17408" y="45272"/>
                  <a:pt x="18837" y="46239"/>
                </a:cubicBezTo>
                <a:cubicBezTo>
                  <a:pt x="20116" y="47100"/>
                  <a:pt x="21305" y="47990"/>
                  <a:pt x="22428" y="49053"/>
                </a:cubicBezTo>
                <a:cubicBezTo>
                  <a:pt x="25242" y="51718"/>
                  <a:pt x="27770" y="54638"/>
                  <a:pt x="30431" y="57451"/>
                </a:cubicBezTo>
                <a:cubicBezTo>
                  <a:pt x="31364" y="58435"/>
                  <a:pt x="32195" y="59521"/>
                  <a:pt x="33142" y="60488"/>
                </a:cubicBezTo>
                <a:cubicBezTo>
                  <a:pt x="33349" y="60698"/>
                  <a:pt x="33527" y="60973"/>
                  <a:pt x="33734" y="61198"/>
                </a:cubicBezTo>
                <a:lnTo>
                  <a:pt x="33734" y="61198"/>
                </a:lnTo>
                <a:cubicBezTo>
                  <a:pt x="33853" y="61255"/>
                  <a:pt x="34024" y="61342"/>
                  <a:pt x="34181" y="61418"/>
                </a:cubicBezTo>
                <a:cubicBezTo>
                  <a:pt x="34323" y="61487"/>
                  <a:pt x="34848" y="61839"/>
                  <a:pt x="35110" y="61839"/>
                </a:cubicBezTo>
                <a:cubicBezTo>
                  <a:pt x="35151" y="61839"/>
                  <a:pt x="35186" y="61830"/>
                  <a:pt x="35212" y="61810"/>
                </a:cubicBezTo>
                <a:cubicBezTo>
                  <a:pt x="35501" y="61591"/>
                  <a:pt x="35169" y="60142"/>
                  <a:pt x="35242" y="59794"/>
                </a:cubicBezTo>
                <a:cubicBezTo>
                  <a:pt x="35325" y="59408"/>
                  <a:pt x="35444" y="59043"/>
                  <a:pt x="35517" y="58627"/>
                </a:cubicBezTo>
                <a:cubicBezTo>
                  <a:pt x="35587" y="58252"/>
                  <a:pt x="35613" y="57744"/>
                  <a:pt x="35723" y="57379"/>
                </a:cubicBezTo>
                <a:cubicBezTo>
                  <a:pt x="35786" y="57156"/>
                  <a:pt x="35979" y="56940"/>
                  <a:pt x="36055" y="56721"/>
                </a:cubicBezTo>
                <a:cubicBezTo>
                  <a:pt x="36474" y="55528"/>
                  <a:pt x="36561" y="54176"/>
                  <a:pt x="36541" y="52930"/>
                </a:cubicBezTo>
                <a:cubicBezTo>
                  <a:pt x="36504" y="50708"/>
                  <a:pt x="36677" y="48425"/>
                  <a:pt x="36789" y="46206"/>
                </a:cubicBezTo>
                <a:cubicBezTo>
                  <a:pt x="36956" y="43030"/>
                  <a:pt x="37577" y="39867"/>
                  <a:pt x="37780" y="36684"/>
                </a:cubicBezTo>
                <a:cubicBezTo>
                  <a:pt x="37946" y="34037"/>
                  <a:pt x="38218" y="31399"/>
                  <a:pt x="38407" y="28751"/>
                </a:cubicBezTo>
                <a:cubicBezTo>
                  <a:pt x="38856" y="22512"/>
                  <a:pt x="39882" y="16326"/>
                  <a:pt x="40245" y="10074"/>
                </a:cubicBezTo>
                <a:cubicBezTo>
                  <a:pt x="40374" y="7888"/>
                  <a:pt x="40594" y="5728"/>
                  <a:pt x="40620" y="3532"/>
                </a:cubicBezTo>
                <a:cubicBezTo>
                  <a:pt x="40627" y="3233"/>
                  <a:pt x="40713" y="2828"/>
                  <a:pt x="40440" y="2615"/>
                </a:cubicBezTo>
                <a:cubicBezTo>
                  <a:pt x="40395" y="2579"/>
                  <a:pt x="40281" y="2568"/>
                  <a:pt x="40159" y="2568"/>
                </a:cubicBezTo>
                <a:cubicBezTo>
                  <a:pt x="39966" y="2568"/>
                  <a:pt x="39752" y="2595"/>
                  <a:pt x="39750" y="2595"/>
                </a:cubicBezTo>
                <a:cubicBezTo>
                  <a:pt x="39742" y="2595"/>
                  <a:pt x="39734" y="2595"/>
                  <a:pt x="39726" y="2595"/>
                </a:cubicBezTo>
                <a:cubicBezTo>
                  <a:pt x="39006" y="2595"/>
                  <a:pt x="38267" y="2455"/>
                  <a:pt x="37564" y="2373"/>
                </a:cubicBezTo>
                <a:cubicBezTo>
                  <a:pt x="35431" y="2127"/>
                  <a:pt x="33284" y="2028"/>
                  <a:pt x="31142" y="1885"/>
                </a:cubicBezTo>
                <a:cubicBezTo>
                  <a:pt x="29052" y="1749"/>
                  <a:pt x="26986" y="1427"/>
                  <a:pt x="24900" y="1290"/>
                </a:cubicBezTo>
                <a:cubicBezTo>
                  <a:pt x="22544" y="1140"/>
                  <a:pt x="20288" y="911"/>
                  <a:pt x="17953" y="569"/>
                </a:cubicBezTo>
                <a:cubicBezTo>
                  <a:pt x="16519" y="357"/>
                  <a:pt x="15051" y="0"/>
                  <a:pt x="13592"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81" name="Google Shape;181;p20"/>
          <p:cNvSpPr/>
          <p:nvPr/>
        </p:nvSpPr>
        <p:spPr>
          <a:xfrm rot="-10446172" flipH="1">
            <a:off x="7627340" y="4317657"/>
            <a:ext cx="809855" cy="474120"/>
          </a:xfrm>
          <a:custGeom>
            <a:avLst/>
            <a:gdLst/>
            <a:ahLst/>
            <a:cxnLst/>
            <a:rect l="l" t="t" r="r" b="b"/>
            <a:pathLst>
              <a:path w="25176" h="14739" extrusionOk="0">
                <a:moveTo>
                  <a:pt x="24507" y="3847"/>
                </a:moveTo>
                <a:cubicBezTo>
                  <a:pt x="24628" y="4003"/>
                  <a:pt x="24734" y="4160"/>
                  <a:pt x="24910" y="4267"/>
                </a:cubicBezTo>
                <a:cubicBezTo>
                  <a:pt x="24989" y="4164"/>
                  <a:pt x="25042" y="4106"/>
                  <a:pt x="25080" y="4076"/>
                </a:cubicBezTo>
                <a:lnTo>
                  <a:pt x="25080" y="4076"/>
                </a:lnTo>
                <a:cubicBezTo>
                  <a:pt x="25112" y="4087"/>
                  <a:pt x="25144" y="4097"/>
                  <a:pt x="25176" y="4107"/>
                </a:cubicBezTo>
                <a:cubicBezTo>
                  <a:pt x="25167" y="4079"/>
                  <a:pt x="25158" y="4050"/>
                  <a:pt x="25133" y="4050"/>
                </a:cubicBezTo>
                <a:cubicBezTo>
                  <a:pt x="25120" y="4050"/>
                  <a:pt x="25103" y="4058"/>
                  <a:pt x="25080" y="4076"/>
                </a:cubicBezTo>
                <a:lnTo>
                  <a:pt x="25080" y="4076"/>
                </a:lnTo>
                <a:cubicBezTo>
                  <a:pt x="24887" y="4011"/>
                  <a:pt x="24698" y="3927"/>
                  <a:pt x="24507" y="3847"/>
                </a:cubicBezTo>
                <a:close/>
                <a:moveTo>
                  <a:pt x="16943" y="0"/>
                </a:moveTo>
                <a:cubicBezTo>
                  <a:pt x="15602" y="0"/>
                  <a:pt x="14232" y="296"/>
                  <a:pt x="12974" y="649"/>
                </a:cubicBezTo>
                <a:cubicBezTo>
                  <a:pt x="12423" y="806"/>
                  <a:pt x="11801" y="895"/>
                  <a:pt x="11276" y="1137"/>
                </a:cubicBezTo>
                <a:cubicBezTo>
                  <a:pt x="10582" y="1460"/>
                  <a:pt x="9884" y="2054"/>
                  <a:pt x="9260" y="2500"/>
                </a:cubicBezTo>
                <a:cubicBezTo>
                  <a:pt x="8260" y="3210"/>
                  <a:pt x="7147" y="4091"/>
                  <a:pt x="6346" y="5031"/>
                </a:cubicBezTo>
                <a:cubicBezTo>
                  <a:pt x="5287" y="6280"/>
                  <a:pt x="4286" y="7609"/>
                  <a:pt x="3257" y="8885"/>
                </a:cubicBezTo>
                <a:cubicBezTo>
                  <a:pt x="2432" y="9905"/>
                  <a:pt x="1742" y="10978"/>
                  <a:pt x="1193" y="12171"/>
                </a:cubicBezTo>
                <a:cubicBezTo>
                  <a:pt x="925" y="12752"/>
                  <a:pt x="665" y="13347"/>
                  <a:pt x="433" y="13941"/>
                </a:cubicBezTo>
                <a:cubicBezTo>
                  <a:pt x="344" y="14177"/>
                  <a:pt x="281" y="14445"/>
                  <a:pt x="113" y="14635"/>
                </a:cubicBezTo>
                <a:lnTo>
                  <a:pt x="113" y="14635"/>
                </a:lnTo>
                <a:cubicBezTo>
                  <a:pt x="364" y="14393"/>
                  <a:pt x="563" y="14119"/>
                  <a:pt x="778" y="13835"/>
                </a:cubicBezTo>
                <a:cubicBezTo>
                  <a:pt x="1778" y="12496"/>
                  <a:pt x="2978" y="11327"/>
                  <a:pt x="4166" y="10157"/>
                </a:cubicBezTo>
                <a:cubicBezTo>
                  <a:pt x="5230" y="9107"/>
                  <a:pt x="6153" y="7828"/>
                  <a:pt x="7286" y="6865"/>
                </a:cubicBezTo>
                <a:cubicBezTo>
                  <a:pt x="8446" y="5878"/>
                  <a:pt x="9861" y="5224"/>
                  <a:pt x="11263" y="4659"/>
                </a:cubicBezTo>
                <a:cubicBezTo>
                  <a:pt x="13735" y="3662"/>
                  <a:pt x="16415" y="2826"/>
                  <a:pt x="19101" y="2826"/>
                </a:cubicBezTo>
                <a:cubicBezTo>
                  <a:pt x="19871" y="2826"/>
                  <a:pt x="20640" y="2895"/>
                  <a:pt x="21405" y="3048"/>
                </a:cubicBezTo>
                <a:cubicBezTo>
                  <a:pt x="22243" y="3217"/>
                  <a:pt x="23083" y="3434"/>
                  <a:pt x="23907" y="3636"/>
                </a:cubicBezTo>
                <a:cubicBezTo>
                  <a:pt x="24113" y="3687"/>
                  <a:pt x="24311" y="3765"/>
                  <a:pt x="24507" y="3847"/>
                </a:cubicBezTo>
                <a:lnTo>
                  <a:pt x="24507" y="3847"/>
                </a:lnTo>
                <a:cubicBezTo>
                  <a:pt x="24489" y="3824"/>
                  <a:pt x="24471" y="3802"/>
                  <a:pt x="24452" y="3779"/>
                </a:cubicBezTo>
                <a:cubicBezTo>
                  <a:pt x="24104" y="3354"/>
                  <a:pt x="23645" y="3024"/>
                  <a:pt x="23242" y="2652"/>
                </a:cubicBezTo>
                <a:cubicBezTo>
                  <a:pt x="22519" y="1974"/>
                  <a:pt x="21764" y="1297"/>
                  <a:pt x="20878" y="835"/>
                </a:cubicBezTo>
                <a:cubicBezTo>
                  <a:pt x="20057" y="407"/>
                  <a:pt x="19110" y="244"/>
                  <a:pt x="18207" y="98"/>
                </a:cubicBezTo>
                <a:cubicBezTo>
                  <a:pt x="17791" y="30"/>
                  <a:pt x="17368" y="0"/>
                  <a:pt x="16943" y="0"/>
                </a:cubicBezTo>
                <a:close/>
                <a:moveTo>
                  <a:pt x="113" y="14635"/>
                </a:moveTo>
                <a:cubicBezTo>
                  <a:pt x="77" y="14670"/>
                  <a:pt x="39" y="14705"/>
                  <a:pt x="0" y="14739"/>
                </a:cubicBezTo>
                <a:cubicBezTo>
                  <a:pt x="43" y="14708"/>
                  <a:pt x="80" y="14673"/>
                  <a:pt x="113" y="14635"/>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82" name="Google Shape;182;p20"/>
          <p:cNvSpPr/>
          <p:nvPr/>
        </p:nvSpPr>
        <p:spPr>
          <a:xfrm rot="-10446172" flipH="1">
            <a:off x="7745432" y="4070916"/>
            <a:ext cx="760606" cy="540933"/>
          </a:xfrm>
          <a:custGeom>
            <a:avLst/>
            <a:gdLst/>
            <a:ahLst/>
            <a:cxnLst/>
            <a:rect l="l" t="t" r="r" b="b"/>
            <a:pathLst>
              <a:path w="23645" h="16816" extrusionOk="0">
                <a:moveTo>
                  <a:pt x="22952" y="2938"/>
                </a:moveTo>
                <a:cubicBezTo>
                  <a:pt x="23089" y="3076"/>
                  <a:pt x="23212" y="3217"/>
                  <a:pt x="23398" y="3301"/>
                </a:cubicBezTo>
                <a:cubicBezTo>
                  <a:pt x="23463" y="3190"/>
                  <a:pt x="23509" y="3126"/>
                  <a:pt x="23543" y="3092"/>
                </a:cubicBezTo>
                <a:lnTo>
                  <a:pt x="23543" y="3092"/>
                </a:lnTo>
                <a:cubicBezTo>
                  <a:pt x="23577" y="3099"/>
                  <a:pt x="23610" y="3105"/>
                  <a:pt x="23644" y="3111"/>
                </a:cubicBezTo>
                <a:cubicBezTo>
                  <a:pt x="23632" y="3085"/>
                  <a:pt x="23620" y="3059"/>
                  <a:pt x="23597" y="3059"/>
                </a:cubicBezTo>
                <a:cubicBezTo>
                  <a:pt x="23583" y="3059"/>
                  <a:pt x="23566" y="3068"/>
                  <a:pt x="23543" y="3092"/>
                </a:cubicBezTo>
                <a:lnTo>
                  <a:pt x="23543" y="3092"/>
                </a:lnTo>
                <a:cubicBezTo>
                  <a:pt x="23345" y="3052"/>
                  <a:pt x="23150" y="2994"/>
                  <a:pt x="22952" y="2938"/>
                </a:cubicBezTo>
                <a:close/>
                <a:moveTo>
                  <a:pt x="15981" y="0"/>
                </a:moveTo>
                <a:cubicBezTo>
                  <a:pt x="14312" y="0"/>
                  <a:pt x="12617" y="571"/>
                  <a:pt x="11106" y="1208"/>
                </a:cubicBezTo>
                <a:cubicBezTo>
                  <a:pt x="10578" y="1430"/>
                  <a:pt x="9973" y="1599"/>
                  <a:pt x="9481" y="1905"/>
                </a:cubicBezTo>
                <a:cubicBezTo>
                  <a:pt x="8831" y="2313"/>
                  <a:pt x="8216" y="2991"/>
                  <a:pt x="7651" y="3509"/>
                </a:cubicBezTo>
                <a:cubicBezTo>
                  <a:pt x="6747" y="4340"/>
                  <a:pt x="5754" y="5354"/>
                  <a:pt x="5079" y="6387"/>
                </a:cubicBezTo>
                <a:cubicBezTo>
                  <a:pt x="4182" y="7762"/>
                  <a:pt x="3359" y="9204"/>
                  <a:pt x="2495" y="10599"/>
                </a:cubicBezTo>
                <a:cubicBezTo>
                  <a:pt x="1804" y="11712"/>
                  <a:pt x="1252" y="12861"/>
                  <a:pt x="858" y="14114"/>
                </a:cubicBezTo>
                <a:cubicBezTo>
                  <a:pt x="668" y="14725"/>
                  <a:pt x="485" y="15347"/>
                  <a:pt x="329" y="15968"/>
                </a:cubicBezTo>
                <a:cubicBezTo>
                  <a:pt x="268" y="16212"/>
                  <a:pt x="239" y="16487"/>
                  <a:pt x="98" y="16699"/>
                </a:cubicBezTo>
                <a:lnTo>
                  <a:pt x="98" y="16699"/>
                </a:lnTo>
                <a:cubicBezTo>
                  <a:pt x="316" y="16425"/>
                  <a:pt x="480" y="16130"/>
                  <a:pt x="654" y="15819"/>
                </a:cubicBezTo>
                <a:cubicBezTo>
                  <a:pt x="1482" y="14367"/>
                  <a:pt x="2525" y="13054"/>
                  <a:pt x="3558" y="11745"/>
                </a:cubicBezTo>
                <a:cubicBezTo>
                  <a:pt x="4481" y="10569"/>
                  <a:pt x="5236" y="9184"/>
                  <a:pt x="6240" y="8091"/>
                </a:cubicBezTo>
                <a:cubicBezTo>
                  <a:pt x="7269" y="6965"/>
                  <a:pt x="8588" y="6137"/>
                  <a:pt x="9910" y="5400"/>
                </a:cubicBezTo>
                <a:cubicBezTo>
                  <a:pt x="12676" y="3856"/>
                  <a:pt x="15763" y="2505"/>
                  <a:pt x="18976" y="2505"/>
                </a:cubicBezTo>
                <a:cubicBezTo>
                  <a:pt x="19240" y="2505"/>
                  <a:pt x="19505" y="2514"/>
                  <a:pt x="19770" y="2533"/>
                </a:cubicBezTo>
                <a:cubicBezTo>
                  <a:pt x="20624" y="2592"/>
                  <a:pt x="21481" y="2706"/>
                  <a:pt x="22326" y="2802"/>
                </a:cubicBezTo>
                <a:cubicBezTo>
                  <a:pt x="22538" y="2827"/>
                  <a:pt x="22746" y="2881"/>
                  <a:pt x="22952" y="2938"/>
                </a:cubicBezTo>
                <a:lnTo>
                  <a:pt x="22952" y="2938"/>
                </a:lnTo>
                <a:cubicBezTo>
                  <a:pt x="22931" y="2917"/>
                  <a:pt x="22909" y="2896"/>
                  <a:pt x="22887" y="2875"/>
                </a:cubicBezTo>
                <a:cubicBezTo>
                  <a:pt x="22485" y="2496"/>
                  <a:pt x="21990" y="2231"/>
                  <a:pt x="21544" y="1908"/>
                </a:cubicBezTo>
                <a:cubicBezTo>
                  <a:pt x="20737" y="1330"/>
                  <a:pt x="19907" y="749"/>
                  <a:pt x="18966" y="403"/>
                </a:cubicBezTo>
                <a:cubicBezTo>
                  <a:pt x="18100" y="81"/>
                  <a:pt x="17143" y="38"/>
                  <a:pt x="16226" y="4"/>
                </a:cubicBezTo>
                <a:cubicBezTo>
                  <a:pt x="16145" y="2"/>
                  <a:pt x="16063" y="0"/>
                  <a:pt x="15981" y="0"/>
                </a:cubicBezTo>
                <a:close/>
                <a:moveTo>
                  <a:pt x="98" y="16699"/>
                </a:moveTo>
                <a:lnTo>
                  <a:pt x="98" y="16699"/>
                </a:lnTo>
                <a:cubicBezTo>
                  <a:pt x="66" y="16738"/>
                  <a:pt x="34" y="16777"/>
                  <a:pt x="0" y="16815"/>
                </a:cubicBezTo>
                <a:cubicBezTo>
                  <a:pt x="38" y="16779"/>
                  <a:pt x="70" y="16740"/>
                  <a:pt x="98" y="16699"/>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83" name="Google Shape;183;p20"/>
          <p:cNvSpPr/>
          <p:nvPr/>
        </p:nvSpPr>
        <p:spPr>
          <a:xfrm rot="-10446172" flipH="1">
            <a:off x="7912969" y="3812813"/>
            <a:ext cx="652233" cy="644963"/>
          </a:xfrm>
          <a:custGeom>
            <a:avLst/>
            <a:gdLst/>
            <a:ahLst/>
            <a:cxnLst/>
            <a:rect l="l" t="t" r="r" b="b"/>
            <a:pathLst>
              <a:path w="20276" h="20050" extrusionOk="0">
                <a:moveTo>
                  <a:pt x="20226" y="1686"/>
                </a:moveTo>
                <a:cubicBezTo>
                  <a:pt x="20211" y="1686"/>
                  <a:pt x="20195" y="1698"/>
                  <a:pt x="20174" y="1730"/>
                </a:cubicBezTo>
                <a:lnTo>
                  <a:pt x="20174" y="1730"/>
                </a:lnTo>
                <a:cubicBezTo>
                  <a:pt x="20208" y="1730"/>
                  <a:pt x="20242" y="1729"/>
                  <a:pt x="20276" y="1727"/>
                </a:cubicBezTo>
                <a:cubicBezTo>
                  <a:pt x="20260" y="1707"/>
                  <a:pt x="20245" y="1686"/>
                  <a:pt x="20226" y="1686"/>
                </a:cubicBezTo>
                <a:close/>
                <a:moveTo>
                  <a:pt x="19562" y="1703"/>
                </a:moveTo>
                <a:cubicBezTo>
                  <a:pt x="19725" y="1810"/>
                  <a:pt x="19875" y="1923"/>
                  <a:pt x="20077" y="1967"/>
                </a:cubicBezTo>
                <a:cubicBezTo>
                  <a:pt x="20117" y="1844"/>
                  <a:pt x="20149" y="1771"/>
                  <a:pt x="20174" y="1730"/>
                </a:cubicBezTo>
                <a:lnTo>
                  <a:pt x="20174" y="1730"/>
                </a:lnTo>
                <a:cubicBezTo>
                  <a:pt x="20163" y="1730"/>
                  <a:pt x="20151" y="1730"/>
                  <a:pt x="20139" y="1730"/>
                </a:cubicBezTo>
                <a:cubicBezTo>
                  <a:pt x="19948" y="1730"/>
                  <a:pt x="19755" y="1715"/>
                  <a:pt x="19562" y="1703"/>
                </a:cubicBezTo>
                <a:close/>
                <a:moveTo>
                  <a:pt x="14397" y="1"/>
                </a:moveTo>
                <a:cubicBezTo>
                  <a:pt x="13718" y="1"/>
                  <a:pt x="13034" y="117"/>
                  <a:pt x="12373" y="236"/>
                </a:cubicBezTo>
                <a:cubicBezTo>
                  <a:pt x="10655" y="541"/>
                  <a:pt x="9027" y="1491"/>
                  <a:pt x="7615" y="2475"/>
                </a:cubicBezTo>
                <a:cubicBezTo>
                  <a:pt x="7146" y="2804"/>
                  <a:pt x="6588" y="3096"/>
                  <a:pt x="6174" y="3494"/>
                </a:cubicBezTo>
                <a:cubicBezTo>
                  <a:pt x="5622" y="4029"/>
                  <a:pt x="5160" y="4820"/>
                  <a:pt x="4714" y="5445"/>
                </a:cubicBezTo>
                <a:cubicBezTo>
                  <a:pt x="4004" y="6444"/>
                  <a:pt x="3243" y="7644"/>
                  <a:pt x="2798" y="8797"/>
                </a:cubicBezTo>
                <a:cubicBezTo>
                  <a:pt x="2207" y="10325"/>
                  <a:pt x="1701" y="11906"/>
                  <a:pt x="1146" y="13451"/>
                </a:cubicBezTo>
                <a:cubicBezTo>
                  <a:pt x="705" y="14684"/>
                  <a:pt x="403" y="15923"/>
                  <a:pt x="280" y="17231"/>
                </a:cubicBezTo>
                <a:cubicBezTo>
                  <a:pt x="217" y="17869"/>
                  <a:pt x="170" y="18518"/>
                  <a:pt x="147" y="19155"/>
                </a:cubicBezTo>
                <a:cubicBezTo>
                  <a:pt x="139" y="19406"/>
                  <a:pt x="167" y="19677"/>
                  <a:pt x="75" y="19910"/>
                </a:cubicBezTo>
                <a:lnTo>
                  <a:pt x="75" y="19910"/>
                </a:lnTo>
                <a:cubicBezTo>
                  <a:pt x="230" y="19600"/>
                  <a:pt x="329" y="19278"/>
                  <a:pt x="436" y="18942"/>
                </a:cubicBezTo>
                <a:cubicBezTo>
                  <a:pt x="941" y="17348"/>
                  <a:pt x="1689" y="15846"/>
                  <a:pt x="2426" y="14351"/>
                </a:cubicBezTo>
                <a:cubicBezTo>
                  <a:pt x="3084" y="13010"/>
                  <a:pt x="3535" y="11498"/>
                  <a:pt x="4286" y="10219"/>
                </a:cubicBezTo>
                <a:cubicBezTo>
                  <a:pt x="5061" y="8907"/>
                  <a:pt x="6180" y="7820"/>
                  <a:pt x="7319" y="6823"/>
                </a:cubicBezTo>
                <a:cubicBezTo>
                  <a:pt x="9897" y="4568"/>
                  <a:pt x="12894" y="2451"/>
                  <a:pt x="16369" y="1970"/>
                </a:cubicBezTo>
                <a:cubicBezTo>
                  <a:pt x="17213" y="1850"/>
                  <a:pt x="18077" y="1780"/>
                  <a:pt x="18924" y="1700"/>
                </a:cubicBezTo>
                <a:cubicBezTo>
                  <a:pt x="19012" y="1692"/>
                  <a:pt x="19101" y="1689"/>
                  <a:pt x="19190" y="1689"/>
                </a:cubicBezTo>
                <a:cubicBezTo>
                  <a:pt x="19314" y="1689"/>
                  <a:pt x="19438" y="1695"/>
                  <a:pt x="19562" y="1703"/>
                </a:cubicBezTo>
                <a:lnTo>
                  <a:pt x="19562" y="1703"/>
                </a:lnTo>
                <a:cubicBezTo>
                  <a:pt x="19536" y="1686"/>
                  <a:pt x="19511" y="1670"/>
                  <a:pt x="19485" y="1654"/>
                </a:cubicBezTo>
                <a:cubicBezTo>
                  <a:pt x="19014" y="1369"/>
                  <a:pt x="18476" y="1209"/>
                  <a:pt x="17970" y="990"/>
                </a:cubicBezTo>
                <a:cubicBezTo>
                  <a:pt x="17063" y="591"/>
                  <a:pt x="16130" y="196"/>
                  <a:pt x="15140" y="53"/>
                </a:cubicBezTo>
                <a:cubicBezTo>
                  <a:pt x="14894" y="16"/>
                  <a:pt x="14646" y="1"/>
                  <a:pt x="14397" y="1"/>
                </a:cubicBezTo>
                <a:close/>
                <a:moveTo>
                  <a:pt x="75" y="19910"/>
                </a:moveTo>
                <a:cubicBezTo>
                  <a:pt x="51" y="19957"/>
                  <a:pt x="27" y="20003"/>
                  <a:pt x="1" y="20049"/>
                </a:cubicBezTo>
                <a:cubicBezTo>
                  <a:pt x="31" y="20005"/>
                  <a:pt x="56" y="19958"/>
                  <a:pt x="75" y="19910"/>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84" name="Google Shape;184;p20"/>
          <p:cNvSpPr/>
          <p:nvPr/>
        </p:nvSpPr>
        <p:spPr>
          <a:xfrm rot="-10446172" flipH="1">
            <a:off x="8181085" y="3536105"/>
            <a:ext cx="480843" cy="759705"/>
          </a:xfrm>
          <a:custGeom>
            <a:avLst/>
            <a:gdLst/>
            <a:ahLst/>
            <a:cxnLst/>
            <a:rect l="l" t="t" r="r" b="b"/>
            <a:pathLst>
              <a:path w="14948" h="23617" extrusionOk="0">
                <a:moveTo>
                  <a:pt x="14896" y="153"/>
                </a:moveTo>
                <a:cubicBezTo>
                  <a:pt x="14879" y="153"/>
                  <a:pt x="14863" y="168"/>
                  <a:pt x="14851" y="211"/>
                </a:cubicBezTo>
                <a:lnTo>
                  <a:pt x="14851" y="211"/>
                </a:lnTo>
                <a:cubicBezTo>
                  <a:pt x="14883" y="200"/>
                  <a:pt x="14915" y="190"/>
                  <a:pt x="14947" y="178"/>
                </a:cubicBezTo>
                <a:cubicBezTo>
                  <a:pt x="14930" y="166"/>
                  <a:pt x="14912" y="153"/>
                  <a:pt x="14896" y="153"/>
                </a:cubicBezTo>
                <a:close/>
                <a:moveTo>
                  <a:pt x="10608" y="1"/>
                </a:moveTo>
                <a:cubicBezTo>
                  <a:pt x="10253" y="1"/>
                  <a:pt x="9898" y="22"/>
                  <a:pt x="9546" y="75"/>
                </a:cubicBezTo>
                <a:cubicBezTo>
                  <a:pt x="8632" y="215"/>
                  <a:pt x="7772" y="640"/>
                  <a:pt x="6954" y="1055"/>
                </a:cubicBezTo>
                <a:cubicBezTo>
                  <a:pt x="5396" y="1850"/>
                  <a:pt x="4117" y="3231"/>
                  <a:pt x="3055" y="4587"/>
                </a:cubicBezTo>
                <a:cubicBezTo>
                  <a:pt x="2702" y="5039"/>
                  <a:pt x="2253" y="5477"/>
                  <a:pt x="1974" y="5982"/>
                </a:cubicBezTo>
                <a:cubicBezTo>
                  <a:pt x="1599" y="6653"/>
                  <a:pt x="1390" y="7543"/>
                  <a:pt x="1147" y="8271"/>
                </a:cubicBezTo>
                <a:cubicBezTo>
                  <a:pt x="758" y="9437"/>
                  <a:pt x="380" y="10806"/>
                  <a:pt x="287" y="12035"/>
                </a:cubicBezTo>
                <a:cubicBezTo>
                  <a:pt x="167" y="13673"/>
                  <a:pt x="147" y="15331"/>
                  <a:pt x="65" y="16972"/>
                </a:cubicBezTo>
                <a:cubicBezTo>
                  <a:pt x="1" y="18281"/>
                  <a:pt x="77" y="19553"/>
                  <a:pt x="336" y="20839"/>
                </a:cubicBezTo>
                <a:cubicBezTo>
                  <a:pt x="463" y="21467"/>
                  <a:pt x="606" y="22102"/>
                  <a:pt x="772" y="22720"/>
                </a:cubicBezTo>
                <a:cubicBezTo>
                  <a:pt x="836" y="22961"/>
                  <a:pt x="944" y="23216"/>
                  <a:pt x="921" y="23470"/>
                </a:cubicBezTo>
                <a:lnTo>
                  <a:pt x="921" y="23470"/>
                </a:lnTo>
                <a:cubicBezTo>
                  <a:pt x="982" y="23125"/>
                  <a:pt x="982" y="22786"/>
                  <a:pt x="985" y="22430"/>
                </a:cubicBezTo>
                <a:cubicBezTo>
                  <a:pt x="1005" y="20759"/>
                  <a:pt x="1284" y="19104"/>
                  <a:pt x="1549" y="17460"/>
                </a:cubicBezTo>
                <a:cubicBezTo>
                  <a:pt x="1792" y="15985"/>
                  <a:pt x="1782" y="14407"/>
                  <a:pt x="2127" y="12962"/>
                </a:cubicBezTo>
                <a:cubicBezTo>
                  <a:pt x="2483" y="11480"/>
                  <a:pt x="3240" y="10119"/>
                  <a:pt x="4038" y="8832"/>
                </a:cubicBezTo>
                <a:cubicBezTo>
                  <a:pt x="5848" y="5922"/>
                  <a:pt x="8098" y="3026"/>
                  <a:pt x="11280" y="1551"/>
                </a:cubicBezTo>
                <a:cubicBezTo>
                  <a:pt x="12054" y="1192"/>
                  <a:pt x="12862" y="873"/>
                  <a:pt x="13645" y="551"/>
                </a:cubicBezTo>
                <a:cubicBezTo>
                  <a:pt x="13842" y="469"/>
                  <a:pt x="14049" y="415"/>
                  <a:pt x="14257" y="365"/>
                </a:cubicBezTo>
                <a:lnTo>
                  <a:pt x="14257" y="365"/>
                </a:lnTo>
                <a:cubicBezTo>
                  <a:pt x="14422" y="413"/>
                  <a:pt x="14580" y="470"/>
                  <a:pt x="14757" y="470"/>
                </a:cubicBezTo>
                <a:cubicBezTo>
                  <a:pt x="14779" y="470"/>
                  <a:pt x="14802" y="469"/>
                  <a:pt x="14825" y="467"/>
                </a:cubicBezTo>
                <a:cubicBezTo>
                  <a:pt x="14828" y="336"/>
                  <a:pt x="14838" y="257"/>
                  <a:pt x="14851" y="211"/>
                </a:cubicBezTo>
                <a:lnTo>
                  <a:pt x="14851" y="211"/>
                </a:lnTo>
                <a:cubicBezTo>
                  <a:pt x="14658" y="272"/>
                  <a:pt x="14457" y="317"/>
                  <a:pt x="14257" y="365"/>
                </a:cubicBezTo>
                <a:lnTo>
                  <a:pt x="14257" y="365"/>
                </a:lnTo>
                <a:cubicBezTo>
                  <a:pt x="14228" y="357"/>
                  <a:pt x="14199" y="349"/>
                  <a:pt x="14170" y="341"/>
                </a:cubicBezTo>
                <a:cubicBezTo>
                  <a:pt x="13635" y="205"/>
                  <a:pt x="13074" y="212"/>
                  <a:pt x="12529" y="145"/>
                </a:cubicBezTo>
                <a:cubicBezTo>
                  <a:pt x="11894" y="70"/>
                  <a:pt x="11250" y="1"/>
                  <a:pt x="10608" y="1"/>
                </a:cubicBezTo>
                <a:close/>
                <a:moveTo>
                  <a:pt x="921" y="23470"/>
                </a:moveTo>
                <a:cubicBezTo>
                  <a:pt x="912" y="23519"/>
                  <a:pt x="903" y="23567"/>
                  <a:pt x="891" y="23616"/>
                </a:cubicBezTo>
                <a:cubicBezTo>
                  <a:pt x="907" y="23568"/>
                  <a:pt x="916" y="23519"/>
                  <a:pt x="921" y="23470"/>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85" name="Google Shape;185;p20"/>
          <p:cNvSpPr/>
          <p:nvPr/>
        </p:nvSpPr>
        <p:spPr>
          <a:xfrm rot="-10446172" flipH="1">
            <a:off x="8383004" y="3393466"/>
            <a:ext cx="480843" cy="759770"/>
          </a:xfrm>
          <a:custGeom>
            <a:avLst/>
            <a:gdLst/>
            <a:ahLst/>
            <a:cxnLst/>
            <a:rect l="l" t="t" r="r" b="b"/>
            <a:pathLst>
              <a:path w="14948" h="23619" extrusionOk="0">
                <a:moveTo>
                  <a:pt x="14895" y="156"/>
                </a:moveTo>
                <a:cubicBezTo>
                  <a:pt x="14878" y="156"/>
                  <a:pt x="14862" y="170"/>
                  <a:pt x="14850" y="214"/>
                </a:cubicBezTo>
                <a:lnTo>
                  <a:pt x="14850" y="214"/>
                </a:lnTo>
                <a:cubicBezTo>
                  <a:pt x="14882" y="203"/>
                  <a:pt x="14915" y="192"/>
                  <a:pt x="14947" y="181"/>
                </a:cubicBezTo>
                <a:cubicBezTo>
                  <a:pt x="14929" y="168"/>
                  <a:pt x="14912" y="156"/>
                  <a:pt x="14895" y="156"/>
                </a:cubicBezTo>
                <a:close/>
                <a:moveTo>
                  <a:pt x="10613" y="1"/>
                </a:moveTo>
                <a:cubicBezTo>
                  <a:pt x="10256" y="1"/>
                  <a:pt x="9899" y="23"/>
                  <a:pt x="9545" y="77"/>
                </a:cubicBezTo>
                <a:cubicBezTo>
                  <a:pt x="8632" y="214"/>
                  <a:pt x="7771" y="639"/>
                  <a:pt x="6954" y="1054"/>
                </a:cubicBezTo>
                <a:cubicBezTo>
                  <a:pt x="5395" y="1848"/>
                  <a:pt x="4116" y="3234"/>
                  <a:pt x="3054" y="4586"/>
                </a:cubicBezTo>
                <a:cubicBezTo>
                  <a:pt x="2701" y="5037"/>
                  <a:pt x="2253" y="5479"/>
                  <a:pt x="1974" y="5985"/>
                </a:cubicBezTo>
                <a:cubicBezTo>
                  <a:pt x="1598" y="6652"/>
                  <a:pt x="1389" y="7546"/>
                  <a:pt x="1146" y="8274"/>
                </a:cubicBezTo>
                <a:cubicBezTo>
                  <a:pt x="758" y="9436"/>
                  <a:pt x="376" y="10805"/>
                  <a:pt x="286" y="12037"/>
                </a:cubicBezTo>
                <a:cubicBezTo>
                  <a:pt x="166" y="13672"/>
                  <a:pt x="146" y="15333"/>
                  <a:pt x="64" y="16971"/>
                </a:cubicBezTo>
                <a:cubicBezTo>
                  <a:pt x="1" y="18280"/>
                  <a:pt x="73" y="19552"/>
                  <a:pt x="336" y="20841"/>
                </a:cubicBezTo>
                <a:cubicBezTo>
                  <a:pt x="462" y="21466"/>
                  <a:pt x="605" y="22100"/>
                  <a:pt x="771" y="22718"/>
                </a:cubicBezTo>
                <a:cubicBezTo>
                  <a:pt x="835" y="22963"/>
                  <a:pt x="943" y="23216"/>
                  <a:pt x="920" y="23470"/>
                </a:cubicBezTo>
                <a:lnTo>
                  <a:pt x="920" y="23470"/>
                </a:lnTo>
                <a:cubicBezTo>
                  <a:pt x="981" y="23124"/>
                  <a:pt x="981" y="22787"/>
                  <a:pt x="984" y="22430"/>
                </a:cubicBezTo>
                <a:cubicBezTo>
                  <a:pt x="1004" y="20758"/>
                  <a:pt x="1283" y="19107"/>
                  <a:pt x="1548" y="17459"/>
                </a:cubicBezTo>
                <a:cubicBezTo>
                  <a:pt x="1791" y="15984"/>
                  <a:pt x="1781" y="14406"/>
                  <a:pt x="2126" y="12964"/>
                </a:cubicBezTo>
                <a:cubicBezTo>
                  <a:pt x="2482" y="11483"/>
                  <a:pt x="3236" y="10117"/>
                  <a:pt x="4037" y="8835"/>
                </a:cubicBezTo>
                <a:cubicBezTo>
                  <a:pt x="5847" y="5925"/>
                  <a:pt x="8093" y="3024"/>
                  <a:pt x="11280" y="1549"/>
                </a:cubicBezTo>
                <a:cubicBezTo>
                  <a:pt x="12053" y="1190"/>
                  <a:pt x="12857" y="871"/>
                  <a:pt x="13644" y="549"/>
                </a:cubicBezTo>
                <a:cubicBezTo>
                  <a:pt x="13840" y="468"/>
                  <a:pt x="14046" y="415"/>
                  <a:pt x="14253" y="366"/>
                </a:cubicBezTo>
                <a:lnTo>
                  <a:pt x="14253" y="366"/>
                </a:lnTo>
                <a:cubicBezTo>
                  <a:pt x="14419" y="414"/>
                  <a:pt x="14577" y="469"/>
                  <a:pt x="14754" y="469"/>
                </a:cubicBezTo>
                <a:cubicBezTo>
                  <a:pt x="14777" y="469"/>
                  <a:pt x="14800" y="468"/>
                  <a:pt x="14824" y="466"/>
                </a:cubicBezTo>
                <a:cubicBezTo>
                  <a:pt x="14827" y="338"/>
                  <a:pt x="14837" y="259"/>
                  <a:pt x="14850" y="214"/>
                </a:cubicBezTo>
                <a:lnTo>
                  <a:pt x="14850" y="214"/>
                </a:lnTo>
                <a:cubicBezTo>
                  <a:pt x="14656" y="275"/>
                  <a:pt x="14454" y="319"/>
                  <a:pt x="14253" y="366"/>
                </a:cubicBezTo>
                <a:lnTo>
                  <a:pt x="14253" y="366"/>
                </a:lnTo>
                <a:cubicBezTo>
                  <a:pt x="14225" y="358"/>
                  <a:pt x="14198" y="351"/>
                  <a:pt x="14170" y="344"/>
                </a:cubicBezTo>
                <a:cubicBezTo>
                  <a:pt x="13635" y="207"/>
                  <a:pt x="13074" y="210"/>
                  <a:pt x="12528" y="147"/>
                </a:cubicBezTo>
                <a:cubicBezTo>
                  <a:pt x="11895" y="71"/>
                  <a:pt x="11253" y="1"/>
                  <a:pt x="10613" y="1"/>
                </a:cubicBezTo>
                <a:close/>
                <a:moveTo>
                  <a:pt x="920" y="23470"/>
                </a:moveTo>
                <a:cubicBezTo>
                  <a:pt x="911" y="23519"/>
                  <a:pt x="902" y="23569"/>
                  <a:pt x="890" y="23618"/>
                </a:cubicBezTo>
                <a:cubicBezTo>
                  <a:pt x="906" y="23569"/>
                  <a:pt x="916" y="23519"/>
                  <a:pt x="920" y="23470"/>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86" name="Google Shape;186;p20"/>
          <p:cNvSpPr/>
          <p:nvPr/>
        </p:nvSpPr>
        <p:spPr>
          <a:xfrm rot="6939958">
            <a:off x="2988846" y="790451"/>
            <a:ext cx="381797" cy="603254"/>
          </a:xfrm>
          <a:custGeom>
            <a:avLst/>
            <a:gdLst/>
            <a:ahLst/>
            <a:cxnLst/>
            <a:rect l="l" t="t" r="r" b="b"/>
            <a:pathLst>
              <a:path w="11117" h="17567" extrusionOk="0">
                <a:moveTo>
                  <a:pt x="7050" y="5225"/>
                </a:moveTo>
                <a:cubicBezTo>
                  <a:pt x="7273" y="5225"/>
                  <a:pt x="7512" y="5261"/>
                  <a:pt x="7755" y="5331"/>
                </a:cubicBezTo>
                <a:cubicBezTo>
                  <a:pt x="8236" y="5467"/>
                  <a:pt x="8801" y="5809"/>
                  <a:pt x="9197" y="6208"/>
                </a:cubicBezTo>
                <a:cubicBezTo>
                  <a:pt x="9539" y="6550"/>
                  <a:pt x="9755" y="6946"/>
                  <a:pt x="9871" y="7441"/>
                </a:cubicBezTo>
                <a:cubicBezTo>
                  <a:pt x="9372" y="7984"/>
                  <a:pt x="8700" y="8380"/>
                  <a:pt x="7994" y="8380"/>
                </a:cubicBezTo>
                <a:cubicBezTo>
                  <a:pt x="7859" y="8380"/>
                  <a:pt x="7722" y="8365"/>
                  <a:pt x="7586" y="8334"/>
                </a:cubicBezTo>
                <a:cubicBezTo>
                  <a:pt x="7054" y="8215"/>
                  <a:pt x="6279" y="7746"/>
                  <a:pt x="5901" y="7119"/>
                </a:cubicBezTo>
                <a:cubicBezTo>
                  <a:pt x="5698" y="6780"/>
                  <a:pt x="5635" y="6450"/>
                  <a:pt x="5721" y="6138"/>
                </a:cubicBezTo>
                <a:cubicBezTo>
                  <a:pt x="5811" y="5809"/>
                  <a:pt x="5991" y="5564"/>
                  <a:pt x="6263" y="5411"/>
                </a:cubicBezTo>
                <a:cubicBezTo>
                  <a:pt x="6479" y="5288"/>
                  <a:pt x="6748" y="5225"/>
                  <a:pt x="7050" y="5225"/>
                </a:cubicBezTo>
                <a:close/>
                <a:moveTo>
                  <a:pt x="3472" y="10707"/>
                </a:moveTo>
                <a:cubicBezTo>
                  <a:pt x="4160" y="10707"/>
                  <a:pt x="5047" y="11198"/>
                  <a:pt x="5516" y="11676"/>
                </a:cubicBezTo>
                <a:cubicBezTo>
                  <a:pt x="6077" y="12251"/>
                  <a:pt x="6370" y="12912"/>
                  <a:pt x="6509" y="13540"/>
                </a:cubicBezTo>
                <a:cubicBezTo>
                  <a:pt x="6348" y="13565"/>
                  <a:pt x="6185" y="13578"/>
                  <a:pt x="6022" y="13578"/>
                </a:cubicBezTo>
                <a:cubicBezTo>
                  <a:pt x="5902" y="13578"/>
                  <a:pt x="5781" y="13571"/>
                  <a:pt x="5662" y="13557"/>
                </a:cubicBezTo>
                <a:cubicBezTo>
                  <a:pt x="4997" y="13480"/>
                  <a:pt x="4476" y="13198"/>
                  <a:pt x="4014" y="12902"/>
                </a:cubicBezTo>
                <a:cubicBezTo>
                  <a:pt x="3576" y="12623"/>
                  <a:pt x="3090" y="12281"/>
                  <a:pt x="2881" y="11759"/>
                </a:cubicBezTo>
                <a:cubicBezTo>
                  <a:pt x="2762" y="11454"/>
                  <a:pt x="2675" y="11138"/>
                  <a:pt x="2871" y="10919"/>
                </a:cubicBezTo>
                <a:cubicBezTo>
                  <a:pt x="2987" y="10793"/>
                  <a:pt x="3263" y="10710"/>
                  <a:pt x="3452" y="10710"/>
                </a:cubicBezTo>
                <a:cubicBezTo>
                  <a:pt x="3459" y="10707"/>
                  <a:pt x="3466" y="10707"/>
                  <a:pt x="3472" y="10707"/>
                </a:cubicBezTo>
                <a:close/>
                <a:moveTo>
                  <a:pt x="7548" y="1"/>
                </a:moveTo>
                <a:cubicBezTo>
                  <a:pt x="7297" y="1"/>
                  <a:pt x="7074" y="68"/>
                  <a:pt x="6814" y="145"/>
                </a:cubicBezTo>
                <a:lnTo>
                  <a:pt x="6685" y="185"/>
                </a:lnTo>
                <a:lnTo>
                  <a:pt x="6732" y="351"/>
                </a:lnTo>
                <a:lnTo>
                  <a:pt x="6865" y="314"/>
                </a:lnTo>
                <a:cubicBezTo>
                  <a:pt x="7115" y="239"/>
                  <a:pt x="7320" y="178"/>
                  <a:pt x="7546" y="178"/>
                </a:cubicBezTo>
                <a:cubicBezTo>
                  <a:pt x="7671" y="178"/>
                  <a:pt x="7802" y="197"/>
                  <a:pt x="7951" y="242"/>
                </a:cubicBezTo>
                <a:cubicBezTo>
                  <a:pt x="9210" y="620"/>
                  <a:pt x="10107" y="2016"/>
                  <a:pt x="10493" y="3095"/>
                </a:cubicBezTo>
                <a:cubicBezTo>
                  <a:pt x="10855" y="4105"/>
                  <a:pt x="10937" y="5667"/>
                  <a:pt x="10399" y="6696"/>
                </a:cubicBezTo>
                <a:cubicBezTo>
                  <a:pt x="10293" y="6899"/>
                  <a:pt x="10160" y="7095"/>
                  <a:pt x="10010" y="7278"/>
                </a:cubicBezTo>
                <a:cubicBezTo>
                  <a:pt x="9881" y="6806"/>
                  <a:pt x="9659" y="6421"/>
                  <a:pt x="9323" y="6085"/>
                </a:cubicBezTo>
                <a:cubicBezTo>
                  <a:pt x="8907" y="5667"/>
                  <a:pt x="8309" y="5305"/>
                  <a:pt x="7805" y="5161"/>
                </a:cubicBezTo>
                <a:cubicBezTo>
                  <a:pt x="7545" y="5087"/>
                  <a:pt x="7291" y="5051"/>
                  <a:pt x="7051" y="5051"/>
                </a:cubicBezTo>
                <a:cubicBezTo>
                  <a:pt x="6721" y="5051"/>
                  <a:pt x="6420" y="5121"/>
                  <a:pt x="6177" y="5258"/>
                </a:cubicBezTo>
                <a:cubicBezTo>
                  <a:pt x="5864" y="5434"/>
                  <a:pt x="5652" y="5716"/>
                  <a:pt x="5552" y="6092"/>
                </a:cubicBezTo>
                <a:cubicBezTo>
                  <a:pt x="5456" y="6447"/>
                  <a:pt x="5525" y="6832"/>
                  <a:pt x="5752" y="7208"/>
                </a:cubicBezTo>
                <a:cubicBezTo>
                  <a:pt x="6160" y="7886"/>
                  <a:pt x="6964" y="8374"/>
                  <a:pt x="7549" y="8507"/>
                </a:cubicBezTo>
                <a:cubicBezTo>
                  <a:pt x="7695" y="8539"/>
                  <a:pt x="7842" y="8555"/>
                  <a:pt x="7987" y="8555"/>
                </a:cubicBezTo>
                <a:cubicBezTo>
                  <a:pt x="8704" y="8555"/>
                  <a:pt x="9392" y="8180"/>
                  <a:pt x="9914" y="7650"/>
                </a:cubicBezTo>
                <a:lnTo>
                  <a:pt x="9914" y="7650"/>
                </a:lnTo>
                <a:cubicBezTo>
                  <a:pt x="10180" y="9115"/>
                  <a:pt x="9887" y="10699"/>
                  <a:pt x="9143" y="11799"/>
                </a:cubicBezTo>
                <a:cubicBezTo>
                  <a:pt x="8526" y="12713"/>
                  <a:pt x="7635" y="13318"/>
                  <a:pt x="6681" y="13510"/>
                </a:cubicBezTo>
                <a:cubicBezTo>
                  <a:pt x="6515" y="12752"/>
                  <a:pt x="6167" y="12091"/>
                  <a:pt x="5642" y="11553"/>
                </a:cubicBezTo>
                <a:cubicBezTo>
                  <a:pt x="5154" y="11055"/>
                  <a:pt x="4234" y="10534"/>
                  <a:pt x="3472" y="10534"/>
                </a:cubicBezTo>
                <a:lnTo>
                  <a:pt x="3449" y="10534"/>
                </a:lnTo>
                <a:cubicBezTo>
                  <a:pt x="3220" y="10537"/>
                  <a:pt x="2898" y="10630"/>
                  <a:pt x="2742" y="10802"/>
                </a:cubicBezTo>
                <a:cubicBezTo>
                  <a:pt x="2446" y="11131"/>
                  <a:pt x="2629" y="11600"/>
                  <a:pt x="2719" y="11826"/>
                </a:cubicBezTo>
                <a:cubicBezTo>
                  <a:pt x="2944" y="12394"/>
                  <a:pt x="3456" y="12756"/>
                  <a:pt x="3918" y="13051"/>
                </a:cubicBezTo>
                <a:cubicBezTo>
                  <a:pt x="4399" y="13358"/>
                  <a:pt x="4941" y="13653"/>
                  <a:pt x="5642" y="13732"/>
                </a:cubicBezTo>
                <a:cubicBezTo>
                  <a:pt x="5768" y="13746"/>
                  <a:pt x="5895" y="13753"/>
                  <a:pt x="6021" y="13753"/>
                </a:cubicBezTo>
                <a:cubicBezTo>
                  <a:pt x="6197" y="13753"/>
                  <a:pt x="6372" y="13740"/>
                  <a:pt x="6546" y="13712"/>
                </a:cubicBezTo>
                <a:cubicBezTo>
                  <a:pt x="6622" y="14148"/>
                  <a:pt x="6632" y="14563"/>
                  <a:pt x="6609" y="14919"/>
                </a:cubicBezTo>
                <a:cubicBezTo>
                  <a:pt x="6575" y="15494"/>
                  <a:pt x="6506" y="16098"/>
                  <a:pt x="6117" y="16600"/>
                </a:cubicBezTo>
                <a:cubicBezTo>
                  <a:pt x="5768" y="17048"/>
                  <a:pt x="5336" y="17294"/>
                  <a:pt x="4752" y="17371"/>
                </a:cubicBezTo>
                <a:cubicBezTo>
                  <a:pt x="4640" y="17385"/>
                  <a:pt x="4529" y="17392"/>
                  <a:pt x="4418" y="17392"/>
                </a:cubicBezTo>
                <a:cubicBezTo>
                  <a:pt x="3115" y="17392"/>
                  <a:pt x="1936" y="16415"/>
                  <a:pt x="1054" y="15686"/>
                </a:cubicBezTo>
                <a:cubicBezTo>
                  <a:pt x="755" y="15437"/>
                  <a:pt x="459" y="15161"/>
                  <a:pt x="123" y="14822"/>
                </a:cubicBezTo>
                <a:lnTo>
                  <a:pt x="1" y="14945"/>
                </a:lnTo>
                <a:cubicBezTo>
                  <a:pt x="336" y="15291"/>
                  <a:pt x="638" y="15566"/>
                  <a:pt x="945" y="15822"/>
                </a:cubicBezTo>
                <a:cubicBezTo>
                  <a:pt x="1845" y="16567"/>
                  <a:pt x="3050" y="17567"/>
                  <a:pt x="4416" y="17567"/>
                </a:cubicBezTo>
                <a:cubicBezTo>
                  <a:pt x="4533" y="17567"/>
                  <a:pt x="4655" y="17560"/>
                  <a:pt x="4775" y="17544"/>
                </a:cubicBezTo>
                <a:cubicBezTo>
                  <a:pt x="5399" y="17464"/>
                  <a:pt x="5881" y="17188"/>
                  <a:pt x="6256" y="16706"/>
                </a:cubicBezTo>
                <a:cubicBezTo>
                  <a:pt x="6675" y="16164"/>
                  <a:pt x="6748" y="15530"/>
                  <a:pt x="6785" y="14928"/>
                </a:cubicBezTo>
                <a:cubicBezTo>
                  <a:pt x="6811" y="14494"/>
                  <a:pt x="6788" y="14075"/>
                  <a:pt x="6718" y="13683"/>
                </a:cubicBezTo>
                <a:cubicBezTo>
                  <a:pt x="7715" y="13480"/>
                  <a:pt x="8645" y="12849"/>
                  <a:pt x="9286" y="11899"/>
                </a:cubicBezTo>
                <a:cubicBezTo>
                  <a:pt x="10070" y="10742"/>
                  <a:pt x="10369" y="9072"/>
                  <a:pt x="10074" y="7540"/>
                </a:cubicBezTo>
                <a:cubicBezTo>
                  <a:pt x="10070" y="7524"/>
                  <a:pt x="10067" y="7507"/>
                  <a:pt x="10060" y="7490"/>
                </a:cubicBezTo>
                <a:cubicBezTo>
                  <a:pt x="10257" y="7268"/>
                  <a:pt x="10422" y="7025"/>
                  <a:pt x="10552" y="6776"/>
                </a:cubicBezTo>
                <a:cubicBezTo>
                  <a:pt x="11117" y="5703"/>
                  <a:pt x="11031" y="4082"/>
                  <a:pt x="10655" y="3035"/>
                </a:cubicBezTo>
                <a:cubicBezTo>
                  <a:pt x="10257" y="1919"/>
                  <a:pt x="9323" y="474"/>
                  <a:pt x="8001" y="72"/>
                </a:cubicBezTo>
                <a:cubicBezTo>
                  <a:pt x="7834" y="21"/>
                  <a:pt x="7687" y="1"/>
                  <a:pt x="7548" y="1"/>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nvGrpSpPr>
          <p:cNvPr id="187" name="Google Shape;187;p20"/>
          <p:cNvGrpSpPr/>
          <p:nvPr/>
        </p:nvGrpSpPr>
        <p:grpSpPr>
          <a:xfrm rot="10800000">
            <a:off x="0" y="-10650"/>
            <a:ext cx="9143949" cy="5158468"/>
            <a:chOff x="267864" y="140547"/>
            <a:chExt cx="8608500" cy="4856400"/>
          </a:xfrm>
        </p:grpSpPr>
        <p:sp>
          <p:nvSpPr>
            <p:cNvPr id="188" name="Google Shape;188;p20"/>
            <p:cNvSpPr/>
            <p:nvPr/>
          </p:nvSpPr>
          <p:spPr>
            <a:xfrm>
              <a:off x="267864" y="146479"/>
              <a:ext cx="8608500" cy="393600"/>
            </a:xfrm>
            <a:prstGeom prst="rect">
              <a:avLst/>
            </a:prstGeom>
            <a:solidFill>
              <a:srgbClr val="FFFFFF"/>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89" name="Google Shape;189;p20"/>
            <p:cNvSpPr/>
            <p:nvPr/>
          </p:nvSpPr>
          <p:spPr>
            <a:xfrm rot="5400000">
              <a:off x="-1927873" y="2336397"/>
              <a:ext cx="4856400" cy="464700"/>
            </a:xfrm>
            <a:prstGeom prst="rect">
              <a:avLst/>
            </a:prstGeom>
            <a:solidFill>
              <a:srgbClr val="FFFFFF"/>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solidFill>
          <a:schemeClr val="dk1"/>
        </a:solidFill>
        <a:effectLst/>
      </p:bgPr>
    </p:bg>
    <p:spTree>
      <p:nvGrpSpPr>
        <p:cNvPr id="1" name="Shape 205"/>
        <p:cNvGrpSpPr/>
        <p:nvPr/>
      </p:nvGrpSpPr>
      <p:grpSpPr>
        <a:xfrm>
          <a:off x="0" y="0"/>
          <a:ext cx="0" cy="0"/>
          <a:chOff x="0" y="0"/>
          <a:chExt cx="0" cy="0"/>
        </a:xfrm>
      </p:grpSpPr>
      <p:grpSp>
        <p:nvGrpSpPr>
          <p:cNvPr id="206" name="Google Shape;206;p22"/>
          <p:cNvGrpSpPr/>
          <p:nvPr/>
        </p:nvGrpSpPr>
        <p:grpSpPr>
          <a:xfrm>
            <a:off x="547969" y="108631"/>
            <a:ext cx="8473968" cy="4683294"/>
            <a:chOff x="547969" y="108631"/>
            <a:chExt cx="8473968" cy="4683294"/>
          </a:xfrm>
        </p:grpSpPr>
        <p:grpSp>
          <p:nvGrpSpPr>
            <p:cNvPr id="207" name="Google Shape;207;p22"/>
            <p:cNvGrpSpPr/>
            <p:nvPr/>
          </p:nvGrpSpPr>
          <p:grpSpPr>
            <a:xfrm>
              <a:off x="3827644" y="108631"/>
              <a:ext cx="2107903" cy="2129856"/>
              <a:chOff x="3284843" y="173314"/>
              <a:chExt cx="1814343" cy="1833238"/>
            </a:xfrm>
          </p:grpSpPr>
          <p:sp>
            <p:nvSpPr>
              <p:cNvPr id="208" name="Google Shape;208;p22"/>
              <p:cNvSpPr/>
              <p:nvPr/>
            </p:nvSpPr>
            <p:spPr>
              <a:xfrm rot="1115771">
                <a:off x="3479619" y="362515"/>
                <a:ext cx="1424790" cy="1454835"/>
              </a:xfrm>
              <a:custGeom>
                <a:avLst/>
                <a:gdLst/>
                <a:ahLst/>
                <a:cxnLst/>
                <a:rect l="l" t="t" r="r" b="b"/>
                <a:pathLst>
                  <a:path w="39313" h="40142" extrusionOk="0">
                    <a:moveTo>
                      <a:pt x="21970" y="0"/>
                    </a:moveTo>
                    <a:cubicBezTo>
                      <a:pt x="21894" y="0"/>
                      <a:pt x="21819" y="4"/>
                      <a:pt x="21744" y="10"/>
                    </a:cubicBezTo>
                    <a:cubicBezTo>
                      <a:pt x="19169" y="223"/>
                      <a:pt x="17844" y="3146"/>
                      <a:pt x="17170" y="5651"/>
                    </a:cubicBezTo>
                    <a:cubicBezTo>
                      <a:pt x="16276" y="8949"/>
                      <a:pt x="15592" y="12309"/>
                      <a:pt x="15120" y="15697"/>
                    </a:cubicBezTo>
                    <a:cubicBezTo>
                      <a:pt x="15449" y="13327"/>
                      <a:pt x="11052" y="8732"/>
                      <a:pt x="8518" y="8732"/>
                    </a:cubicBezTo>
                    <a:cubicBezTo>
                      <a:pt x="7677" y="8732"/>
                      <a:pt x="7041" y="9238"/>
                      <a:pt x="6851" y="10498"/>
                    </a:cubicBezTo>
                    <a:cubicBezTo>
                      <a:pt x="6738" y="11246"/>
                      <a:pt x="6997" y="11996"/>
                      <a:pt x="7252" y="12710"/>
                    </a:cubicBezTo>
                    <a:cubicBezTo>
                      <a:pt x="8189" y="15302"/>
                      <a:pt x="9123" y="17893"/>
                      <a:pt x="10057" y="20484"/>
                    </a:cubicBezTo>
                    <a:cubicBezTo>
                      <a:pt x="8678" y="20039"/>
                      <a:pt x="7231" y="19810"/>
                      <a:pt x="5786" y="19810"/>
                    </a:cubicBezTo>
                    <a:cubicBezTo>
                      <a:pt x="5455" y="19810"/>
                      <a:pt x="5124" y="19822"/>
                      <a:pt x="4794" y="19847"/>
                    </a:cubicBezTo>
                    <a:cubicBezTo>
                      <a:pt x="3947" y="19909"/>
                      <a:pt x="2997" y="20122"/>
                      <a:pt x="2575" y="20857"/>
                    </a:cubicBezTo>
                    <a:cubicBezTo>
                      <a:pt x="2263" y="21398"/>
                      <a:pt x="2333" y="22073"/>
                      <a:pt x="2442" y="22687"/>
                    </a:cubicBezTo>
                    <a:cubicBezTo>
                      <a:pt x="2874" y="25159"/>
                      <a:pt x="3768" y="27541"/>
                      <a:pt x="4070" y="30029"/>
                    </a:cubicBezTo>
                    <a:cubicBezTo>
                      <a:pt x="4369" y="32521"/>
                      <a:pt x="3963" y="35281"/>
                      <a:pt x="2183" y="37035"/>
                    </a:cubicBezTo>
                    <a:cubicBezTo>
                      <a:pt x="1286" y="37923"/>
                      <a:pt x="1" y="39272"/>
                      <a:pt x="921" y="40142"/>
                    </a:cubicBezTo>
                    <a:cubicBezTo>
                      <a:pt x="4718" y="35494"/>
                      <a:pt x="10957" y="33620"/>
                      <a:pt x="16920" y="33013"/>
                    </a:cubicBezTo>
                    <a:cubicBezTo>
                      <a:pt x="18764" y="32823"/>
                      <a:pt x="20774" y="32670"/>
                      <a:pt x="22150" y="31428"/>
                    </a:cubicBezTo>
                    <a:cubicBezTo>
                      <a:pt x="23528" y="30182"/>
                      <a:pt x="23548" y="27395"/>
                      <a:pt x="21777" y="26829"/>
                    </a:cubicBezTo>
                    <a:cubicBezTo>
                      <a:pt x="24953" y="26099"/>
                      <a:pt x="28086" y="25185"/>
                      <a:pt x="31159" y="24099"/>
                    </a:cubicBezTo>
                    <a:cubicBezTo>
                      <a:pt x="32076" y="23777"/>
                      <a:pt x="33023" y="23415"/>
                      <a:pt x="33677" y="22694"/>
                    </a:cubicBezTo>
                    <a:cubicBezTo>
                      <a:pt x="34329" y="21973"/>
                      <a:pt x="34581" y="20787"/>
                      <a:pt x="33976" y="20023"/>
                    </a:cubicBezTo>
                    <a:cubicBezTo>
                      <a:pt x="33503" y="19427"/>
                      <a:pt x="32763" y="19295"/>
                      <a:pt x="31975" y="19295"/>
                    </a:cubicBezTo>
                    <a:cubicBezTo>
                      <a:pt x="31463" y="19295"/>
                      <a:pt x="30931" y="19351"/>
                      <a:pt x="30439" y="19371"/>
                    </a:cubicBezTo>
                    <a:cubicBezTo>
                      <a:pt x="30405" y="19373"/>
                      <a:pt x="30372" y="19373"/>
                      <a:pt x="30338" y="19373"/>
                    </a:cubicBezTo>
                    <a:cubicBezTo>
                      <a:pt x="29103" y="19373"/>
                      <a:pt x="27564" y="18490"/>
                      <a:pt x="28010" y="17355"/>
                    </a:cubicBezTo>
                    <a:cubicBezTo>
                      <a:pt x="28153" y="16999"/>
                      <a:pt x="28465" y="16743"/>
                      <a:pt x="28767" y="16511"/>
                    </a:cubicBezTo>
                    <a:cubicBezTo>
                      <a:pt x="32395" y="13694"/>
                      <a:pt x="36335" y="11042"/>
                      <a:pt x="38734" y="7120"/>
                    </a:cubicBezTo>
                    <a:cubicBezTo>
                      <a:pt x="39036" y="6628"/>
                      <a:pt x="39312" y="6007"/>
                      <a:pt x="39043" y="5495"/>
                    </a:cubicBezTo>
                    <a:cubicBezTo>
                      <a:pt x="38796" y="5032"/>
                      <a:pt x="38246" y="4908"/>
                      <a:pt x="37697" y="4908"/>
                    </a:cubicBezTo>
                    <a:cubicBezTo>
                      <a:pt x="37529" y="4908"/>
                      <a:pt x="37361" y="4919"/>
                      <a:pt x="37202" y="4937"/>
                    </a:cubicBezTo>
                    <a:cubicBezTo>
                      <a:pt x="32937" y="5401"/>
                      <a:pt x="28747" y="6525"/>
                      <a:pt x="24827" y="8262"/>
                    </a:cubicBezTo>
                    <a:cubicBezTo>
                      <a:pt x="24601" y="6262"/>
                      <a:pt x="24375" y="4259"/>
                      <a:pt x="24149" y="2256"/>
                    </a:cubicBezTo>
                    <a:cubicBezTo>
                      <a:pt x="24093" y="1764"/>
                      <a:pt x="24030" y="1252"/>
                      <a:pt x="23761" y="837"/>
                    </a:cubicBezTo>
                    <a:cubicBezTo>
                      <a:pt x="23380" y="262"/>
                      <a:pt x="22663" y="0"/>
                      <a:pt x="21970"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09" name="Google Shape;209;p22"/>
              <p:cNvSpPr/>
              <p:nvPr/>
            </p:nvSpPr>
            <p:spPr>
              <a:xfrm rot="1115771">
                <a:off x="3674009" y="770273"/>
                <a:ext cx="690414" cy="738834"/>
              </a:xfrm>
              <a:custGeom>
                <a:avLst/>
                <a:gdLst/>
                <a:ahLst/>
                <a:cxnLst/>
                <a:rect l="l" t="t" r="r" b="b"/>
                <a:pathLst>
                  <a:path w="19050" h="20386" extrusionOk="0">
                    <a:moveTo>
                      <a:pt x="18932" y="1"/>
                    </a:moveTo>
                    <a:cubicBezTo>
                      <a:pt x="18416" y="1"/>
                      <a:pt x="17847" y="705"/>
                      <a:pt x="17495" y="1137"/>
                    </a:cubicBezTo>
                    <a:cubicBezTo>
                      <a:pt x="17412" y="1237"/>
                      <a:pt x="17342" y="1326"/>
                      <a:pt x="17292" y="1379"/>
                    </a:cubicBezTo>
                    <a:cubicBezTo>
                      <a:pt x="15711" y="3057"/>
                      <a:pt x="13976" y="4638"/>
                      <a:pt x="12302" y="6167"/>
                    </a:cubicBezTo>
                    <a:cubicBezTo>
                      <a:pt x="10914" y="7432"/>
                      <a:pt x="9482" y="8741"/>
                      <a:pt x="8136" y="10100"/>
                    </a:cubicBezTo>
                    <a:cubicBezTo>
                      <a:pt x="6265" y="12027"/>
                      <a:pt x="4445" y="14050"/>
                      <a:pt x="2731" y="16110"/>
                    </a:cubicBezTo>
                    <a:cubicBezTo>
                      <a:pt x="1877" y="17087"/>
                      <a:pt x="1076" y="18130"/>
                      <a:pt x="349" y="19206"/>
                    </a:cubicBezTo>
                    <a:cubicBezTo>
                      <a:pt x="53" y="19704"/>
                      <a:pt x="26" y="19884"/>
                      <a:pt x="0" y="20376"/>
                    </a:cubicBezTo>
                    <a:lnTo>
                      <a:pt x="176" y="20385"/>
                    </a:lnTo>
                    <a:cubicBezTo>
                      <a:pt x="203" y="19917"/>
                      <a:pt x="222" y="19761"/>
                      <a:pt x="498" y="19303"/>
                    </a:cubicBezTo>
                    <a:cubicBezTo>
                      <a:pt x="1216" y="18233"/>
                      <a:pt x="2013" y="17196"/>
                      <a:pt x="2864" y="16222"/>
                    </a:cubicBezTo>
                    <a:cubicBezTo>
                      <a:pt x="4578" y="14163"/>
                      <a:pt x="6395" y="12147"/>
                      <a:pt x="8263" y="10223"/>
                    </a:cubicBezTo>
                    <a:cubicBezTo>
                      <a:pt x="9601" y="8867"/>
                      <a:pt x="11037" y="7562"/>
                      <a:pt x="12422" y="6296"/>
                    </a:cubicBezTo>
                    <a:cubicBezTo>
                      <a:pt x="14099" y="4765"/>
                      <a:pt x="15833" y="3183"/>
                      <a:pt x="17418" y="1499"/>
                    </a:cubicBezTo>
                    <a:cubicBezTo>
                      <a:pt x="17475" y="1439"/>
                      <a:pt x="17548" y="1349"/>
                      <a:pt x="17631" y="1246"/>
                    </a:cubicBezTo>
                    <a:cubicBezTo>
                      <a:pt x="17940" y="865"/>
                      <a:pt x="18503" y="175"/>
                      <a:pt x="18933" y="175"/>
                    </a:cubicBezTo>
                    <a:cubicBezTo>
                      <a:pt x="18961" y="175"/>
                      <a:pt x="18987" y="178"/>
                      <a:pt x="19013" y="183"/>
                    </a:cubicBezTo>
                    <a:lnTo>
                      <a:pt x="19050" y="14"/>
                    </a:lnTo>
                    <a:cubicBezTo>
                      <a:pt x="19011" y="5"/>
                      <a:pt x="18971" y="1"/>
                      <a:pt x="18932" y="1"/>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10" name="Google Shape;210;p22"/>
              <p:cNvSpPr/>
              <p:nvPr/>
            </p:nvSpPr>
            <p:spPr>
              <a:xfrm rot="1115771">
                <a:off x="4443205" y="661303"/>
                <a:ext cx="31458" cy="15149"/>
              </a:xfrm>
              <a:custGeom>
                <a:avLst/>
                <a:gdLst/>
                <a:ahLst/>
                <a:cxnLst/>
                <a:rect l="l" t="t" r="r" b="b"/>
                <a:pathLst>
                  <a:path w="868" h="418" extrusionOk="0">
                    <a:moveTo>
                      <a:pt x="699" y="0"/>
                    </a:moveTo>
                    <a:cubicBezTo>
                      <a:pt x="515" y="0"/>
                      <a:pt x="239" y="81"/>
                      <a:pt x="179" y="208"/>
                    </a:cubicBezTo>
                    <a:cubicBezTo>
                      <a:pt x="153" y="224"/>
                      <a:pt x="127" y="244"/>
                      <a:pt x="107" y="267"/>
                    </a:cubicBezTo>
                    <a:cubicBezTo>
                      <a:pt x="0" y="393"/>
                      <a:pt x="199" y="413"/>
                      <a:pt x="279" y="417"/>
                    </a:cubicBezTo>
                    <a:cubicBezTo>
                      <a:pt x="283" y="417"/>
                      <a:pt x="286" y="417"/>
                      <a:pt x="290" y="417"/>
                    </a:cubicBezTo>
                    <a:cubicBezTo>
                      <a:pt x="498" y="417"/>
                      <a:pt x="867" y="326"/>
                      <a:pt x="864" y="71"/>
                    </a:cubicBezTo>
                    <a:cubicBezTo>
                      <a:pt x="864" y="22"/>
                      <a:pt x="794" y="0"/>
                      <a:pt x="699"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11" name="Google Shape;211;p22"/>
              <p:cNvSpPr/>
              <p:nvPr/>
            </p:nvSpPr>
            <p:spPr>
              <a:xfrm rot="1115771">
                <a:off x="4442680" y="574074"/>
                <a:ext cx="30371" cy="18194"/>
              </a:xfrm>
              <a:custGeom>
                <a:avLst/>
                <a:gdLst/>
                <a:ahLst/>
                <a:cxnLst/>
                <a:rect l="l" t="t" r="r" b="b"/>
                <a:pathLst>
                  <a:path w="838" h="502" extrusionOk="0">
                    <a:moveTo>
                      <a:pt x="405" y="0"/>
                    </a:moveTo>
                    <a:cubicBezTo>
                      <a:pt x="256" y="0"/>
                      <a:pt x="40" y="116"/>
                      <a:pt x="20" y="279"/>
                    </a:cubicBezTo>
                    <a:cubicBezTo>
                      <a:pt x="0" y="462"/>
                      <a:pt x="206" y="502"/>
                      <a:pt x="342" y="502"/>
                    </a:cubicBezTo>
                    <a:lnTo>
                      <a:pt x="431" y="502"/>
                    </a:lnTo>
                    <a:cubicBezTo>
                      <a:pt x="581" y="502"/>
                      <a:pt x="797" y="389"/>
                      <a:pt x="817" y="223"/>
                    </a:cubicBezTo>
                    <a:cubicBezTo>
                      <a:pt x="837" y="43"/>
                      <a:pt x="628" y="0"/>
                      <a:pt x="495"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12" name="Google Shape;212;p22"/>
              <p:cNvSpPr/>
              <p:nvPr/>
            </p:nvSpPr>
            <p:spPr>
              <a:xfrm rot="1115771">
                <a:off x="4375041" y="483073"/>
                <a:ext cx="43998" cy="13047"/>
              </a:xfrm>
              <a:custGeom>
                <a:avLst/>
                <a:gdLst/>
                <a:ahLst/>
                <a:cxnLst/>
                <a:rect l="l" t="t" r="r" b="b"/>
                <a:pathLst>
                  <a:path w="1214" h="360" extrusionOk="0">
                    <a:moveTo>
                      <a:pt x="748" y="0"/>
                    </a:moveTo>
                    <a:cubicBezTo>
                      <a:pt x="512" y="0"/>
                      <a:pt x="0" y="359"/>
                      <a:pt x="466" y="359"/>
                    </a:cubicBezTo>
                    <a:cubicBezTo>
                      <a:pt x="701" y="359"/>
                      <a:pt x="1213" y="0"/>
                      <a:pt x="748"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13" name="Google Shape;213;p22"/>
              <p:cNvSpPr/>
              <p:nvPr/>
            </p:nvSpPr>
            <p:spPr>
              <a:xfrm rot="1115771">
                <a:off x="4333498" y="554761"/>
                <a:ext cx="33705" cy="12431"/>
              </a:xfrm>
              <a:custGeom>
                <a:avLst/>
                <a:gdLst/>
                <a:ahLst/>
                <a:cxnLst/>
                <a:rect l="l" t="t" r="r" b="b"/>
                <a:pathLst>
                  <a:path w="930" h="343" extrusionOk="0">
                    <a:moveTo>
                      <a:pt x="561" y="0"/>
                    </a:moveTo>
                    <a:cubicBezTo>
                      <a:pt x="411" y="0"/>
                      <a:pt x="195" y="54"/>
                      <a:pt x="100" y="180"/>
                    </a:cubicBezTo>
                    <a:cubicBezTo>
                      <a:pt x="0" y="306"/>
                      <a:pt x="186" y="342"/>
                      <a:pt x="279" y="342"/>
                    </a:cubicBezTo>
                    <a:lnTo>
                      <a:pt x="368" y="342"/>
                    </a:lnTo>
                    <a:cubicBezTo>
                      <a:pt x="518" y="342"/>
                      <a:pt x="734" y="289"/>
                      <a:pt x="830" y="163"/>
                    </a:cubicBezTo>
                    <a:cubicBezTo>
                      <a:pt x="930" y="34"/>
                      <a:pt x="744" y="0"/>
                      <a:pt x="654"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14" name="Google Shape;214;p22"/>
              <p:cNvSpPr/>
              <p:nvPr/>
            </p:nvSpPr>
            <p:spPr>
              <a:xfrm rot="1115771">
                <a:off x="4376249" y="634550"/>
                <a:ext cx="33379" cy="13736"/>
              </a:xfrm>
              <a:custGeom>
                <a:avLst/>
                <a:gdLst/>
                <a:ahLst/>
                <a:cxnLst/>
                <a:rect l="l" t="t" r="r" b="b"/>
                <a:pathLst>
                  <a:path w="921" h="379" extrusionOk="0">
                    <a:moveTo>
                      <a:pt x="552" y="0"/>
                    </a:moveTo>
                    <a:cubicBezTo>
                      <a:pt x="399" y="0"/>
                      <a:pt x="187" y="53"/>
                      <a:pt x="94" y="186"/>
                    </a:cubicBezTo>
                    <a:cubicBezTo>
                      <a:pt x="1" y="322"/>
                      <a:pt x="171" y="379"/>
                      <a:pt x="277" y="379"/>
                    </a:cubicBezTo>
                    <a:lnTo>
                      <a:pt x="370" y="379"/>
                    </a:lnTo>
                    <a:cubicBezTo>
                      <a:pt x="522" y="379"/>
                      <a:pt x="738" y="326"/>
                      <a:pt x="828" y="192"/>
                    </a:cubicBezTo>
                    <a:cubicBezTo>
                      <a:pt x="921" y="60"/>
                      <a:pt x="752" y="0"/>
                      <a:pt x="646"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15" name="Google Shape;215;p22"/>
              <p:cNvSpPr/>
              <p:nvPr/>
            </p:nvSpPr>
            <p:spPr>
              <a:xfrm rot="1115771">
                <a:off x="4438526" y="1247196"/>
                <a:ext cx="44252" cy="11235"/>
              </a:xfrm>
              <a:custGeom>
                <a:avLst/>
                <a:gdLst/>
                <a:ahLst/>
                <a:cxnLst/>
                <a:rect l="l" t="t" r="r" b="b"/>
                <a:pathLst>
                  <a:path w="1221" h="310" extrusionOk="0">
                    <a:moveTo>
                      <a:pt x="758" y="1"/>
                    </a:moveTo>
                    <a:cubicBezTo>
                      <a:pt x="549" y="1"/>
                      <a:pt x="0" y="309"/>
                      <a:pt x="463" y="309"/>
                    </a:cubicBezTo>
                    <a:cubicBezTo>
                      <a:pt x="672" y="309"/>
                      <a:pt x="1220" y="1"/>
                      <a:pt x="758" y="1"/>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16" name="Google Shape;216;p22"/>
              <p:cNvSpPr/>
              <p:nvPr/>
            </p:nvSpPr>
            <p:spPr>
              <a:xfrm rot="1115771">
                <a:off x="4453960" y="1291914"/>
                <a:ext cx="36170" cy="19897"/>
              </a:xfrm>
              <a:custGeom>
                <a:avLst/>
                <a:gdLst/>
                <a:ahLst/>
                <a:cxnLst/>
                <a:rect l="l" t="t" r="r" b="b"/>
                <a:pathLst>
                  <a:path w="998" h="549" extrusionOk="0">
                    <a:moveTo>
                      <a:pt x="525" y="0"/>
                    </a:moveTo>
                    <a:cubicBezTo>
                      <a:pt x="113" y="0"/>
                      <a:pt x="1" y="549"/>
                      <a:pt x="472" y="549"/>
                    </a:cubicBezTo>
                    <a:cubicBezTo>
                      <a:pt x="884" y="549"/>
                      <a:pt x="997" y="0"/>
                      <a:pt x="525"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17" name="Google Shape;217;p22"/>
              <p:cNvSpPr/>
              <p:nvPr/>
            </p:nvSpPr>
            <p:spPr>
              <a:xfrm rot="1115771">
                <a:off x="4519080" y="1247490"/>
                <a:ext cx="30371" cy="18230"/>
              </a:xfrm>
              <a:custGeom>
                <a:avLst/>
                <a:gdLst/>
                <a:ahLst/>
                <a:cxnLst/>
                <a:rect l="l" t="t" r="r" b="b"/>
                <a:pathLst>
                  <a:path w="838" h="503" extrusionOk="0">
                    <a:moveTo>
                      <a:pt x="406" y="0"/>
                    </a:moveTo>
                    <a:cubicBezTo>
                      <a:pt x="256" y="0"/>
                      <a:pt x="40" y="117"/>
                      <a:pt x="20" y="280"/>
                    </a:cubicBezTo>
                    <a:cubicBezTo>
                      <a:pt x="0" y="463"/>
                      <a:pt x="210" y="503"/>
                      <a:pt x="342" y="503"/>
                    </a:cubicBezTo>
                    <a:lnTo>
                      <a:pt x="432" y="503"/>
                    </a:lnTo>
                    <a:cubicBezTo>
                      <a:pt x="581" y="503"/>
                      <a:pt x="797" y="386"/>
                      <a:pt x="817" y="224"/>
                    </a:cubicBezTo>
                    <a:cubicBezTo>
                      <a:pt x="837" y="44"/>
                      <a:pt x="628" y="0"/>
                      <a:pt x="495"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sp>
          <p:nvSpPr>
            <p:cNvPr id="218" name="Google Shape;218;p22"/>
            <p:cNvSpPr/>
            <p:nvPr/>
          </p:nvSpPr>
          <p:spPr>
            <a:xfrm flipH="1">
              <a:off x="3400876" y="1064355"/>
              <a:ext cx="970221" cy="886678"/>
            </a:xfrm>
            <a:custGeom>
              <a:avLst/>
              <a:gdLst/>
              <a:ahLst/>
              <a:cxnLst/>
              <a:rect l="l" t="t" r="r" b="b"/>
              <a:pathLst>
                <a:path w="18419" h="16833" extrusionOk="0">
                  <a:moveTo>
                    <a:pt x="12177" y="0"/>
                  </a:moveTo>
                  <a:cubicBezTo>
                    <a:pt x="11648" y="0"/>
                    <a:pt x="11109" y="46"/>
                    <a:pt x="10599" y="46"/>
                  </a:cubicBezTo>
                  <a:cubicBezTo>
                    <a:pt x="10579" y="46"/>
                    <a:pt x="10558" y="46"/>
                    <a:pt x="10538" y="46"/>
                  </a:cubicBezTo>
                  <a:cubicBezTo>
                    <a:pt x="10391" y="45"/>
                    <a:pt x="10250" y="43"/>
                    <a:pt x="10112" y="43"/>
                  </a:cubicBezTo>
                  <a:cubicBezTo>
                    <a:pt x="9632" y="43"/>
                    <a:pt x="9195" y="68"/>
                    <a:pt x="8715" y="262"/>
                  </a:cubicBezTo>
                  <a:cubicBezTo>
                    <a:pt x="8256" y="447"/>
                    <a:pt x="7784" y="577"/>
                    <a:pt x="7306" y="707"/>
                  </a:cubicBezTo>
                  <a:cubicBezTo>
                    <a:pt x="6073" y="1039"/>
                    <a:pt x="5021" y="1344"/>
                    <a:pt x="3911" y="2033"/>
                  </a:cubicBezTo>
                  <a:cubicBezTo>
                    <a:pt x="2246" y="3062"/>
                    <a:pt x="855" y="4763"/>
                    <a:pt x="292" y="6650"/>
                  </a:cubicBezTo>
                  <a:cubicBezTo>
                    <a:pt x="1" y="7637"/>
                    <a:pt x="143" y="8746"/>
                    <a:pt x="143" y="9767"/>
                  </a:cubicBezTo>
                  <a:cubicBezTo>
                    <a:pt x="143" y="10640"/>
                    <a:pt x="117" y="11328"/>
                    <a:pt x="422" y="12145"/>
                  </a:cubicBezTo>
                  <a:cubicBezTo>
                    <a:pt x="801" y="13168"/>
                    <a:pt x="1482" y="13643"/>
                    <a:pt x="2176" y="14444"/>
                  </a:cubicBezTo>
                  <a:cubicBezTo>
                    <a:pt x="2652" y="14992"/>
                    <a:pt x="3083" y="15451"/>
                    <a:pt x="3665" y="15882"/>
                  </a:cubicBezTo>
                  <a:cubicBezTo>
                    <a:pt x="4306" y="16414"/>
                    <a:pt x="5631" y="16763"/>
                    <a:pt x="6744" y="16763"/>
                  </a:cubicBezTo>
                  <a:cubicBezTo>
                    <a:pt x="7524" y="16763"/>
                    <a:pt x="8354" y="16832"/>
                    <a:pt x="9165" y="16832"/>
                  </a:cubicBezTo>
                  <a:cubicBezTo>
                    <a:pt x="9611" y="16832"/>
                    <a:pt x="10052" y="16811"/>
                    <a:pt x="10475" y="16746"/>
                  </a:cubicBezTo>
                  <a:cubicBezTo>
                    <a:pt x="11206" y="16633"/>
                    <a:pt x="12077" y="16225"/>
                    <a:pt x="12731" y="15896"/>
                  </a:cubicBezTo>
                  <a:cubicBezTo>
                    <a:pt x="13538" y="15487"/>
                    <a:pt x="14352" y="15025"/>
                    <a:pt x="15119" y="14547"/>
                  </a:cubicBezTo>
                  <a:cubicBezTo>
                    <a:pt x="16150" y="13902"/>
                    <a:pt x="17063" y="13221"/>
                    <a:pt x="17758" y="12198"/>
                  </a:cubicBezTo>
                  <a:cubicBezTo>
                    <a:pt x="18389" y="11262"/>
                    <a:pt x="18399" y="10368"/>
                    <a:pt x="18402" y="9275"/>
                  </a:cubicBezTo>
                  <a:cubicBezTo>
                    <a:pt x="18419" y="6633"/>
                    <a:pt x="17798" y="4102"/>
                    <a:pt x="15970" y="2108"/>
                  </a:cubicBezTo>
                  <a:cubicBezTo>
                    <a:pt x="15233" y="1305"/>
                    <a:pt x="14279" y="291"/>
                    <a:pt x="13163" y="79"/>
                  </a:cubicBezTo>
                  <a:cubicBezTo>
                    <a:pt x="12845" y="19"/>
                    <a:pt x="12513" y="0"/>
                    <a:pt x="12177" y="0"/>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19" name="Google Shape;219;p22"/>
            <p:cNvSpPr/>
            <p:nvPr/>
          </p:nvSpPr>
          <p:spPr>
            <a:xfrm flipH="1">
              <a:off x="3483149" y="1643363"/>
              <a:ext cx="45880" cy="18226"/>
            </a:xfrm>
            <a:custGeom>
              <a:avLst/>
              <a:gdLst/>
              <a:ahLst/>
              <a:cxnLst/>
              <a:rect l="l" t="t" r="r" b="b"/>
              <a:pathLst>
                <a:path w="871" h="346" extrusionOk="0">
                  <a:moveTo>
                    <a:pt x="529" y="0"/>
                  </a:moveTo>
                  <a:cubicBezTo>
                    <a:pt x="300" y="0"/>
                    <a:pt x="1" y="345"/>
                    <a:pt x="343" y="345"/>
                  </a:cubicBezTo>
                  <a:cubicBezTo>
                    <a:pt x="572" y="345"/>
                    <a:pt x="871" y="0"/>
                    <a:pt x="529"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20" name="Google Shape;220;p22"/>
            <p:cNvSpPr/>
            <p:nvPr/>
          </p:nvSpPr>
          <p:spPr>
            <a:xfrm flipH="1">
              <a:off x="3584286" y="1600274"/>
              <a:ext cx="46723" cy="13379"/>
            </a:xfrm>
            <a:custGeom>
              <a:avLst/>
              <a:gdLst/>
              <a:ahLst/>
              <a:cxnLst/>
              <a:rect l="l" t="t" r="r" b="b"/>
              <a:pathLst>
                <a:path w="887" h="254" extrusionOk="0">
                  <a:moveTo>
                    <a:pt x="548" y="1"/>
                  </a:moveTo>
                  <a:cubicBezTo>
                    <a:pt x="379" y="1"/>
                    <a:pt x="0" y="254"/>
                    <a:pt x="339" y="254"/>
                  </a:cubicBezTo>
                  <a:cubicBezTo>
                    <a:pt x="505" y="254"/>
                    <a:pt x="887" y="1"/>
                    <a:pt x="548" y="1"/>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21" name="Google Shape;221;p22"/>
            <p:cNvSpPr/>
            <p:nvPr/>
          </p:nvSpPr>
          <p:spPr>
            <a:xfrm flipH="1">
              <a:off x="3539512" y="1482650"/>
              <a:ext cx="39875" cy="18910"/>
            </a:xfrm>
            <a:custGeom>
              <a:avLst/>
              <a:gdLst/>
              <a:ahLst/>
              <a:cxnLst/>
              <a:rect l="l" t="t" r="r" b="b"/>
              <a:pathLst>
                <a:path w="757" h="359" extrusionOk="0">
                  <a:moveTo>
                    <a:pt x="424" y="0"/>
                  </a:moveTo>
                  <a:cubicBezTo>
                    <a:pt x="333" y="0"/>
                    <a:pt x="238" y="26"/>
                    <a:pt x="180" y="84"/>
                  </a:cubicBezTo>
                  <a:lnTo>
                    <a:pt x="149" y="115"/>
                  </a:lnTo>
                  <a:cubicBezTo>
                    <a:pt x="0" y="263"/>
                    <a:pt x="161" y="359"/>
                    <a:pt x="336" y="359"/>
                  </a:cubicBezTo>
                  <a:cubicBezTo>
                    <a:pt x="426" y="359"/>
                    <a:pt x="521" y="334"/>
                    <a:pt x="578" y="277"/>
                  </a:cubicBezTo>
                  <a:cubicBezTo>
                    <a:pt x="588" y="264"/>
                    <a:pt x="598" y="254"/>
                    <a:pt x="608" y="244"/>
                  </a:cubicBezTo>
                  <a:cubicBezTo>
                    <a:pt x="756" y="95"/>
                    <a:pt x="598" y="0"/>
                    <a:pt x="424"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22" name="Google Shape;222;p22"/>
            <p:cNvSpPr/>
            <p:nvPr/>
          </p:nvSpPr>
          <p:spPr>
            <a:xfrm flipH="1">
              <a:off x="3463659" y="1554815"/>
              <a:ext cx="32132" cy="20175"/>
            </a:xfrm>
            <a:custGeom>
              <a:avLst/>
              <a:gdLst/>
              <a:ahLst/>
              <a:cxnLst/>
              <a:rect l="l" t="t" r="r" b="b"/>
              <a:pathLst>
                <a:path w="610" h="383" extrusionOk="0">
                  <a:moveTo>
                    <a:pt x="293" y="0"/>
                  </a:moveTo>
                  <a:cubicBezTo>
                    <a:pt x="180" y="0"/>
                    <a:pt x="25" y="86"/>
                    <a:pt x="14" y="209"/>
                  </a:cubicBezTo>
                  <a:cubicBezTo>
                    <a:pt x="1" y="342"/>
                    <a:pt x="147" y="382"/>
                    <a:pt x="250" y="382"/>
                  </a:cubicBezTo>
                  <a:lnTo>
                    <a:pt x="316" y="382"/>
                  </a:lnTo>
                  <a:cubicBezTo>
                    <a:pt x="430" y="382"/>
                    <a:pt x="583" y="296"/>
                    <a:pt x="595" y="173"/>
                  </a:cubicBezTo>
                  <a:cubicBezTo>
                    <a:pt x="609" y="40"/>
                    <a:pt x="463" y="0"/>
                    <a:pt x="359"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23" name="Google Shape;223;p22"/>
            <p:cNvSpPr/>
            <p:nvPr/>
          </p:nvSpPr>
          <p:spPr>
            <a:xfrm flipH="1">
              <a:off x="3580757" y="1722955"/>
              <a:ext cx="46775" cy="13379"/>
            </a:xfrm>
            <a:custGeom>
              <a:avLst/>
              <a:gdLst/>
              <a:ahLst/>
              <a:cxnLst/>
              <a:rect l="l" t="t" r="r" b="b"/>
              <a:pathLst>
                <a:path w="888" h="254" extrusionOk="0">
                  <a:moveTo>
                    <a:pt x="548" y="1"/>
                  </a:moveTo>
                  <a:cubicBezTo>
                    <a:pt x="379" y="1"/>
                    <a:pt x="0" y="254"/>
                    <a:pt x="339" y="254"/>
                  </a:cubicBezTo>
                  <a:cubicBezTo>
                    <a:pt x="508" y="254"/>
                    <a:pt x="887" y="1"/>
                    <a:pt x="548" y="1"/>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24" name="Google Shape;224;p22"/>
            <p:cNvSpPr/>
            <p:nvPr/>
          </p:nvSpPr>
          <p:spPr>
            <a:xfrm flipH="1">
              <a:off x="3657926" y="1543596"/>
              <a:ext cx="46617" cy="14591"/>
            </a:xfrm>
            <a:custGeom>
              <a:avLst/>
              <a:gdLst/>
              <a:ahLst/>
              <a:cxnLst/>
              <a:rect l="l" t="t" r="r" b="b"/>
              <a:pathLst>
                <a:path w="885" h="277" extrusionOk="0">
                  <a:moveTo>
                    <a:pt x="542" y="0"/>
                  </a:moveTo>
                  <a:cubicBezTo>
                    <a:pt x="360" y="0"/>
                    <a:pt x="1" y="276"/>
                    <a:pt x="340" y="276"/>
                  </a:cubicBezTo>
                  <a:cubicBezTo>
                    <a:pt x="526" y="276"/>
                    <a:pt x="884" y="0"/>
                    <a:pt x="542"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25" name="Google Shape;225;p22"/>
            <p:cNvSpPr/>
            <p:nvPr/>
          </p:nvSpPr>
          <p:spPr>
            <a:xfrm flipH="1">
              <a:off x="3605619" y="1486706"/>
              <a:ext cx="46249" cy="16171"/>
            </a:xfrm>
            <a:custGeom>
              <a:avLst/>
              <a:gdLst/>
              <a:ahLst/>
              <a:cxnLst/>
              <a:rect l="l" t="t" r="r" b="b"/>
              <a:pathLst>
                <a:path w="878" h="307" extrusionOk="0">
                  <a:moveTo>
                    <a:pt x="536" y="1"/>
                  </a:moveTo>
                  <a:cubicBezTo>
                    <a:pt x="332" y="1"/>
                    <a:pt x="1" y="306"/>
                    <a:pt x="343" y="306"/>
                  </a:cubicBezTo>
                  <a:cubicBezTo>
                    <a:pt x="545" y="306"/>
                    <a:pt x="878" y="1"/>
                    <a:pt x="536" y="1"/>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26" name="Google Shape;226;p22"/>
            <p:cNvSpPr/>
            <p:nvPr/>
          </p:nvSpPr>
          <p:spPr>
            <a:xfrm flipH="1">
              <a:off x="3689794" y="1691139"/>
              <a:ext cx="35556" cy="13854"/>
            </a:xfrm>
            <a:custGeom>
              <a:avLst/>
              <a:gdLst/>
              <a:ahLst/>
              <a:cxnLst/>
              <a:rect l="l" t="t" r="r" b="b"/>
              <a:pathLst>
                <a:path w="675" h="263" extrusionOk="0">
                  <a:moveTo>
                    <a:pt x="406" y="0"/>
                  </a:moveTo>
                  <a:cubicBezTo>
                    <a:pt x="296" y="0"/>
                    <a:pt x="140" y="36"/>
                    <a:pt x="70" y="133"/>
                  </a:cubicBezTo>
                  <a:cubicBezTo>
                    <a:pt x="0" y="229"/>
                    <a:pt x="130" y="263"/>
                    <a:pt x="203" y="263"/>
                  </a:cubicBezTo>
                  <a:lnTo>
                    <a:pt x="269" y="263"/>
                  </a:lnTo>
                  <a:cubicBezTo>
                    <a:pt x="379" y="263"/>
                    <a:pt x="535" y="223"/>
                    <a:pt x="605" y="130"/>
                  </a:cubicBezTo>
                  <a:cubicBezTo>
                    <a:pt x="675" y="33"/>
                    <a:pt x="545" y="0"/>
                    <a:pt x="472"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27" name="Google Shape;227;p22"/>
            <p:cNvSpPr/>
            <p:nvPr/>
          </p:nvSpPr>
          <p:spPr>
            <a:xfrm flipH="1">
              <a:off x="3672464" y="1596956"/>
              <a:ext cx="38716" cy="20017"/>
            </a:xfrm>
            <a:custGeom>
              <a:avLst/>
              <a:gdLst/>
              <a:ahLst/>
              <a:cxnLst/>
              <a:rect l="l" t="t" r="r" b="b"/>
              <a:pathLst>
                <a:path w="735" h="380" extrusionOk="0">
                  <a:moveTo>
                    <a:pt x="389" y="1"/>
                  </a:moveTo>
                  <a:cubicBezTo>
                    <a:pt x="97" y="1"/>
                    <a:pt x="0" y="380"/>
                    <a:pt x="346" y="380"/>
                  </a:cubicBezTo>
                  <a:cubicBezTo>
                    <a:pt x="638" y="380"/>
                    <a:pt x="735" y="1"/>
                    <a:pt x="389" y="1"/>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28" name="Google Shape;228;p22"/>
            <p:cNvSpPr/>
            <p:nvPr/>
          </p:nvSpPr>
          <p:spPr>
            <a:xfrm rot="10800000">
              <a:off x="547969" y="3927605"/>
              <a:ext cx="2256906" cy="864320"/>
            </a:xfrm>
            <a:custGeom>
              <a:avLst/>
              <a:gdLst/>
              <a:ahLst/>
              <a:cxnLst/>
              <a:rect l="l" t="t" r="r" b="b"/>
              <a:pathLst>
                <a:path w="32854" h="12582" extrusionOk="0">
                  <a:moveTo>
                    <a:pt x="31967" y="1"/>
                  </a:moveTo>
                  <a:cubicBezTo>
                    <a:pt x="31662" y="1"/>
                    <a:pt x="31334" y="46"/>
                    <a:pt x="31056" y="48"/>
                  </a:cubicBezTo>
                  <a:cubicBezTo>
                    <a:pt x="27365" y="98"/>
                    <a:pt x="23670" y="145"/>
                    <a:pt x="19980" y="194"/>
                  </a:cubicBezTo>
                  <a:cubicBezTo>
                    <a:pt x="15502" y="254"/>
                    <a:pt x="11020" y="311"/>
                    <a:pt x="6541" y="370"/>
                  </a:cubicBezTo>
                  <a:cubicBezTo>
                    <a:pt x="4362" y="401"/>
                    <a:pt x="2179" y="427"/>
                    <a:pt x="0" y="456"/>
                  </a:cubicBezTo>
                  <a:cubicBezTo>
                    <a:pt x="877" y="1151"/>
                    <a:pt x="871" y="2872"/>
                    <a:pt x="1146" y="3872"/>
                  </a:cubicBezTo>
                  <a:cubicBezTo>
                    <a:pt x="1465" y="5035"/>
                    <a:pt x="2103" y="5942"/>
                    <a:pt x="3193" y="6460"/>
                  </a:cubicBezTo>
                  <a:cubicBezTo>
                    <a:pt x="4810" y="7231"/>
                    <a:pt x="6644" y="7373"/>
                    <a:pt x="8362" y="7816"/>
                  </a:cubicBezTo>
                  <a:cubicBezTo>
                    <a:pt x="9432" y="8088"/>
                    <a:pt x="10525" y="8264"/>
                    <a:pt x="11581" y="8589"/>
                  </a:cubicBezTo>
                  <a:cubicBezTo>
                    <a:pt x="12631" y="8908"/>
                    <a:pt x="13461" y="9453"/>
                    <a:pt x="14398" y="10008"/>
                  </a:cubicBezTo>
                  <a:cubicBezTo>
                    <a:pt x="16495" y="11257"/>
                    <a:pt x="18834" y="12011"/>
                    <a:pt x="21246" y="12337"/>
                  </a:cubicBezTo>
                  <a:cubicBezTo>
                    <a:pt x="22134" y="12457"/>
                    <a:pt x="23082" y="12582"/>
                    <a:pt x="24019" y="12582"/>
                  </a:cubicBezTo>
                  <a:cubicBezTo>
                    <a:pt x="24923" y="12582"/>
                    <a:pt x="25818" y="12465"/>
                    <a:pt x="26640" y="12114"/>
                  </a:cubicBezTo>
                  <a:cubicBezTo>
                    <a:pt x="27458" y="11766"/>
                    <a:pt x="28120" y="11171"/>
                    <a:pt x="28558" y="10397"/>
                  </a:cubicBezTo>
                  <a:cubicBezTo>
                    <a:pt x="29159" y="9334"/>
                    <a:pt x="29016" y="8327"/>
                    <a:pt x="29169" y="7168"/>
                  </a:cubicBezTo>
                  <a:cubicBezTo>
                    <a:pt x="29518" y="4556"/>
                    <a:pt x="32853" y="3430"/>
                    <a:pt x="32740" y="510"/>
                  </a:cubicBezTo>
                  <a:cubicBezTo>
                    <a:pt x="32730" y="261"/>
                    <a:pt x="32727" y="157"/>
                    <a:pt x="32687" y="108"/>
                  </a:cubicBezTo>
                  <a:cubicBezTo>
                    <a:pt x="32644" y="51"/>
                    <a:pt x="32548" y="75"/>
                    <a:pt x="32335" y="31"/>
                  </a:cubicBezTo>
                  <a:cubicBezTo>
                    <a:pt x="32220" y="9"/>
                    <a:pt x="32095" y="1"/>
                    <a:pt x="31967" y="1"/>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nvGrpSpPr>
            <p:cNvPr id="229" name="Google Shape;229;p22"/>
            <p:cNvGrpSpPr/>
            <p:nvPr/>
          </p:nvGrpSpPr>
          <p:grpSpPr>
            <a:xfrm rot="-5400000">
              <a:off x="7695871" y="2795199"/>
              <a:ext cx="1528872" cy="1123261"/>
              <a:chOff x="1383046" y="3439748"/>
              <a:chExt cx="2493674" cy="1832102"/>
            </a:xfrm>
          </p:grpSpPr>
          <p:sp>
            <p:nvSpPr>
              <p:cNvPr id="230" name="Google Shape;230;p22"/>
              <p:cNvSpPr/>
              <p:nvPr/>
            </p:nvSpPr>
            <p:spPr>
              <a:xfrm>
                <a:off x="2072123" y="4186829"/>
                <a:ext cx="1106083" cy="614535"/>
              </a:xfrm>
              <a:custGeom>
                <a:avLst/>
                <a:gdLst/>
                <a:ahLst/>
                <a:cxnLst/>
                <a:rect l="l" t="t" r="r" b="b"/>
                <a:pathLst>
                  <a:path w="22061" h="12257" extrusionOk="0">
                    <a:moveTo>
                      <a:pt x="12930" y="0"/>
                    </a:moveTo>
                    <a:cubicBezTo>
                      <a:pt x="11608" y="0"/>
                      <a:pt x="10279" y="177"/>
                      <a:pt x="9093" y="395"/>
                    </a:cubicBezTo>
                    <a:cubicBezTo>
                      <a:pt x="8223" y="559"/>
                      <a:pt x="7359" y="781"/>
                      <a:pt x="6558" y="1160"/>
                    </a:cubicBezTo>
                    <a:cubicBezTo>
                      <a:pt x="4053" y="2349"/>
                      <a:pt x="2030" y="5020"/>
                      <a:pt x="838" y="7465"/>
                    </a:cubicBezTo>
                    <a:cubicBezTo>
                      <a:pt x="425" y="8306"/>
                      <a:pt x="240" y="9093"/>
                      <a:pt x="200" y="10017"/>
                    </a:cubicBezTo>
                    <a:cubicBezTo>
                      <a:pt x="50" y="10349"/>
                      <a:pt x="27" y="10349"/>
                      <a:pt x="0" y="10349"/>
                    </a:cubicBezTo>
                    <a:cubicBezTo>
                      <a:pt x="439" y="10369"/>
                      <a:pt x="824" y="10475"/>
                      <a:pt x="1253" y="10611"/>
                    </a:cubicBezTo>
                    <a:cubicBezTo>
                      <a:pt x="1927" y="10830"/>
                      <a:pt x="2736" y="11162"/>
                      <a:pt x="3479" y="11162"/>
                    </a:cubicBezTo>
                    <a:cubicBezTo>
                      <a:pt x="3571" y="11162"/>
                      <a:pt x="3662" y="11157"/>
                      <a:pt x="3751" y="11146"/>
                    </a:cubicBezTo>
                    <a:cubicBezTo>
                      <a:pt x="3924" y="10701"/>
                      <a:pt x="3934" y="10116"/>
                      <a:pt x="4021" y="9648"/>
                    </a:cubicBezTo>
                    <a:cubicBezTo>
                      <a:pt x="4133" y="9034"/>
                      <a:pt x="4229" y="8396"/>
                      <a:pt x="4312" y="7778"/>
                    </a:cubicBezTo>
                    <a:cubicBezTo>
                      <a:pt x="4392" y="7203"/>
                      <a:pt x="4455" y="6764"/>
                      <a:pt x="4814" y="6276"/>
                    </a:cubicBezTo>
                    <a:cubicBezTo>
                      <a:pt x="5087" y="5907"/>
                      <a:pt x="5336" y="5502"/>
                      <a:pt x="5625" y="5143"/>
                    </a:cubicBezTo>
                    <a:cubicBezTo>
                      <a:pt x="6229" y="4386"/>
                      <a:pt x="6844" y="3638"/>
                      <a:pt x="7738" y="3196"/>
                    </a:cubicBezTo>
                    <a:cubicBezTo>
                      <a:pt x="8496" y="2820"/>
                      <a:pt x="9305" y="2465"/>
                      <a:pt x="10161" y="2465"/>
                    </a:cubicBezTo>
                    <a:cubicBezTo>
                      <a:pt x="10206" y="2465"/>
                      <a:pt x="10251" y="2466"/>
                      <a:pt x="10296" y="2468"/>
                    </a:cubicBezTo>
                    <a:cubicBezTo>
                      <a:pt x="11346" y="2515"/>
                      <a:pt x="12356" y="2638"/>
                      <a:pt x="13305" y="3137"/>
                    </a:cubicBezTo>
                    <a:cubicBezTo>
                      <a:pt x="14190" y="3601"/>
                      <a:pt x="14977" y="4289"/>
                      <a:pt x="15751" y="4914"/>
                    </a:cubicBezTo>
                    <a:cubicBezTo>
                      <a:pt x="16213" y="5286"/>
                      <a:pt x="16531" y="5737"/>
                      <a:pt x="16910" y="6189"/>
                    </a:cubicBezTo>
                    <a:cubicBezTo>
                      <a:pt x="17296" y="6645"/>
                      <a:pt x="17668" y="7240"/>
                      <a:pt x="17870" y="7804"/>
                    </a:cubicBezTo>
                    <a:cubicBezTo>
                      <a:pt x="18043" y="8279"/>
                      <a:pt x="18319" y="8687"/>
                      <a:pt x="18512" y="9153"/>
                    </a:cubicBezTo>
                    <a:cubicBezTo>
                      <a:pt x="18715" y="9651"/>
                      <a:pt x="18864" y="10253"/>
                      <a:pt x="18983" y="10777"/>
                    </a:cubicBezTo>
                    <a:cubicBezTo>
                      <a:pt x="19060" y="11103"/>
                      <a:pt x="19123" y="11442"/>
                      <a:pt x="19179" y="11771"/>
                    </a:cubicBezTo>
                    <a:cubicBezTo>
                      <a:pt x="19190" y="11837"/>
                      <a:pt x="19173" y="11987"/>
                      <a:pt x="19210" y="12040"/>
                    </a:cubicBezTo>
                    <a:cubicBezTo>
                      <a:pt x="19281" y="12146"/>
                      <a:pt x="19398" y="12163"/>
                      <a:pt x="19517" y="12163"/>
                    </a:cubicBezTo>
                    <a:cubicBezTo>
                      <a:pt x="19573" y="12163"/>
                      <a:pt x="19629" y="12160"/>
                      <a:pt x="19681" y="12160"/>
                    </a:cubicBezTo>
                    <a:cubicBezTo>
                      <a:pt x="19689" y="12160"/>
                      <a:pt x="19697" y="12160"/>
                      <a:pt x="19704" y="12160"/>
                    </a:cubicBezTo>
                    <a:cubicBezTo>
                      <a:pt x="20236" y="12169"/>
                      <a:pt x="20768" y="12196"/>
                      <a:pt x="21299" y="12216"/>
                    </a:cubicBezTo>
                    <a:cubicBezTo>
                      <a:pt x="21357" y="12216"/>
                      <a:pt x="21624" y="12257"/>
                      <a:pt x="21788" y="12257"/>
                    </a:cubicBezTo>
                    <a:cubicBezTo>
                      <a:pt x="21838" y="12257"/>
                      <a:pt x="21879" y="12253"/>
                      <a:pt x="21901" y="12243"/>
                    </a:cubicBezTo>
                    <a:cubicBezTo>
                      <a:pt x="22060" y="12166"/>
                      <a:pt x="21990" y="12169"/>
                      <a:pt x="21993" y="12010"/>
                    </a:cubicBezTo>
                    <a:cubicBezTo>
                      <a:pt x="21993" y="11744"/>
                      <a:pt x="21901" y="11445"/>
                      <a:pt x="21870" y="11176"/>
                    </a:cubicBezTo>
                    <a:cubicBezTo>
                      <a:pt x="21797" y="10472"/>
                      <a:pt x="21751" y="9768"/>
                      <a:pt x="21691" y="9063"/>
                    </a:cubicBezTo>
                    <a:cubicBezTo>
                      <a:pt x="21594" y="7937"/>
                      <a:pt x="21512" y="6774"/>
                      <a:pt x="21309" y="5665"/>
                    </a:cubicBezTo>
                    <a:cubicBezTo>
                      <a:pt x="21216" y="5147"/>
                      <a:pt x="20947" y="4541"/>
                      <a:pt x="20717" y="4070"/>
                    </a:cubicBezTo>
                    <a:cubicBezTo>
                      <a:pt x="20525" y="3675"/>
                      <a:pt x="20159" y="3123"/>
                      <a:pt x="19860" y="2801"/>
                    </a:cubicBezTo>
                    <a:cubicBezTo>
                      <a:pt x="19163" y="2047"/>
                      <a:pt x="18293" y="1499"/>
                      <a:pt x="17405" y="997"/>
                    </a:cubicBezTo>
                    <a:cubicBezTo>
                      <a:pt x="16098" y="255"/>
                      <a:pt x="14519" y="0"/>
                      <a:pt x="12930" y="0"/>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31" name="Google Shape;231;p22"/>
              <p:cNvSpPr/>
              <p:nvPr/>
            </p:nvSpPr>
            <p:spPr>
              <a:xfrm rot="344085">
                <a:off x="1443703" y="3551176"/>
                <a:ext cx="2296842" cy="1329120"/>
              </a:xfrm>
              <a:custGeom>
                <a:avLst/>
                <a:gdLst/>
                <a:ahLst/>
                <a:cxnLst/>
                <a:rect l="l" t="t" r="r" b="b"/>
                <a:pathLst>
                  <a:path w="45810" h="26509" extrusionOk="0">
                    <a:moveTo>
                      <a:pt x="27073" y="1"/>
                    </a:moveTo>
                    <a:cubicBezTo>
                      <a:pt x="23033" y="1"/>
                      <a:pt x="18795" y="1193"/>
                      <a:pt x="15252" y="2474"/>
                    </a:cubicBezTo>
                    <a:cubicBezTo>
                      <a:pt x="13525" y="3098"/>
                      <a:pt x="11830" y="3846"/>
                      <a:pt x="10322" y="4896"/>
                    </a:cubicBezTo>
                    <a:cubicBezTo>
                      <a:pt x="5588" y="8181"/>
                      <a:pt x="2352" y="14338"/>
                      <a:pt x="735" y="19750"/>
                    </a:cubicBezTo>
                    <a:cubicBezTo>
                      <a:pt x="176" y="21613"/>
                      <a:pt x="63" y="23288"/>
                      <a:pt x="296" y="25195"/>
                    </a:cubicBezTo>
                    <a:cubicBezTo>
                      <a:pt x="103" y="25926"/>
                      <a:pt x="54" y="25932"/>
                      <a:pt x="0" y="25939"/>
                    </a:cubicBezTo>
                    <a:cubicBezTo>
                      <a:pt x="279" y="25906"/>
                      <a:pt x="549" y="25892"/>
                      <a:pt x="817" y="25892"/>
                    </a:cubicBezTo>
                    <a:cubicBezTo>
                      <a:pt x="1421" y="25892"/>
                      <a:pt x="2012" y="25964"/>
                      <a:pt x="2651" y="26058"/>
                    </a:cubicBezTo>
                    <a:cubicBezTo>
                      <a:pt x="3779" y="26225"/>
                      <a:pt x="5098" y="26508"/>
                      <a:pt x="6342" y="26508"/>
                    </a:cubicBezTo>
                    <a:cubicBezTo>
                      <a:pt x="6901" y="26508"/>
                      <a:pt x="7445" y="26451"/>
                      <a:pt x="7950" y="26301"/>
                    </a:cubicBezTo>
                    <a:cubicBezTo>
                      <a:pt x="8156" y="25337"/>
                      <a:pt x="7977" y="24135"/>
                      <a:pt x="7997" y="23142"/>
                    </a:cubicBezTo>
                    <a:cubicBezTo>
                      <a:pt x="8020" y="21846"/>
                      <a:pt x="8003" y="20510"/>
                      <a:pt x="7963" y="19208"/>
                    </a:cubicBezTo>
                    <a:cubicBezTo>
                      <a:pt x="7927" y="18005"/>
                      <a:pt x="7914" y="17088"/>
                      <a:pt x="8481" y="15969"/>
                    </a:cubicBezTo>
                    <a:cubicBezTo>
                      <a:pt x="8914" y="15115"/>
                      <a:pt x="9289" y="14201"/>
                      <a:pt x="9754" y="13371"/>
                    </a:cubicBezTo>
                    <a:cubicBezTo>
                      <a:pt x="10741" y="11614"/>
                      <a:pt x="11741" y="9873"/>
                      <a:pt x="13425" y="8664"/>
                    </a:cubicBezTo>
                    <a:cubicBezTo>
                      <a:pt x="14924" y="7587"/>
                      <a:pt x="16551" y="6531"/>
                      <a:pt x="18422" y="6312"/>
                    </a:cubicBezTo>
                    <a:cubicBezTo>
                      <a:pt x="19354" y="6200"/>
                      <a:pt x="20275" y="6119"/>
                      <a:pt x="21191" y="6119"/>
                    </a:cubicBezTo>
                    <a:cubicBezTo>
                      <a:pt x="22403" y="6119"/>
                      <a:pt x="23606" y="6261"/>
                      <a:pt x="24814" y="6660"/>
                    </a:cubicBezTo>
                    <a:cubicBezTo>
                      <a:pt x="26780" y="7308"/>
                      <a:pt x="28627" y="8454"/>
                      <a:pt x="30421" y="9471"/>
                    </a:cubicBezTo>
                    <a:cubicBezTo>
                      <a:pt x="31498" y="10079"/>
                      <a:pt x="32298" y="10896"/>
                      <a:pt x="33232" y="11690"/>
                    </a:cubicBezTo>
                    <a:cubicBezTo>
                      <a:pt x="34172" y="12494"/>
                      <a:pt x="35142" y="13583"/>
                      <a:pt x="35747" y="14670"/>
                    </a:cubicBezTo>
                    <a:cubicBezTo>
                      <a:pt x="36262" y="15590"/>
                      <a:pt x="36966" y="16334"/>
                      <a:pt x="37514" y="17225"/>
                    </a:cubicBezTo>
                    <a:cubicBezTo>
                      <a:pt x="38102" y="18175"/>
                      <a:pt x="38608" y="19351"/>
                      <a:pt x="39036" y="20388"/>
                    </a:cubicBezTo>
                    <a:cubicBezTo>
                      <a:pt x="39298" y="21029"/>
                      <a:pt x="39544" y="21706"/>
                      <a:pt x="39770" y="22358"/>
                    </a:cubicBezTo>
                    <a:cubicBezTo>
                      <a:pt x="39816" y="22490"/>
                      <a:pt x="39833" y="22800"/>
                      <a:pt x="39926" y="22899"/>
                    </a:cubicBezTo>
                    <a:cubicBezTo>
                      <a:pt x="40049" y="23028"/>
                      <a:pt x="40201" y="23068"/>
                      <a:pt x="40361" y="23068"/>
                    </a:cubicBezTo>
                    <a:cubicBezTo>
                      <a:pt x="40565" y="23068"/>
                      <a:pt x="40783" y="23003"/>
                      <a:pt x="40976" y="22976"/>
                    </a:cubicBezTo>
                    <a:cubicBezTo>
                      <a:pt x="42069" y="22816"/>
                      <a:pt x="43169" y="22690"/>
                      <a:pt x="44265" y="22547"/>
                    </a:cubicBezTo>
                    <a:cubicBezTo>
                      <a:pt x="44425" y="22527"/>
                      <a:pt x="45331" y="22521"/>
                      <a:pt x="45501" y="22404"/>
                    </a:cubicBezTo>
                    <a:cubicBezTo>
                      <a:pt x="45810" y="22191"/>
                      <a:pt x="45664" y="22218"/>
                      <a:pt x="45614" y="21895"/>
                    </a:cubicBezTo>
                    <a:cubicBezTo>
                      <a:pt x="45531" y="21351"/>
                      <a:pt x="45235" y="20766"/>
                      <a:pt x="45086" y="20225"/>
                    </a:cubicBezTo>
                    <a:cubicBezTo>
                      <a:pt x="44690" y="18810"/>
                      <a:pt x="44361" y="17378"/>
                      <a:pt x="43999" y="15955"/>
                    </a:cubicBezTo>
                    <a:cubicBezTo>
                      <a:pt x="43421" y="13683"/>
                      <a:pt x="42857" y="11335"/>
                      <a:pt x="42069" y="9125"/>
                    </a:cubicBezTo>
                    <a:cubicBezTo>
                      <a:pt x="41700" y="8098"/>
                      <a:pt x="40940" y="6953"/>
                      <a:pt x="40315" y="6062"/>
                    </a:cubicBezTo>
                    <a:cubicBezTo>
                      <a:pt x="39787" y="5315"/>
                      <a:pt x="38850" y="4308"/>
                      <a:pt x="38129" y="3750"/>
                    </a:cubicBezTo>
                    <a:cubicBezTo>
                      <a:pt x="36441" y="2441"/>
                      <a:pt x="34478" y="1611"/>
                      <a:pt x="32488" y="883"/>
                    </a:cubicBezTo>
                    <a:cubicBezTo>
                      <a:pt x="30785" y="258"/>
                      <a:pt x="28950" y="1"/>
                      <a:pt x="27073" y="1"/>
                    </a:cubicBezTo>
                    <a:close/>
                  </a:path>
                </a:pathLst>
              </a:custGeom>
              <a:solidFill>
                <a:schemeClr val="l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32" name="Google Shape;232;p22"/>
              <p:cNvSpPr/>
              <p:nvPr/>
            </p:nvSpPr>
            <p:spPr>
              <a:xfrm rot="344085">
                <a:off x="1491131" y="3608145"/>
                <a:ext cx="2313839" cy="1551985"/>
              </a:xfrm>
              <a:custGeom>
                <a:avLst/>
                <a:gdLst/>
                <a:ahLst/>
                <a:cxnLst/>
                <a:rect l="l" t="t" r="r" b="b"/>
                <a:pathLst>
                  <a:path w="46149" h="30954" extrusionOk="0">
                    <a:moveTo>
                      <a:pt x="24199" y="174"/>
                    </a:moveTo>
                    <a:cubicBezTo>
                      <a:pt x="24328" y="174"/>
                      <a:pt x="24481" y="227"/>
                      <a:pt x="24611" y="270"/>
                    </a:cubicBezTo>
                    <a:cubicBezTo>
                      <a:pt x="24660" y="284"/>
                      <a:pt x="24707" y="300"/>
                      <a:pt x="24747" y="313"/>
                    </a:cubicBezTo>
                    <a:cubicBezTo>
                      <a:pt x="25022" y="390"/>
                      <a:pt x="25079" y="406"/>
                      <a:pt x="25136" y="759"/>
                    </a:cubicBezTo>
                    <a:cubicBezTo>
                      <a:pt x="25302" y="1765"/>
                      <a:pt x="24843" y="2656"/>
                      <a:pt x="23913" y="3141"/>
                    </a:cubicBezTo>
                    <a:cubicBezTo>
                      <a:pt x="23893" y="3154"/>
                      <a:pt x="23870" y="3164"/>
                      <a:pt x="23850" y="3174"/>
                    </a:cubicBezTo>
                    <a:cubicBezTo>
                      <a:pt x="23774" y="3027"/>
                      <a:pt x="23717" y="2878"/>
                      <a:pt x="23677" y="2739"/>
                    </a:cubicBezTo>
                    <a:cubicBezTo>
                      <a:pt x="23604" y="2463"/>
                      <a:pt x="23607" y="2190"/>
                      <a:pt x="23614" y="1898"/>
                    </a:cubicBezTo>
                    <a:cubicBezTo>
                      <a:pt x="23618" y="1819"/>
                      <a:pt x="23618" y="1736"/>
                      <a:pt x="23618" y="1656"/>
                    </a:cubicBezTo>
                    <a:cubicBezTo>
                      <a:pt x="23618" y="592"/>
                      <a:pt x="23866" y="273"/>
                      <a:pt x="24076" y="194"/>
                    </a:cubicBezTo>
                    <a:cubicBezTo>
                      <a:pt x="24113" y="181"/>
                      <a:pt x="24156" y="174"/>
                      <a:pt x="24199" y="174"/>
                    </a:cubicBezTo>
                    <a:close/>
                    <a:moveTo>
                      <a:pt x="7270" y="7853"/>
                    </a:moveTo>
                    <a:cubicBezTo>
                      <a:pt x="7369" y="7853"/>
                      <a:pt x="7457" y="7865"/>
                      <a:pt x="7535" y="7888"/>
                    </a:cubicBezTo>
                    <a:cubicBezTo>
                      <a:pt x="8063" y="8047"/>
                      <a:pt x="8130" y="8941"/>
                      <a:pt x="8153" y="9234"/>
                    </a:cubicBezTo>
                    <a:lnTo>
                      <a:pt x="8156" y="9306"/>
                    </a:lnTo>
                    <a:cubicBezTo>
                      <a:pt x="8196" y="9815"/>
                      <a:pt x="8196" y="10044"/>
                      <a:pt x="7757" y="10151"/>
                    </a:cubicBezTo>
                    <a:cubicBezTo>
                      <a:pt x="7641" y="10179"/>
                      <a:pt x="7530" y="10193"/>
                      <a:pt x="7426" y="10193"/>
                    </a:cubicBezTo>
                    <a:cubicBezTo>
                      <a:pt x="7225" y="10193"/>
                      <a:pt x="7050" y="10141"/>
                      <a:pt x="6917" y="10041"/>
                    </a:cubicBezTo>
                    <a:cubicBezTo>
                      <a:pt x="6731" y="9901"/>
                      <a:pt x="6624" y="9665"/>
                      <a:pt x="6611" y="9360"/>
                    </a:cubicBezTo>
                    <a:lnTo>
                      <a:pt x="6601" y="9183"/>
                    </a:lnTo>
                    <a:cubicBezTo>
                      <a:pt x="6584" y="8845"/>
                      <a:pt x="6564" y="8466"/>
                      <a:pt x="6635" y="8157"/>
                    </a:cubicBezTo>
                    <a:cubicBezTo>
                      <a:pt x="6651" y="8081"/>
                      <a:pt x="6681" y="8011"/>
                      <a:pt x="6717" y="7941"/>
                    </a:cubicBezTo>
                    <a:cubicBezTo>
                      <a:pt x="6929" y="7882"/>
                      <a:pt x="7113" y="7853"/>
                      <a:pt x="7270" y="7853"/>
                    </a:cubicBezTo>
                    <a:close/>
                    <a:moveTo>
                      <a:pt x="36145" y="8932"/>
                    </a:moveTo>
                    <a:cubicBezTo>
                      <a:pt x="36637" y="8932"/>
                      <a:pt x="37122" y="9094"/>
                      <a:pt x="37458" y="9530"/>
                    </a:cubicBezTo>
                    <a:cubicBezTo>
                      <a:pt x="37727" y="9875"/>
                      <a:pt x="37946" y="10356"/>
                      <a:pt x="38102" y="10841"/>
                    </a:cubicBezTo>
                    <a:cubicBezTo>
                      <a:pt x="37564" y="11205"/>
                      <a:pt x="36867" y="11504"/>
                      <a:pt x="36187" y="11504"/>
                    </a:cubicBezTo>
                    <a:cubicBezTo>
                      <a:pt x="35743" y="11504"/>
                      <a:pt x="35306" y="11376"/>
                      <a:pt x="34926" y="11054"/>
                    </a:cubicBezTo>
                    <a:cubicBezTo>
                      <a:pt x="34624" y="10798"/>
                      <a:pt x="34451" y="10356"/>
                      <a:pt x="34454" y="9844"/>
                    </a:cubicBezTo>
                    <a:cubicBezTo>
                      <a:pt x="34458" y="9433"/>
                      <a:pt x="34737" y="9293"/>
                      <a:pt x="35159" y="9127"/>
                    </a:cubicBezTo>
                    <a:cubicBezTo>
                      <a:pt x="35461" y="9007"/>
                      <a:pt x="35806" y="8932"/>
                      <a:pt x="36145" y="8932"/>
                    </a:cubicBezTo>
                    <a:close/>
                    <a:moveTo>
                      <a:pt x="787" y="20808"/>
                    </a:moveTo>
                    <a:cubicBezTo>
                      <a:pt x="860" y="20808"/>
                      <a:pt x="943" y="20818"/>
                      <a:pt x="1033" y="20835"/>
                    </a:cubicBezTo>
                    <a:cubicBezTo>
                      <a:pt x="1524" y="20921"/>
                      <a:pt x="2003" y="21921"/>
                      <a:pt x="2213" y="22496"/>
                    </a:cubicBezTo>
                    <a:cubicBezTo>
                      <a:pt x="2252" y="22612"/>
                      <a:pt x="2286" y="22728"/>
                      <a:pt x="2312" y="22848"/>
                    </a:cubicBezTo>
                    <a:cubicBezTo>
                      <a:pt x="2150" y="22875"/>
                      <a:pt x="1985" y="22889"/>
                      <a:pt x="1820" y="22889"/>
                    </a:cubicBezTo>
                    <a:cubicBezTo>
                      <a:pt x="1539" y="22889"/>
                      <a:pt x="1260" y="22849"/>
                      <a:pt x="1000" y="22765"/>
                    </a:cubicBezTo>
                    <a:lnTo>
                      <a:pt x="940" y="22748"/>
                    </a:lnTo>
                    <a:cubicBezTo>
                      <a:pt x="681" y="22669"/>
                      <a:pt x="419" y="22586"/>
                      <a:pt x="282" y="22353"/>
                    </a:cubicBezTo>
                    <a:cubicBezTo>
                      <a:pt x="179" y="22170"/>
                      <a:pt x="193" y="21901"/>
                      <a:pt x="203" y="21662"/>
                    </a:cubicBezTo>
                    <a:lnTo>
                      <a:pt x="209" y="21542"/>
                    </a:lnTo>
                    <a:cubicBezTo>
                      <a:pt x="222" y="21230"/>
                      <a:pt x="293" y="21024"/>
                      <a:pt x="428" y="20915"/>
                    </a:cubicBezTo>
                    <a:cubicBezTo>
                      <a:pt x="518" y="20844"/>
                      <a:pt x="635" y="20808"/>
                      <a:pt x="787" y="20808"/>
                    </a:cubicBezTo>
                    <a:close/>
                    <a:moveTo>
                      <a:pt x="24199" y="0"/>
                    </a:moveTo>
                    <a:cubicBezTo>
                      <a:pt x="24136" y="0"/>
                      <a:pt x="24074" y="9"/>
                      <a:pt x="24016" y="31"/>
                    </a:cubicBezTo>
                    <a:cubicBezTo>
                      <a:pt x="23634" y="174"/>
                      <a:pt x="23441" y="722"/>
                      <a:pt x="23441" y="1656"/>
                    </a:cubicBezTo>
                    <a:cubicBezTo>
                      <a:pt x="23441" y="1736"/>
                      <a:pt x="23441" y="1815"/>
                      <a:pt x="23438" y="1895"/>
                    </a:cubicBezTo>
                    <a:cubicBezTo>
                      <a:pt x="23435" y="2184"/>
                      <a:pt x="23428" y="2486"/>
                      <a:pt x="23508" y="2785"/>
                    </a:cubicBezTo>
                    <a:cubicBezTo>
                      <a:pt x="23551" y="2935"/>
                      <a:pt x="23614" y="3094"/>
                      <a:pt x="23690" y="3251"/>
                    </a:cubicBezTo>
                    <a:cubicBezTo>
                      <a:pt x="22689" y="3721"/>
                      <a:pt x="21451" y="3971"/>
                      <a:pt x="20157" y="3971"/>
                    </a:cubicBezTo>
                    <a:cubicBezTo>
                      <a:pt x="19772" y="3971"/>
                      <a:pt x="19383" y="3949"/>
                      <a:pt x="18993" y="3904"/>
                    </a:cubicBezTo>
                    <a:cubicBezTo>
                      <a:pt x="18521" y="3852"/>
                      <a:pt x="18049" y="3832"/>
                      <a:pt x="17591" y="3812"/>
                    </a:cubicBezTo>
                    <a:cubicBezTo>
                      <a:pt x="17458" y="3809"/>
                      <a:pt x="17325" y="3802"/>
                      <a:pt x="17192" y="3795"/>
                    </a:cubicBezTo>
                    <a:cubicBezTo>
                      <a:pt x="16853" y="3778"/>
                      <a:pt x="16508" y="3715"/>
                      <a:pt x="16172" y="3652"/>
                    </a:cubicBezTo>
                    <a:cubicBezTo>
                      <a:pt x="15907" y="3602"/>
                      <a:pt x="15628" y="3553"/>
                      <a:pt x="15349" y="3522"/>
                    </a:cubicBezTo>
                    <a:cubicBezTo>
                      <a:pt x="14799" y="3469"/>
                      <a:pt x="14285" y="3433"/>
                      <a:pt x="13775" y="3433"/>
                    </a:cubicBezTo>
                    <a:cubicBezTo>
                      <a:pt x="13237" y="3433"/>
                      <a:pt x="12704" y="3473"/>
                      <a:pt x="12139" y="3576"/>
                    </a:cubicBezTo>
                    <a:lnTo>
                      <a:pt x="11983" y="3602"/>
                    </a:lnTo>
                    <a:cubicBezTo>
                      <a:pt x="11615" y="3665"/>
                      <a:pt x="11269" y="3725"/>
                      <a:pt x="10943" y="3961"/>
                    </a:cubicBezTo>
                    <a:lnTo>
                      <a:pt x="10801" y="4064"/>
                    </a:lnTo>
                    <a:cubicBezTo>
                      <a:pt x="10325" y="4407"/>
                      <a:pt x="9830" y="4761"/>
                      <a:pt x="9375" y="5127"/>
                    </a:cubicBezTo>
                    <a:cubicBezTo>
                      <a:pt x="9116" y="5336"/>
                      <a:pt x="8916" y="5579"/>
                      <a:pt x="8720" y="5818"/>
                    </a:cubicBezTo>
                    <a:cubicBezTo>
                      <a:pt x="8588" y="5981"/>
                      <a:pt x="8452" y="6147"/>
                      <a:pt x="8299" y="6296"/>
                    </a:cubicBezTo>
                    <a:cubicBezTo>
                      <a:pt x="8146" y="6449"/>
                      <a:pt x="7967" y="6569"/>
                      <a:pt x="7777" y="6695"/>
                    </a:cubicBezTo>
                    <a:cubicBezTo>
                      <a:pt x="7598" y="6815"/>
                      <a:pt x="7412" y="6941"/>
                      <a:pt x="7249" y="7094"/>
                    </a:cubicBezTo>
                    <a:cubicBezTo>
                      <a:pt x="7209" y="7130"/>
                      <a:pt x="7170" y="7170"/>
                      <a:pt x="7130" y="7207"/>
                    </a:cubicBezTo>
                    <a:cubicBezTo>
                      <a:pt x="6940" y="7380"/>
                      <a:pt x="6737" y="7569"/>
                      <a:pt x="6601" y="7791"/>
                    </a:cubicBezTo>
                    <a:cubicBezTo>
                      <a:pt x="6305" y="7878"/>
                      <a:pt x="5970" y="8018"/>
                      <a:pt x="5588" y="8207"/>
                    </a:cubicBezTo>
                    <a:cubicBezTo>
                      <a:pt x="5475" y="8260"/>
                      <a:pt x="5356" y="8317"/>
                      <a:pt x="5236" y="8369"/>
                    </a:cubicBezTo>
                    <a:cubicBezTo>
                      <a:pt x="4947" y="8503"/>
                      <a:pt x="4644" y="8642"/>
                      <a:pt x="4392" y="8812"/>
                    </a:cubicBezTo>
                    <a:cubicBezTo>
                      <a:pt x="4266" y="8895"/>
                      <a:pt x="4129" y="8975"/>
                      <a:pt x="3983" y="9057"/>
                    </a:cubicBezTo>
                    <a:cubicBezTo>
                      <a:pt x="3654" y="9246"/>
                      <a:pt x="3315" y="9443"/>
                      <a:pt x="3079" y="9712"/>
                    </a:cubicBezTo>
                    <a:cubicBezTo>
                      <a:pt x="2389" y="10499"/>
                      <a:pt x="2023" y="11323"/>
                      <a:pt x="1993" y="12167"/>
                    </a:cubicBezTo>
                    <a:cubicBezTo>
                      <a:pt x="1987" y="12313"/>
                      <a:pt x="1980" y="12466"/>
                      <a:pt x="1970" y="12619"/>
                    </a:cubicBezTo>
                    <a:cubicBezTo>
                      <a:pt x="1930" y="13343"/>
                      <a:pt x="1883" y="14164"/>
                      <a:pt x="2126" y="14805"/>
                    </a:cubicBezTo>
                    <a:cubicBezTo>
                      <a:pt x="2262" y="15160"/>
                      <a:pt x="2441" y="15499"/>
                      <a:pt x="2618" y="15828"/>
                    </a:cubicBezTo>
                    <a:cubicBezTo>
                      <a:pt x="2811" y="16194"/>
                      <a:pt x="3010" y="16572"/>
                      <a:pt x="3146" y="16968"/>
                    </a:cubicBezTo>
                    <a:cubicBezTo>
                      <a:pt x="3206" y="17147"/>
                      <a:pt x="3259" y="17323"/>
                      <a:pt x="3312" y="17496"/>
                    </a:cubicBezTo>
                    <a:cubicBezTo>
                      <a:pt x="3458" y="17964"/>
                      <a:pt x="3608" y="18449"/>
                      <a:pt x="3853" y="18904"/>
                    </a:cubicBezTo>
                    <a:cubicBezTo>
                      <a:pt x="3910" y="19004"/>
                      <a:pt x="3964" y="19097"/>
                      <a:pt x="4016" y="19187"/>
                    </a:cubicBezTo>
                    <a:cubicBezTo>
                      <a:pt x="4226" y="19536"/>
                      <a:pt x="4388" y="19815"/>
                      <a:pt x="4349" y="20254"/>
                    </a:cubicBezTo>
                    <a:cubicBezTo>
                      <a:pt x="4339" y="20353"/>
                      <a:pt x="4332" y="20456"/>
                      <a:pt x="4325" y="20562"/>
                    </a:cubicBezTo>
                    <a:cubicBezTo>
                      <a:pt x="4302" y="20884"/>
                      <a:pt x="4279" y="21217"/>
                      <a:pt x="4209" y="21499"/>
                    </a:cubicBezTo>
                    <a:cubicBezTo>
                      <a:pt x="4143" y="21758"/>
                      <a:pt x="3907" y="22040"/>
                      <a:pt x="3485" y="22359"/>
                    </a:cubicBezTo>
                    <a:cubicBezTo>
                      <a:pt x="3199" y="22575"/>
                      <a:pt x="2854" y="22728"/>
                      <a:pt x="2485" y="22811"/>
                    </a:cubicBezTo>
                    <a:cubicBezTo>
                      <a:pt x="2458" y="22685"/>
                      <a:pt x="2421" y="22559"/>
                      <a:pt x="2378" y="22436"/>
                    </a:cubicBezTo>
                    <a:cubicBezTo>
                      <a:pt x="2279" y="22160"/>
                      <a:pt x="1751" y="20785"/>
                      <a:pt x="1063" y="20662"/>
                    </a:cubicBezTo>
                    <a:cubicBezTo>
                      <a:pt x="962" y="20643"/>
                      <a:pt x="869" y="20634"/>
                      <a:pt x="784" y="20634"/>
                    </a:cubicBezTo>
                    <a:cubicBezTo>
                      <a:pt x="592" y="20634"/>
                      <a:pt x="439" y="20681"/>
                      <a:pt x="319" y="20778"/>
                    </a:cubicBezTo>
                    <a:cubicBezTo>
                      <a:pt x="143" y="20921"/>
                      <a:pt x="46" y="21170"/>
                      <a:pt x="33" y="21536"/>
                    </a:cubicBezTo>
                    <a:lnTo>
                      <a:pt x="30" y="21652"/>
                    </a:lnTo>
                    <a:cubicBezTo>
                      <a:pt x="17" y="21914"/>
                      <a:pt x="0" y="22210"/>
                      <a:pt x="129" y="22439"/>
                    </a:cubicBezTo>
                    <a:cubicBezTo>
                      <a:pt x="299" y="22732"/>
                      <a:pt x="612" y="22828"/>
                      <a:pt x="887" y="22914"/>
                    </a:cubicBezTo>
                    <a:lnTo>
                      <a:pt x="946" y="22934"/>
                    </a:lnTo>
                    <a:cubicBezTo>
                      <a:pt x="1222" y="23021"/>
                      <a:pt x="1514" y="23063"/>
                      <a:pt x="1810" y="23063"/>
                    </a:cubicBezTo>
                    <a:cubicBezTo>
                      <a:pt x="1990" y="23063"/>
                      <a:pt x="2170" y="23047"/>
                      <a:pt x="2349" y="23017"/>
                    </a:cubicBezTo>
                    <a:cubicBezTo>
                      <a:pt x="2438" y="23535"/>
                      <a:pt x="2421" y="24087"/>
                      <a:pt x="2406" y="24625"/>
                    </a:cubicBezTo>
                    <a:cubicBezTo>
                      <a:pt x="2402" y="24834"/>
                      <a:pt x="2395" y="25044"/>
                      <a:pt x="2395" y="25250"/>
                    </a:cubicBezTo>
                    <a:cubicBezTo>
                      <a:pt x="2395" y="26373"/>
                      <a:pt x="2342" y="27310"/>
                      <a:pt x="2226" y="28200"/>
                    </a:cubicBezTo>
                    <a:cubicBezTo>
                      <a:pt x="2122" y="28984"/>
                      <a:pt x="2126" y="29782"/>
                      <a:pt x="2130" y="30549"/>
                    </a:cubicBezTo>
                    <a:lnTo>
                      <a:pt x="2130" y="30954"/>
                    </a:lnTo>
                    <a:lnTo>
                      <a:pt x="2306" y="30954"/>
                    </a:lnTo>
                    <a:lnTo>
                      <a:pt x="2306" y="30549"/>
                    </a:lnTo>
                    <a:cubicBezTo>
                      <a:pt x="2302" y="29785"/>
                      <a:pt x="2299" y="28997"/>
                      <a:pt x="2402" y="28223"/>
                    </a:cubicBezTo>
                    <a:cubicBezTo>
                      <a:pt x="2518" y="27326"/>
                      <a:pt x="2571" y="26379"/>
                      <a:pt x="2571" y="25250"/>
                    </a:cubicBezTo>
                    <a:cubicBezTo>
                      <a:pt x="2571" y="25047"/>
                      <a:pt x="2575" y="24838"/>
                      <a:pt x="2581" y="24628"/>
                    </a:cubicBezTo>
                    <a:cubicBezTo>
                      <a:pt x="2598" y="24081"/>
                      <a:pt x="2614" y="23519"/>
                      <a:pt x="2521" y="22984"/>
                    </a:cubicBezTo>
                    <a:cubicBezTo>
                      <a:pt x="2913" y="22894"/>
                      <a:pt x="3286" y="22728"/>
                      <a:pt x="3591" y="22499"/>
                    </a:cubicBezTo>
                    <a:cubicBezTo>
                      <a:pt x="4046" y="22157"/>
                      <a:pt x="4302" y="21841"/>
                      <a:pt x="4379" y="21542"/>
                    </a:cubicBezTo>
                    <a:cubicBezTo>
                      <a:pt x="4451" y="21246"/>
                      <a:pt x="4479" y="20904"/>
                      <a:pt x="4502" y="20576"/>
                    </a:cubicBezTo>
                    <a:cubicBezTo>
                      <a:pt x="4508" y="20469"/>
                      <a:pt x="4514" y="20366"/>
                      <a:pt x="4525" y="20266"/>
                    </a:cubicBezTo>
                    <a:cubicBezTo>
                      <a:pt x="4568" y="19771"/>
                      <a:pt x="4382" y="19459"/>
                      <a:pt x="4169" y="19097"/>
                    </a:cubicBezTo>
                    <a:cubicBezTo>
                      <a:pt x="4116" y="19011"/>
                      <a:pt x="4063" y="18921"/>
                      <a:pt x="4010" y="18822"/>
                    </a:cubicBezTo>
                    <a:cubicBezTo>
                      <a:pt x="3771" y="18383"/>
                      <a:pt x="3628" y="17928"/>
                      <a:pt x="3482" y="17446"/>
                    </a:cubicBezTo>
                    <a:cubicBezTo>
                      <a:pt x="3425" y="17270"/>
                      <a:pt x="3372" y="17091"/>
                      <a:pt x="3312" y="16914"/>
                    </a:cubicBezTo>
                    <a:cubicBezTo>
                      <a:pt x="3173" y="16502"/>
                      <a:pt x="2970" y="16117"/>
                      <a:pt x="2771" y="15745"/>
                    </a:cubicBezTo>
                    <a:cubicBezTo>
                      <a:pt x="2601" y="15423"/>
                      <a:pt x="2421" y="15087"/>
                      <a:pt x="2292" y="14742"/>
                    </a:cubicBezTo>
                    <a:cubicBezTo>
                      <a:pt x="2063" y="14134"/>
                      <a:pt x="2107" y="13337"/>
                      <a:pt x="2146" y="12629"/>
                    </a:cubicBezTo>
                    <a:cubicBezTo>
                      <a:pt x="2156" y="12472"/>
                      <a:pt x="2162" y="12320"/>
                      <a:pt x="2170" y="12173"/>
                    </a:cubicBezTo>
                    <a:cubicBezTo>
                      <a:pt x="2199" y="11373"/>
                      <a:pt x="2548" y="10582"/>
                      <a:pt x="3212" y="9828"/>
                    </a:cubicBezTo>
                    <a:cubicBezTo>
                      <a:pt x="3429" y="9582"/>
                      <a:pt x="3757" y="9393"/>
                      <a:pt x="4073" y="9211"/>
                    </a:cubicBezTo>
                    <a:cubicBezTo>
                      <a:pt x="4219" y="9124"/>
                      <a:pt x="4359" y="9044"/>
                      <a:pt x="4488" y="8958"/>
                    </a:cubicBezTo>
                    <a:cubicBezTo>
                      <a:pt x="4731" y="8795"/>
                      <a:pt x="5026" y="8662"/>
                      <a:pt x="5309" y="8529"/>
                    </a:cubicBezTo>
                    <a:cubicBezTo>
                      <a:pt x="5431" y="8476"/>
                      <a:pt x="5551" y="8420"/>
                      <a:pt x="5664" y="8363"/>
                    </a:cubicBezTo>
                    <a:cubicBezTo>
                      <a:pt x="5970" y="8214"/>
                      <a:pt x="6249" y="8094"/>
                      <a:pt x="6495" y="8011"/>
                    </a:cubicBezTo>
                    <a:lnTo>
                      <a:pt x="6495" y="8011"/>
                    </a:lnTo>
                    <a:cubicBezTo>
                      <a:pt x="6481" y="8044"/>
                      <a:pt x="6472" y="8081"/>
                      <a:pt x="6465" y="8117"/>
                    </a:cubicBezTo>
                    <a:cubicBezTo>
                      <a:pt x="6388" y="8449"/>
                      <a:pt x="6408" y="8845"/>
                      <a:pt x="6428" y="9191"/>
                    </a:cubicBezTo>
                    <a:lnTo>
                      <a:pt x="6435" y="9366"/>
                    </a:lnTo>
                    <a:cubicBezTo>
                      <a:pt x="6452" y="9725"/>
                      <a:pt x="6581" y="10008"/>
                      <a:pt x="6811" y="10180"/>
                    </a:cubicBezTo>
                    <a:cubicBezTo>
                      <a:pt x="6976" y="10305"/>
                      <a:pt x="7188" y="10369"/>
                      <a:pt x="7428" y="10369"/>
                    </a:cubicBezTo>
                    <a:cubicBezTo>
                      <a:pt x="7545" y="10369"/>
                      <a:pt x="7669" y="10354"/>
                      <a:pt x="7797" y="10323"/>
                    </a:cubicBezTo>
                    <a:cubicBezTo>
                      <a:pt x="8401" y="10177"/>
                      <a:pt x="8369" y="9769"/>
                      <a:pt x="8332" y="9293"/>
                    </a:cubicBezTo>
                    <a:lnTo>
                      <a:pt x="8326" y="9220"/>
                    </a:lnTo>
                    <a:cubicBezTo>
                      <a:pt x="8286" y="8659"/>
                      <a:pt x="8162" y="7895"/>
                      <a:pt x="7584" y="7719"/>
                    </a:cubicBezTo>
                    <a:cubicBezTo>
                      <a:pt x="7491" y="7691"/>
                      <a:pt x="7386" y="7677"/>
                      <a:pt x="7270" y="7677"/>
                    </a:cubicBezTo>
                    <a:cubicBezTo>
                      <a:pt x="7147" y="7677"/>
                      <a:pt x="7012" y="7693"/>
                      <a:pt x="6863" y="7725"/>
                    </a:cubicBezTo>
                    <a:cubicBezTo>
                      <a:pt x="6980" y="7582"/>
                      <a:pt x="7116" y="7456"/>
                      <a:pt x="7245" y="7337"/>
                    </a:cubicBezTo>
                    <a:cubicBezTo>
                      <a:pt x="7289" y="7297"/>
                      <a:pt x="7329" y="7260"/>
                      <a:pt x="7369" y="7224"/>
                    </a:cubicBezTo>
                    <a:cubicBezTo>
                      <a:pt x="7521" y="7078"/>
                      <a:pt x="7701" y="6958"/>
                      <a:pt x="7877" y="6842"/>
                    </a:cubicBezTo>
                    <a:cubicBezTo>
                      <a:pt x="8063" y="6715"/>
                      <a:pt x="8256" y="6586"/>
                      <a:pt x="8421" y="6423"/>
                    </a:cubicBezTo>
                    <a:cubicBezTo>
                      <a:pt x="8581" y="6267"/>
                      <a:pt x="8720" y="6094"/>
                      <a:pt x="8857" y="5928"/>
                    </a:cubicBezTo>
                    <a:cubicBezTo>
                      <a:pt x="9046" y="5698"/>
                      <a:pt x="9243" y="5459"/>
                      <a:pt x="9485" y="5267"/>
                    </a:cubicBezTo>
                    <a:cubicBezTo>
                      <a:pt x="9936" y="4901"/>
                      <a:pt x="10428" y="4549"/>
                      <a:pt x="10903" y="4203"/>
                    </a:cubicBezTo>
                    <a:lnTo>
                      <a:pt x="11046" y="4101"/>
                    </a:lnTo>
                    <a:cubicBezTo>
                      <a:pt x="11339" y="3892"/>
                      <a:pt x="11651" y="3838"/>
                      <a:pt x="12013" y="3775"/>
                    </a:cubicBezTo>
                    <a:lnTo>
                      <a:pt x="12173" y="3749"/>
                    </a:lnTo>
                    <a:cubicBezTo>
                      <a:pt x="12726" y="3650"/>
                      <a:pt x="13250" y="3610"/>
                      <a:pt x="13780" y="3610"/>
                    </a:cubicBezTo>
                    <a:cubicBezTo>
                      <a:pt x="14282" y="3610"/>
                      <a:pt x="14789" y="3646"/>
                      <a:pt x="15332" y="3699"/>
                    </a:cubicBezTo>
                    <a:cubicBezTo>
                      <a:pt x="15601" y="3725"/>
                      <a:pt x="15876" y="3775"/>
                      <a:pt x="16143" y="3825"/>
                    </a:cubicBezTo>
                    <a:cubicBezTo>
                      <a:pt x="16482" y="3888"/>
                      <a:pt x="16833" y="3955"/>
                      <a:pt x="17182" y="3971"/>
                    </a:cubicBezTo>
                    <a:cubicBezTo>
                      <a:pt x="17319" y="3978"/>
                      <a:pt x="17451" y="3981"/>
                      <a:pt x="17584" y="3988"/>
                    </a:cubicBezTo>
                    <a:cubicBezTo>
                      <a:pt x="18059" y="4008"/>
                      <a:pt x="18504" y="4024"/>
                      <a:pt x="18973" y="4081"/>
                    </a:cubicBezTo>
                    <a:cubicBezTo>
                      <a:pt x="19367" y="4125"/>
                      <a:pt x="19761" y="4147"/>
                      <a:pt x="20150" y="4147"/>
                    </a:cubicBezTo>
                    <a:cubicBezTo>
                      <a:pt x="21476" y="4147"/>
                      <a:pt x="22746" y="3892"/>
                      <a:pt x="23774" y="3406"/>
                    </a:cubicBezTo>
                    <a:cubicBezTo>
                      <a:pt x="23966" y="3739"/>
                      <a:pt x="24225" y="4064"/>
                      <a:pt x="24524" y="4333"/>
                    </a:cubicBezTo>
                    <a:cubicBezTo>
                      <a:pt x="25435" y="5147"/>
                      <a:pt x="26292" y="5599"/>
                      <a:pt x="27143" y="5715"/>
                    </a:cubicBezTo>
                    <a:cubicBezTo>
                      <a:pt x="27328" y="5742"/>
                      <a:pt x="27517" y="5772"/>
                      <a:pt x="27704" y="5805"/>
                    </a:cubicBezTo>
                    <a:cubicBezTo>
                      <a:pt x="28066" y="5868"/>
                      <a:pt x="28441" y="5931"/>
                      <a:pt x="28820" y="5945"/>
                    </a:cubicBezTo>
                    <a:cubicBezTo>
                      <a:pt x="28899" y="5947"/>
                      <a:pt x="28977" y="5949"/>
                      <a:pt x="29053" y="5949"/>
                    </a:cubicBezTo>
                    <a:cubicBezTo>
                      <a:pt x="29615" y="5949"/>
                      <a:pt x="30104" y="5875"/>
                      <a:pt x="30687" y="5758"/>
                    </a:cubicBezTo>
                    <a:cubicBezTo>
                      <a:pt x="31531" y="5589"/>
                      <a:pt x="32514" y="5336"/>
                      <a:pt x="33365" y="4746"/>
                    </a:cubicBezTo>
                    <a:cubicBezTo>
                      <a:pt x="34063" y="4260"/>
                      <a:pt x="34803" y="4137"/>
                      <a:pt x="35700" y="4104"/>
                    </a:cubicBezTo>
                    <a:cubicBezTo>
                      <a:pt x="35736" y="4102"/>
                      <a:pt x="35772" y="4102"/>
                      <a:pt x="35807" y="4102"/>
                    </a:cubicBezTo>
                    <a:cubicBezTo>
                      <a:pt x="36585" y="4102"/>
                      <a:pt x="37246" y="4444"/>
                      <a:pt x="37780" y="5117"/>
                    </a:cubicBezTo>
                    <a:cubicBezTo>
                      <a:pt x="38531" y="6061"/>
                      <a:pt x="39218" y="6994"/>
                      <a:pt x="39371" y="8038"/>
                    </a:cubicBezTo>
                    <a:cubicBezTo>
                      <a:pt x="39431" y="8426"/>
                      <a:pt x="39457" y="8984"/>
                      <a:pt x="39391" y="9353"/>
                    </a:cubicBezTo>
                    <a:cubicBezTo>
                      <a:pt x="39311" y="9801"/>
                      <a:pt x="38953" y="10127"/>
                      <a:pt x="38604" y="10442"/>
                    </a:cubicBezTo>
                    <a:lnTo>
                      <a:pt x="38540" y="10496"/>
                    </a:lnTo>
                    <a:cubicBezTo>
                      <a:pt x="38454" y="10576"/>
                      <a:pt x="38355" y="10655"/>
                      <a:pt x="38252" y="10735"/>
                    </a:cubicBezTo>
                    <a:cubicBezTo>
                      <a:pt x="38089" y="10250"/>
                      <a:pt x="37867" y="9769"/>
                      <a:pt x="37597" y="9419"/>
                    </a:cubicBezTo>
                    <a:cubicBezTo>
                      <a:pt x="37223" y="8936"/>
                      <a:pt x="36689" y="8756"/>
                      <a:pt x="36150" y="8756"/>
                    </a:cubicBezTo>
                    <a:cubicBezTo>
                      <a:pt x="35785" y="8756"/>
                      <a:pt x="35418" y="8838"/>
                      <a:pt x="35096" y="8964"/>
                    </a:cubicBezTo>
                    <a:cubicBezTo>
                      <a:pt x="34733" y="9104"/>
                      <a:pt x="34282" y="9280"/>
                      <a:pt x="34282" y="9844"/>
                    </a:cubicBezTo>
                    <a:cubicBezTo>
                      <a:pt x="34279" y="10407"/>
                      <a:pt x="34471" y="10898"/>
                      <a:pt x="34813" y="11187"/>
                    </a:cubicBezTo>
                    <a:cubicBezTo>
                      <a:pt x="35216" y="11530"/>
                      <a:pt x="35698" y="11677"/>
                      <a:pt x="36200" y="11677"/>
                    </a:cubicBezTo>
                    <a:cubicBezTo>
                      <a:pt x="36861" y="11677"/>
                      <a:pt x="37558" y="11421"/>
                      <a:pt x="38155" y="11020"/>
                    </a:cubicBezTo>
                    <a:cubicBezTo>
                      <a:pt x="38258" y="11373"/>
                      <a:pt x="38321" y="11718"/>
                      <a:pt x="38348" y="12001"/>
                    </a:cubicBezTo>
                    <a:cubicBezTo>
                      <a:pt x="38365" y="12236"/>
                      <a:pt x="38401" y="12423"/>
                      <a:pt x="38474" y="12655"/>
                    </a:cubicBezTo>
                    <a:cubicBezTo>
                      <a:pt x="38607" y="13090"/>
                      <a:pt x="38670" y="13469"/>
                      <a:pt x="38740" y="13908"/>
                    </a:cubicBezTo>
                    <a:lnTo>
                      <a:pt x="38767" y="14070"/>
                    </a:lnTo>
                    <a:cubicBezTo>
                      <a:pt x="38903" y="14892"/>
                      <a:pt x="39126" y="15778"/>
                      <a:pt x="39388" y="16569"/>
                    </a:cubicBezTo>
                    <a:cubicBezTo>
                      <a:pt x="40172" y="18921"/>
                      <a:pt x="41305" y="21011"/>
                      <a:pt x="42666" y="22612"/>
                    </a:cubicBezTo>
                    <a:cubicBezTo>
                      <a:pt x="43069" y="23087"/>
                      <a:pt x="43528" y="23489"/>
                      <a:pt x="43962" y="23851"/>
                    </a:cubicBezTo>
                    <a:cubicBezTo>
                      <a:pt x="44092" y="23961"/>
                      <a:pt x="44225" y="24087"/>
                      <a:pt x="44365" y="24220"/>
                    </a:cubicBezTo>
                    <a:cubicBezTo>
                      <a:pt x="44647" y="24489"/>
                      <a:pt x="44936" y="24765"/>
                      <a:pt x="45235" y="24931"/>
                    </a:cubicBezTo>
                    <a:cubicBezTo>
                      <a:pt x="45399" y="25020"/>
                      <a:pt x="45572" y="25039"/>
                      <a:pt x="45744" y="25039"/>
                    </a:cubicBezTo>
                    <a:cubicBezTo>
                      <a:pt x="45809" y="25039"/>
                      <a:pt x="45875" y="25036"/>
                      <a:pt x="45940" y="25034"/>
                    </a:cubicBezTo>
                    <a:cubicBezTo>
                      <a:pt x="45990" y="25031"/>
                      <a:pt x="46046" y="25025"/>
                      <a:pt x="46099" y="25025"/>
                    </a:cubicBezTo>
                    <a:cubicBezTo>
                      <a:pt x="46116" y="25025"/>
                      <a:pt x="46132" y="25026"/>
                      <a:pt x="46148" y="25027"/>
                    </a:cubicBezTo>
                    <a:lnTo>
                      <a:pt x="46148" y="24851"/>
                    </a:lnTo>
                    <a:cubicBezTo>
                      <a:pt x="46069" y="24854"/>
                      <a:pt x="46002" y="24854"/>
                      <a:pt x="45932" y="24858"/>
                    </a:cubicBezTo>
                    <a:cubicBezTo>
                      <a:pt x="45864" y="24861"/>
                      <a:pt x="45798" y="24864"/>
                      <a:pt x="45735" y="24864"/>
                    </a:cubicBezTo>
                    <a:cubicBezTo>
                      <a:pt x="45584" y="24864"/>
                      <a:pt x="45447" y="24847"/>
                      <a:pt x="45318" y="24774"/>
                    </a:cubicBezTo>
                    <a:cubicBezTo>
                      <a:pt x="45039" y="24622"/>
                      <a:pt x="44759" y="24353"/>
                      <a:pt x="44488" y="24093"/>
                    </a:cubicBezTo>
                    <a:cubicBezTo>
                      <a:pt x="44345" y="23957"/>
                      <a:pt x="44209" y="23828"/>
                      <a:pt x="44075" y="23718"/>
                    </a:cubicBezTo>
                    <a:cubicBezTo>
                      <a:pt x="43647" y="23359"/>
                      <a:pt x="43195" y="22960"/>
                      <a:pt x="42800" y="22499"/>
                    </a:cubicBezTo>
                    <a:cubicBezTo>
                      <a:pt x="41455" y="20915"/>
                      <a:pt x="40331" y="18845"/>
                      <a:pt x="39557" y="16512"/>
                    </a:cubicBezTo>
                    <a:cubicBezTo>
                      <a:pt x="39295" y="15729"/>
                      <a:pt x="39075" y="14852"/>
                      <a:pt x="38943" y="14044"/>
                    </a:cubicBezTo>
                    <a:lnTo>
                      <a:pt x="38913" y="13881"/>
                    </a:lnTo>
                    <a:cubicBezTo>
                      <a:pt x="38839" y="13432"/>
                      <a:pt x="38776" y="13047"/>
                      <a:pt x="38640" y="12606"/>
                    </a:cubicBezTo>
                    <a:cubicBezTo>
                      <a:pt x="38574" y="12383"/>
                      <a:pt x="38540" y="12210"/>
                      <a:pt x="38520" y="11988"/>
                    </a:cubicBezTo>
                    <a:cubicBezTo>
                      <a:pt x="38497" y="11678"/>
                      <a:pt x="38421" y="11300"/>
                      <a:pt x="38308" y="10914"/>
                    </a:cubicBezTo>
                    <a:cubicBezTo>
                      <a:pt x="38431" y="10825"/>
                      <a:pt x="38547" y="10729"/>
                      <a:pt x="38660" y="10626"/>
                    </a:cubicBezTo>
                    <a:lnTo>
                      <a:pt x="38720" y="10572"/>
                    </a:lnTo>
                    <a:cubicBezTo>
                      <a:pt x="39072" y="10253"/>
                      <a:pt x="39474" y="9895"/>
                      <a:pt x="39564" y="9386"/>
                    </a:cubicBezTo>
                    <a:cubicBezTo>
                      <a:pt x="39641" y="8971"/>
                      <a:pt x="39601" y="8386"/>
                      <a:pt x="39547" y="8015"/>
                    </a:cubicBezTo>
                    <a:cubicBezTo>
                      <a:pt x="39385" y="6925"/>
                      <a:pt x="38684" y="5971"/>
                      <a:pt x="37919" y="5008"/>
                    </a:cubicBezTo>
                    <a:cubicBezTo>
                      <a:pt x="37350" y="4289"/>
                      <a:pt x="36637" y="3926"/>
                      <a:pt x="35805" y="3926"/>
                    </a:cubicBezTo>
                    <a:cubicBezTo>
                      <a:pt x="35768" y="3926"/>
                      <a:pt x="35731" y="3927"/>
                      <a:pt x="35694" y="3928"/>
                    </a:cubicBezTo>
                    <a:cubicBezTo>
                      <a:pt x="34889" y="3958"/>
                      <a:pt x="34043" y="4061"/>
                      <a:pt x="33265" y="4599"/>
                    </a:cubicBezTo>
                    <a:cubicBezTo>
                      <a:pt x="32438" y="5174"/>
                      <a:pt x="31481" y="5419"/>
                      <a:pt x="30651" y="5586"/>
                    </a:cubicBezTo>
                    <a:cubicBezTo>
                      <a:pt x="30080" y="5700"/>
                      <a:pt x="29599" y="5773"/>
                      <a:pt x="29053" y="5773"/>
                    </a:cubicBezTo>
                    <a:cubicBezTo>
                      <a:pt x="28979" y="5773"/>
                      <a:pt x="28903" y="5771"/>
                      <a:pt x="28827" y="5769"/>
                    </a:cubicBezTo>
                    <a:cubicBezTo>
                      <a:pt x="28461" y="5755"/>
                      <a:pt x="28089" y="5692"/>
                      <a:pt x="27733" y="5632"/>
                    </a:cubicBezTo>
                    <a:cubicBezTo>
                      <a:pt x="27544" y="5599"/>
                      <a:pt x="27355" y="5566"/>
                      <a:pt x="27166" y="5543"/>
                    </a:cubicBezTo>
                    <a:cubicBezTo>
                      <a:pt x="26352" y="5430"/>
                      <a:pt x="25524" y="4991"/>
                      <a:pt x="24641" y="4200"/>
                    </a:cubicBezTo>
                    <a:cubicBezTo>
                      <a:pt x="24361" y="3948"/>
                      <a:pt x="24113" y="3642"/>
                      <a:pt x="23933" y="3330"/>
                    </a:cubicBezTo>
                    <a:cubicBezTo>
                      <a:pt x="23953" y="3320"/>
                      <a:pt x="23973" y="3310"/>
                      <a:pt x="23993" y="3297"/>
                    </a:cubicBezTo>
                    <a:cubicBezTo>
                      <a:pt x="24996" y="2775"/>
                      <a:pt x="25488" y="1815"/>
                      <a:pt x="25309" y="729"/>
                    </a:cubicBezTo>
                    <a:cubicBezTo>
                      <a:pt x="25239" y="304"/>
                      <a:pt x="25125" y="237"/>
                      <a:pt x="24797" y="144"/>
                    </a:cubicBezTo>
                    <a:cubicBezTo>
                      <a:pt x="24757" y="131"/>
                      <a:pt x="24714" y="117"/>
                      <a:pt x="24667" y="101"/>
                    </a:cubicBezTo>
                    <a:cubicBezTo>
                      <a:pt x="24524" y="56"/>
                      <a:pt x="24357" y="0"/>
                      <a:pt x="24199" y="0"/>
                    </a:cubicBezTo>
                    <a:close/>
                  </a:path>
                </a:pathLst>
              </a:custGeom>
              <a:solidFill>
                <a:schemeClr val="l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sp>
          <p:nvSpPr>
            <p:cNvPr id="233" name="Google Shape;233;p22"/>
            <p:cNvSpPr/>
            <p:nvPr/>
          </p:nvSpPr>
          <p:spPr>
            <a:xfrm>
              <a:off x="1099175" y="3940477"/>
              <a:ext cx="409934" cy="317776"/>
            </a:xfrm>
            <a:custGeom>
              <a:avLst/>
              <a:gdLst/>
              <a:ahLst/>
              <a:cxnLst/>
              <a:rect l="l" t="t" r="r" b="b"/>
              <a:pathLst>
                <a:path w="8585" h="6655" extrusionOk="0">
                  <a:moveTo>
                    <a:pt x="10" y="1"/>
                  </a:moveTo>
                  <a:lnTo>
                    <a:pt x="0" y="176"/>
                  </a:lnTo>
                  <a:cubicBezTo>
                    <a:pt x="273" y="190"/>
                    <a:pt x="638" y="452"/>
                    <a:pt x="880" y="625"/>
                  </a:cubicBezTo>
                  <a:cubicBezTo>
                    <a:pt x="920" y="655"/>
                    <a:pt x="957" y="682"/>
                    <a:pt x="990" y="705"/>
                  </a:cubicBezTo>
                  <a:cubicBezTo>
                    <a:pt x="2107" y="1479"/>
                    <a:pt x="3173" y="2339"/>
                    <a:pt x="4203" y="3166"/>
                  </a:cubicBezTo>
                  <a:cubicBezTo>
                    <a:pt x="5250" y="4014"/>
                    <a:pt x="6242" y="4931"/>
                    <a:pt x="7199" y="5821"/>
                  </a:cubicBezTo>
                  <a:cubicBezTo>
                    <a:pt x="7226" y="5844"/>
                    <a:pt x="7273" y="5891"/>
                    <a:pt x="7329" y="5950"/>
                  </a:cubicBezTo>
                  <a:cubicBezTo>
                    <a:pt x="7757" y="6402"/>
                    <a:pt x="8033" y="6654"/>
                    <a:pt x="8206" y="6654"/>
                  </a:cubicBezTo>
                  <a:cubicBezTo>
                    <a:pt x="8220" y="6654"/>
                    <a:pt x="8236" y="6651"/>
                    <a:pt x="8249" y="6648"/>
                  </a:cubicBezTo>
                  <a:lnTo>
                    <a:pt x="8585" y="6552"/>
                  </a:lnTo>
                  <a:lnTo>
                    <a:pt x="8150" y="6459"/>
                  </a:lnTo>
                  <a:lnTo>
                    <a:pt x="8150" y="6462"/>
                  </a:lnTo>
                  <a:cubicBezTo>
                    <a:pt x="8033" y="6402"/>
                    <a:pt x="7801" y="6193"/>
                    <a:pt x="7455" y="5831"/>
                  </a:cubicBezTo>
                  <a:cubicBezTo>
                    <a:pt x="7395" y="5765"/>
                    <a:pt x="7346" y="5714"/>
                    <a:pt x="7319" y="5691"/>
                  </a:cubicBezTo>
                  <a:cubicBezTo>
                    <a:pt x="6359" y="4801"/>
                    <a:pt x="5365" y="3881"/>
                    <a:pt x="4313" y="3031"/>
                  </a:cubicBezTo>
                  <a:cubicBezTo>
                    <a:pt x="3280" y="2200"/>
                    <a:pt x="2213" y="1339"/>
                    <a:pt x="1090" y="559"/>
                  </a:cubicBezTo>
                  <a:cubicBezTo>
                    <a:pt x="1057" y="535"/>
                    <a:pt x="1020" y="512"/>
                    <a:pt x="980" y="482"/>
                  </a:cubicBezTo>
                  <a:cubicBezTo>
                    <a:pt x="725" y="296"/>
                    <a:pt x="333" y="17"/>
                    <a:pt x="10" y="1"/>
                  </a:cubicBezTo>
                  <a:close/>
                </a:path>
              </a:pathLst>
            </a:custGeom>
            <a:solidFill>
              <a:schemeClr val="l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34" name="Google Shape;234;p22"/>
            <p:cNvSpPr/>
            <p:nvPr/>
          </p:nvSpPr>
          <p:spPr>
            <a:xfrm>
              <a:off x="1210049" y="3901275"/>
              <a:ext cx="314482" cy="240564"/>
            </a:xfrm>
            <a:custGeom>
              <a:avLst/>
              <a:gdLst/>
              <a:ahLst/>
              <a:cxnLst/>
              <a:rect l="l" t="t" r="r" b="b"/>
              <a:pathLst>
                <a:path w="6586" h="5038" extrusionOk="0">
                  <a:moveTo>
                    <a:pt x="97" y="1"/>
                  </a:moveTo>
                  <a:lnTo>
                    <a:pt x="1" y="144"/>
                  </a:lnTo>
                  <a:lnTo>
                    <a:pt x="147" y="240"/>
                  </a:lnTo>
                  <a:lnTo>
                    <a:pt x="170" y="207"/>
                  </a:lnTo>
                  <a:cubicBezTo>
                    <a:pt x="502" y="327"/>
                    <a:pt x="778" y="523"/>
                    <a:pt x="1070" y="728"/>
                  </a:cubicBezTo>
                  <a:lnTo>
                    <a:pt x="1166" y="795"/>
                  </a:lnTo>
                  <a:cubicBezTo>
                    <a:pt x="2100" y="1452"/>
                    <a:pt x="3023" y="2160"/>
                    <a:pt x="3881" y="2831"/>
                  </a:cubicBezTo>
                  <a:cubicBezTo>
                    <a:pt x="4093" y="2994"/>
                    <a:pt x="4319" y="3157"/>
                    <a:pt x="4538" y="3313"/>
                  </a:cubicBezTo>
                  <a:cubicBezTo>
                    <a:pt x="4951" y="3608"/>
                    <a:pt x="5375" y="3915"/>
                    <a:pt x="5734" y="4257"/>
                  </a:cubicBezTo>
                  <a:cubicBezTo>
                    <a:pt x="5858" y="4373"/>
                    <a:pt x="5970" y="4502"/>
                    <a:pt x="6084" y="4629"/>
                  </a:cubicBezTo>
                  <a:cubicBezTo>
                    <a:pt x="6203" y="4769"/>
                    <a:pt x="6329" y="4911"/>
                    <a:pt x="6465" y="5037"/>
                  </a:cubicBezTo>
                  <a:lnTo>
                    <a:pt x="6585" y="4911"/>
                  </a:lnTo>
                  <a:cubicBezTo>
                    <a:pt x="6456" y="4788"/>
                    <a:pt x="6332" y="4649"/>
                    <a:pt x="6217" y="4516"/>
                  </a:cubicBezTo>
                  <a:cubicBezTo>
                    <a:pt x="6100" y="4386"/>
                    <a:pt x="5984" y="4250"/>
                    <a:pt x="5854" y="4127"/>
                  </a:cubicBezTo>
                  <a:cubicBezTo>
                    <a:pt x="5489" y="3781"/>
                    <a:pt x="5057" y="3469"/>
                    <a:pt x="4642" y="3170"/>
                  </a:cubicBezTo>
                  <a:cubicBezTo>
                    <a:pt x="4423" y="3014"/>
                    <a:pt x="4196" y="2851"/>
                    <a:pt x="3991" y="2691"/>
                  </a:cubicBezTo>
                  <a:cubicBezTo>
                    <a:pt x="3130" y="2021"/>
                    <a:pt x="2206" y="1310"/>
                    <a:pt x="1266" y="652"/>
                  </a:cubicBezTo>
                  <a:lnTo>
                    <a:pt x="1170" y="586"/>
                  </a:lnTo>
                  <a:cubicBezTo>
                    <a:pt x="851" y="359"/>
                    <a:pt x="545" y="144"/>
                    <a:pt x="160" y="20"/>
                  </a:cubicBezTo>
                  <a:lnTo>
                    <a:pt x="97" y="1"/>
                  </a:lnTo>
                  <a:close/>
                </a:path>
              </a:pathLst>
            </a:custGeom>
            <a:solidFill>
              <a:schemeClr val="l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35" name="Google Shape;235;p22"/>
            <p:cNvSpPr/>
            <p:nvPr/>
          </p:nvSpPr>
          <p:spPr>
            <a:xfrm>
              <a:off x="1215110" y="3946112"/>
              <a:ext cx="199308" cy="222372"/>
            </a:xfrm>
            <a:custGeom>
              <a:avLst/>
              <a:gdLst/>
              <a:ahLst/>
              <a:cxnLst/>
              <a:rect l="l" t="t" r="r" b="b"/>
              <a:pathLst>
                <a:path w="4174" h="4657" extrusionOk="0">
                  <a:moveTo>
                    <a:pt x="4132" y="0"/>
                  </a:moveTo>
                  <a:cubicBezTo>
                    <a:pt x="3806" y="0"/>
                    <a:pt x="3252" y="934"/>
                    <a:pt x="3227" y="979"/>
                  </a:cubicBezTo>
                  <a:cubicBezTo>
                    <a:pt x="2742" y="1583"/>
                    <a:pt x="2193" y="2215"/>
                    <a:pt x="1502" y="2956"/>
                  </a:cubicBezTo>
                  <a:cubicBezTo>
                    <a:pt x="1290" y="3181"/>
                    <a:pt x="1074" y="3407"/>
                    <a:pt x="858" y="3637"/>
                  </a:cubicBezTo>
                  <a:cubicBezTo>
                    <a:pt x="685" y="3816"/>
                    <a:pt x="516" y="3995"/>
                    <a:pt x="343" y="4175"/>
                  </a:cubicBezTo>
                  <a:cubicBezTo>
                    <a:pt x="317" y="4204"/>
                    <a:pt x="286" y="4235"/>
                    <a:pt x="254" y="4264"/>
                  </a:cubicBezTo>
                  <a:cubicBezTo>
                    <a:pt x="157" y="4357"/>
                    <a:pt x="44" y="4460"/>
                    <a:pt x="1" y="4607"/>
                  </a:cubicBezTo>
                  <a:lnTo>
                    <a:pt x="171" y="4656"/>
                  </a:lnTo>
                  <a:cubicBezTo>
                    <a:pt x="200" y="4557"/>
                    <a:pt x="286" y="4477"/>
                    <a:pt x="376" y="4391"/>
                  </a:cubicBezTo>
                  <a:cubicBezTo>
                    <a:pt x="410" y="4361"/>
                    <a:pt x="442" y="4328"/>
                    <a:pt x="473" y="4298"/>
                  </a:cubicBezTo>
                  <a:cubicBezTo>
                    <a:pt x="642" y="4115"/>
                    <a:pt x="815" y="3936"/>
                    <a:pt x="984" y="3756"/>
                  </a:cubicBezTo>
                  <a:cubicBezTo>
                    <a:pt x="1200" y="3531"/>
                    <a:pt x="1419" y="3301"/>
                    <a:pt x="1632" y="3075"/>
                  </a:cubicBezTo>
                  <a:cubicBezTo>
                    <a:pt x="2313" y="2344"/>
                    <a:pt x="2854" y="1723"/>
                    <a:pt x="3336" y="1125"/>
                  </a:cubicBezTo>
                  <a:lnTo>
                    <a:pt x="3383" y="1065"/>
                  </a:lnTo>
                  <a:lnTo>
                    <a:pt x="3326" y="1022"/>
                  </a:lnTo>
                  <a:lnTo>
                    <a:pt x="3389" y="1048"/>
                  </a:lnTo>
                  <a:cubicBezTo>
                    <a:pt x="3462" y="891"/>
                    <a:pt x="3980" y="174"/>
                    <a:pt x="4121" y="174"/>
                  </a:cubicBezTo>
                  <a:cubicBezTo>
                    <a:pt x="4123" y="174"/>
                    <a:pt x="4125" y="174"/>
                    <a:pt x="4127" y="175"/>
                  </a:cubicBezTo>
                  <a:lnTo>
                    <a:pt x="4173" y="6"/>
                  </a:lnTo>
                  <a:cubicBezTo>
                    <a:pt x="4160" y="2"/>
                    <a:pt x="4146" y="0"/>
                    <a:pt x="4132" y="0"/>
                  </a:cubicBezTo>
                  <a:close/>
                </a:path>
              </a:pathLst>
            </a:custGeom>
            <a:solidFill>
              <a:schemeClr val="l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36" name="Google Shape;236;p22"/>
            <p:cNvSpPr/>
            <p:nvPr/>
          </p:nvSpPr>
          <p:spPr>
            <a:xfrm>
              <a:off x="1310465" y="4018357"/>
              <a:ext cx="171041" cy="206757"/>
            </a:xfrm>
            <a:custGeom>
              <a:avLst/>
              <a:gdLst/>
              <a:ahLst/>
              <a:cxnLst/>
              <a:rect l="l" t="t" r="r" b="b"/>
              <a:pathLst>
                <a:path w="3582" h="4330" extrusionOk="0">
                  <a:moveTo>
                    <a:pt x="3556" y="0"/>
                  </a:moveTo>
                  <a:lnTo>
                    <a:pt x="3379" y="24"/>
                  </a:lnTo>
                  <a:cubicBezTo>
                    <a:pt x="3392" y="130"/>
                    <a:pt x="3257" y="247"/>
                    <a:pt x="3147" y="339"/>
                  </a:cubicBezTo>
                  <a:cubicBezTo>
                    <a:pt x="3113" y="369"/>
                    <a:pt x="3080" y="396"/>
                    <a:pt x="3053" y="423"/>
                  </a:cubicBezTo>
                  <a:cubicBezTo>
                    <a:pt x="2502" y="957"/>
                    <a:pt x="1861" y="1592"/>
                    <a:pt x="1279" y="2269"/>
                  </a:cubicBezTo>
                  <a:cubicBezTo>
                    <a:pt x="881" y="2738"/>
                    <a:pt x="462" y="3240"/>
                    <a:pt x="153" y="3812"/>
                  </a:cubicBezTo>
                  <a:cubicBezTo>
                    <a:pt x="63" y="3974"/>
                    <a:pt x="0" y="4117"/>
                    <a:pt x="34" y="4330"/>
                  </a:cubicBezTo>
                  <a:lnTo>
                    <a:pt x="207" y="4299"/>
                  </a:lnTo>
                  <a:cubicBezTo>
                    <a:pt x="183" y="4154"/>
                    <a:pt x="216" y="4060"/>
                    <a:pt x="306" y="3898"/>
                  </a:cubicBezTo>
                  <a:cubicBezTo>
                    <a:pt x="609" y="3339"/>
                    <a:pt x="1020" y="2844"/>
                    <a:pt x="1412" y="2383"/>
                  </a:cubicBezTo>
                  <a:cubicBezTo>
                    <a:pt x="1990" y="1711"/>
                    <a:pt x="2628" y="1081"/>
                    <a:pt x="3177" y="549"/>
                  </a:cubicBezTo>
                  <a:cubicBezTo>
                    <a:pt x="3200" y="526"/>
                    <a:pt x="3229" y="503"/>
                    <a:pt x="3260" y="472"/>
                  </a:cubicBezTo>
                  <a:cubicBezTo>
                    <a:pt x="3396" y="359"/>
                    <a:pt x="3582" y="204"/>
                    <a:pt x="3556" y="0"/>
                  </a:cubicBezTo>
                  <a:close/>
                </a:path>
              </a:pathLst>
            </a:custGeom>
            <a:solidFill>
              <a:schemeClr val="l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nvGrpSpPr>
          <p:cNvPr id="237" name="Google Shape;237;p22"/>
          <p:cNvGrpSpPr/>
          <p:nvPr/>
        </p:nvGrpSpPr>
        <p:grpSpPr>
          <a:xfrm>
            <a:off x="0" y="-10650"/>
            <a:ext cx="9143949" cy="5158468"/>
            <a:chOff x="0" y="-10650"/>
            <a:chExt cx="9143949" cy="5158468"/>
          </a:xfrm>
        </p:grpSpPr>
        <p:grpSp>
          <p:nvGrpSpPr>
            <p:cNvPr id="238" name="Google Shape;238;p22"/>
            <p:cNvGrpSpPr/>
            <p:nvPr/>
          </p:nvGrpSpPr>
          <p:grpSpPr>
            <a:xfrm>
              <a:off x="0" y="-10650"/>
              <a:ext cx="9143949" cy="5158468"/>
              <a:chOff x="267864" y="140547"/>
              <a:chExt cx="8608500" cy="4856400"/>
            </a:xfrm>
          </p:grpSpPr>
          <p:sp>
            <p:nvSpPr>
              <p:cNvPr id="239" name="Google Shape;239;p22"/>
              <p:cNvSpPr/>
              <p:nvPr/>
            </p:nvSpPr>
            <p:spPr>
              <a:xfrm>
                <a:off x="267864" y="146479"/>
                <a:ext cx="8608500" cy="393600"/>
              </a:xfrm>
              <a:prstGeom prst="rect">
                <a:avLst/>
              </a:prstGeom>
              <a:solidFill>
                <a:srgbClr val="FFFFFF"/>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40" name="Google Shape;240;p22"/>
              <p:cNvSpPr/>
              <p:nvPr/>
            </p:nvSpPr>
            <p:spPr>
              <a:xfrm rot="5400000">
                <a:off x="-1927873" y="2336397"/>
                <a:ext cx="4856400" cy="464700"/>
              </a:xfrm>
              <a:prstGeom prst="rect">
                <a:avLst/>
              </a:prstGeom>
              <a:solidFill>
                <a:srgbClr val="FFFFFF"/>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nvGrpSpPr>
            <p:cNvPr id="241" name="Google Shape;241;p22"/>
            <p:cNvGrpSpPr/>
            <p:nvPr/>
          </p:nvGrpSpPr>
          <p:grpSpPr>
            <a:xfrm rot="10800000">
              <a:off x="0" y="-10650"/>
              <a:ext cx="9143949" cy="5158468"/>
              <a:chOff x="267864" y="140547"/>
              <a:chExt cx="8608500" cy="4856400"/>
            </a:xfrm>
          </p:grpSpPr>
          <p:sp>
            <p:nvSpPr>
              <p:cNvPr id="242" name="Google Shape;242;p22"/>
              <p:cNvSpPr/>
              <p:nvPr/>
            </p:nvSpPr>
            <p:spPr>
              <a:xfrm>
                <a:off x="267864" y="146479"/>
                <a:ext cx="8608500" cy="393600"/>
              </a:xfrm>
              <a:prstGeom prst="rect">
                <a:avLst/>
              </a:prstGeom>
              <a:solidFill>
                <a:srgbClr val="FFFFFF"/>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43" name="Google Shape;243;p22"/>
              <p:cNvSpPr/>
              <p:nvPr/>
            </p:nvSpPr>
            <p:spPr>
              <a:xfrm rot="5400000">
                <a:off x="-1927873" y="2336397"/>
                <a:ext cx="4856400" cy="464700"/>
              </a:xfrm>
              <a:prstGeom prst="rect">
                <a:avLst/>
              </a:prstGeom>
              <a:solidFill>
                <a:srgbClr val="FFFFFF"/>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sp>
        <p:nvSpPr>
          <p:cNvPr id="244" name="Google Shape;244;p22"/>
          <p:cNvSpPr txBox="1">
            <a:spLocks noGrp="1"/>
          </p:cNvSpPr>
          <p:nvPr>
            <p:ph type="ctrTitle"/>
          </p:nvPr>
        </p:nvSpPr>
        <p:spPr>
          <a:xfrm flipH="1">
            <a:off x="1839400" y="2585050"/>
            <a:ext cx="5465100" cy="12462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SzPts val="6000"/>
              <a:buNone/>
              <a:defRPr sz="3600"/>
            </a:lvl1pPr>
            <a:lvl2pPr lvl="1" algn="ctr">
              <a:lnSpc>
                <a:spcPct val="100000"/>
              </a:lnSpc>
              <a:spcBef>
                <a:spcPts val="0"/>
              </a:spcBef>
              <a:spcAft>
                <a:spcPts val="0"/>
              </a:spcAft>
              <a:buSzPts val="6000"/>
              <a:buFont typeface="Bahiana"/>
              <a:buNone/>
              <a:defRPr sz="6000">
                <a:latin typeface="Bahiana"/>
                <a:ea typeface="Bahiana"/>
                <a:cs typeface="Bahiana"/>
                <a:sym typeface="Bahiana"/>
              </a:defRPr>
            </a:lvl2pPr>
            <a:lvl3pPr lvl="2" algn="ctr">
              <a:lnSpc>
                <a:spcPct val="100000"/>
              </a:lnSpc>
              <a:spcBef>
                <a:spcPts val="0"/>
              </a:spcBef>
              <a:spcAft>
                <a:spcPts val="0"/>
              </a:spcAft>
              <a:buSzPts val="6000"/>
              <a:buFont typeface="Bahiana"/>
              <a:buNone/>
              <a:defRPr sz="6000">
                <a:latin typeface="Bahiana"/>
                <a:ea typeface="Bahiana"/>
                <a:cs typeface="Bahiana"/>
                <a:sym typeface="Bahiana"/>
              </a:defRPr>
            </a:lvl3pPr>
            <a:lvl4pPr lvl="3" algn="ctr">
              <a:lnSpc>
                <a:spcPct val="100000"/>
              </a:lnSpc>
              <a:spcBef>
                <a:spcPts val="0"/>
              </a:spcBef>
              <a:spcAft>
                <a:spcPts val="0"/>
              </a:spcAft>
              <a:buSzPts val="6000"/>
              <a:buFont typeface="Bahiana"/>
              <a:buNone/>
              <a:defRPr sz="6000">
                <a:latin typeface="Bahiana"/>
                <a:ea typeface="Bahiana"/>
                <a:cs typeface="Bahiana"/>
                <a:sym typeface="Bahiana"/>
              </a:defRPr>
            </a:lvl4pPr>
            <a:lvl5pPr lvl="4" algn="ctr">
              <a:lnSpc>
                <a:spcPct val="100000"/>
              </a:lnSpc>
              <a:spcBef>
                <a:spcPts val="0"/>
              </a:spcBef>
              <a:spcAft>
                <a:spcPts val="0"/>
              </a:spcAft>
              <a:buSzPts val="6000"/>
              <a:buFont typeface="Bahiana"/>
              <a:buNone/>
              <a:defRPr sz="6000">
                <a:latin typeface="Bahiana"/>
                <a:ea typeface="Bahiana"/>
                <a:cs typeface="Bahiana"/>
                <a:sym typeface="Bahiana"/>
              </a:defRPr>
            </a:lvl5pPr>
            <a:lvl6pPr lvl="5" algn="ctr">
              <a:lnSpc>
                <a:spcPct val="100000"/>
              </a:lnSpc>
              <a:spcBef>
                <a:spcPts val="0"/>
              </a:spcBef>
              <a:spcAft>
                <a:spcPts val="0"/>
              </a:spcAft>
              <a:buSzPts val="6000"/>
              <a:buFont typeface="Bahiana"/>
              <a:buNone/>
              <a:defRPr sz="6000">
                <a:latin typeface="Bahiana"/>
                <a:ea typeface="Bahiana"/>
                <a:cs typeface="Bahiana"/>
                <a:sym typeface="Bahiana"/>
              </a:defRPr>
            </a:lvl6pPr>
            <a:lvl7pPr lvl="6" algn="ctr">
              <a:lnSpc>
                <a:spcPct val="100000"/>
              </a:lnSpc>
              <a:spcBef>
                <a:spcPts val="0"/>
              </a:spcBef>
              <a:spcAft>
                <a:spcPts val="0"/>
              </a:spcAft>
              <a:buSzPts val="6000"/>
              <a:buFont typeface="Bahiana"/>
              <a:buNone/>
              <a:defRPr sz="6000">
                <a:latin typeface="Bahiana"/>
                <a:ea typeface="Bahiana"/>
                <a:cs typeface="Bahiana"/>
                <a:sym typeface="Bahiana"/>
              </a:defRPr>
            </a:lvl7pPr>
            <a:lvl8pPr lvl="7" algn="ctr">
              <a:lnSpc>
                <a:spcPct val="100000"/>
              </a:lnSpc>
              <a:spcBef>
                <a:spcPts val="0"/>
              </a:spcBef>
              <a:spcAft>
                <a:spcPts val="0"/>
              </a:spcAft>
              <a:buSzPts val="6000"/>
              <a:buFont typeface="Bahiana"/>
              <a:buNone/>
              <a:defRPr sz="6000">
                <a:latin typeface="Bahiana"/>
                <a:ea typeface="Bahiana"/>
                <a:cs typeface="Bahiana"/>
                <a:sym typeface="Bahiana"/>
              </a:defRPr>
            </a:lvl8pPr>
            <a:lvl9pPr lvl="8" algn="ctr">
              <a:lnSpc>
                <a:spcPct val="100000"/>
              </a:lnSpc>
              <a:spcBef>
                <a:spcPts val="0"/>
              </a:spcBef>
              <a:spcAft>
                <a:spcPts val="0"/>
              </a:spcAft>
              <a:buSzPts val="6000"/>
              <a:buFont typeface="Bahiana"/>
              <a:buNone/>
              <a:defRPr sz="6000">
                <a:latin typeface="Bahiana"/>
                <a:ea typeface="Bahiana"/>
                <a:cs typeface="Bahiana"/>
                <a:sym typeface="Bahiana"/>
              </a:defRPr>
            </a:lvl9pPr>
          </a:lstStyle>
          <a:p>
            <a:endParaRPr/>
          </a:p>
        </p:txBody>
      </p:sp>
      <p:sp>
        <p:nvSpPr>
          <p:cNvPr id="245" name="Google Shape;245;p22"/>
          <p:cNvSpPr txBox="1">
            <a:spLocks noGrp="1"/>
          </p:cNvSpPr>
          <p:nvPr>
            <p:ph type="subTitle" idx="1"/>
          </p:nvPr>
        </p:nvSpPr>
        <p:spPr>
          <a:xfrm flipH="1">
            <a:off x="2091125" y="3862241"/>
            <a:ext cx="4961700" cy="418200"/>
          </a:xfrm>
          <a:prstGeom prst="rect">
            <a:avLst/>
          </a:prstGeom>
          <a:noFill/>
          <a:ln>
            <a:noFill/>
          </a:ln>
        </p:spPr>
        <p:txBody>
          <a:bodyPr spcFirstLastPara="1" wrap="square" lIns="91425" tIns="91425" rIns="91425" bIns="91425" anchor="t" anchorCtr="0">
            <a:noAutofit/>
          </a:bodyPr>
          <a:lstStyle>
            <a:lvl1pPr lvl="0" algn="ctr">
              <a:lnSpc>
                <a:spcPct val="100000"/>
              </a:lnSpc>
              <a:spcBef>
                <a:spcPts val="0"/>
              </a:spcBef>
              <a:spcAft>
                <a:spcPts val="0"/>
              </a:spcAft>
              <a:buSzPts val="1400"/>
              <a:buNone/>
              <a:defRPr sz="1600">
                <a:latin typeface="Didact Gothic"/>
                <a:ea typeface="Didact Gothic"/>
                <a:cs typeface="Didact Gothic"/>
                <a:sym typeface="Didact Gothic"/>
              </a:defRPr>
            </a:lvl1pPr>
            <a:lvl2pPr lvl="1" algn="ctr">
              <a:lnSpc>
                <a:spcPct val="100000"/>
              </a:lnSpc>
              <a:spcBef>
                <a:spcPts val="1600"/>
              </a:spcBef>
              <a:spcAft>
                <a:spcPts val="0"/>
              </a:spcAft>
              <a:buSzPts val="1400"/>
              <a:buNone/>
              <a:defRPr sz="1600"/>
            </a:lvl2pPr>
            <a:lvl3pPr lvl="2" algn="ctr">
              <a:lnSpc>
                <a:spcPct val="100000"/>
              </a:lnSpc>
              <a:spcBef>
                <a:spcPts val="1600"/>
              </a:spcBef>
              <a:spcAft>
                <a:spcPts val="0"/>
              </a:spcAft>
              <a:buSzPts val="1400"/>
              <a:buNone/>
              <a:defRPr sz="1600"/>
            </a:lvl3pPr>
            <a:lvl4pPr lvl="3" algn="ctr">
              <a:lnSpc>
                <a:spcPct val="100000"/>
              </a:lnSpc>
              <a:spcBef>
                <a:spcPts val="1600"/>
              </a:spcBef>
              <a:spcAft>
                <a:spcPts val="0"/>
              </a:spcAft>
              <a:buSzPts val="1400"/>
              <a:buNone/>
              <a:defRPr sz="1600"/>
            </a:lvl4pPr>
            <a:lvl5pPr lvl="4" algn="ctr">
              <a:lnSpc>
                <a:spcPct val="100000"/>
              </a:lnSpc>
              <a:spcBef>
                <a:spcPts val="1600"/>
              </a:spcBef>
              <a:spcAft>
                <a:spcPts val="0"/>
              </a:spcAft>
              <a:buSzPts val="1400"/>
              <a:buNone/>
              <a:defRPr sz="1600"/>
            </a:lvl5pPr>
            <a:lvl6pPr lvl="5" algn="ctr">
              <a:lnSpc>
                <a:spcPct val="100000"/>
              </a:lnSpc>
              <a:spcBef>
                <a:spcPts val="1600"/>
              </a:spcBef>
              <a:spcAft>
                <a:spcPts val="0"/>
              </a:spcAft>
              <a:buSzPts val="1400"/>
              <a:buNone/>
              <a:defRPr sz="1600"/>
            </a:lvl6pPr>
            <a:lvl7pPr lvl="6" algn="ctr">
              <a:lnSpc>
                <a:spcPct val="100000"/>
              </a:lnSpc>
              <a:spcBef>
                <a:spcPts val="1600"/>
              </a:spcBef>
              <a:spcAft>
                <a:spcPts val="0"/>
              </a:spcAft>
              <a:buSzPts val="1400"/>
              <a:buNone/>
              <a:defRPr sz="1600"/>
            </a:lvl7pPr>
            <a:lvl8pPr lvl="7" algn="ctr">
              <a:lnSpc>
                <a:spcPct val="100000"/>
              </a:lnSpc>
              <a:spcBef>
                <a:spcPts val="1600"/>
              </a:spcBef>
              <a:spcAft>
                <a:spcPts val="0"/>
              </a:spcAft>
              <a:buSzPts val="1400"/>
              <a:buNone/>
              <a:defRPr sz="1600"/>
            </a:lvl8pPr>
            <a:lvl9pPr lvl="8" algn="ctr">
              <a:lnSpc>
                <a:spcPct val="100000"/>
              </a:lnSpc>
              <a:spcBef>
                <a:spcPts val="1600"/>
              </a:spcBef>
              <a:spcAft>
                <a:spcPts val="1600"/>
              </a:spcAft>
              <a:buSzPts val="1400"/>
              <a:buNone/>
              <a:defRPr sz="1600"/>
            </a:lvl9pPr>
          </a:lstStyle>
          <a:p>
            <a:endParaRPr/>
          </a:p>
        </p:txBody>
      </p:sp>
      <p:sp>
        <p:nvSpPr>
          <p:cNvPr id="246" name="Google Shape;246;p22"/>
          <p:cNvSpPr txBox="1">
            <a:spLocks noGrp="1"/>
          </p:cNvSpPr>
          <p:nvPr>
            <p:ph type="title" idx="2"/>
          </p:nvPr>
        </p:nvSpPr>
        <p:spPr>
          <a:xfrm flipH="1">
            <a:off x="3561275" y="1600108"/>
            <a:ext cx="2021400" cy="1040100"/>
          </a:xfrm>
          <a:prstGeom prst="rect">
            <a:avLst/>
          </a:prstGeom>
          <a:noFill/>
          <a:ln>
            <a:noFill/>
          </a:ln>
        </p:spPr>
        <p:txBody>
          <a:bodyPr spcFirstLastPara="1" wrap="square" lIns="91425" tIns="91425" rIns="91425" bIns="91425" anchor="b" anchorCtr="0">
            <a:noAutofit/>
          </a:bodyPr>
          <a:lstStyle>
            <a:lvl1pPr marR="27432" lvl="0" algn="ctr">
              <a:lnSpc>
                <a:spcPct val="100000"/>
              </a:lnSpc>
              <a:spcBef>
                <a:spcPts val="0"/>
              </a:spcBef>
              <a:spcAft>
                <a:spcPts val="0"/>
              </a:spcAft>
              <a:buClr>
                <a:schemeClr val="lt1"/>
              </a:buClr>
              <a:buSzPts val="3600"/>
              <a:buNone/>
              <a:defRPr sz="4000">
                <a:solidFill>
                  <a:schemeClr val="lt1"/>
                </a:solidFill>
              </a:defRPr>
            </a:lvl1pPr>
            <a:lvl2pPr lvl="1" algn="ctr">
              <a:lnSpc>
                <a:spcPct val="100000"/>
              </a:lnSpc>
              <a:spcBef>
                <a:spcPts val="0"/>
              </a:spcBef>
              <a:spcAft>
                <a:spcPts val="0"/>
              </a:spcAft>
              <a:buClr>
                <a:schemeClr val="lt1"/>
              </a:buClr>
              <a:buSzPts val="4800"/>
              <a:buFont typeface="Fira Sans Extra Condensed Medium"/>
              <a:buNone/>
              <a:defRPr sz="4800">
                <a:solidFill>
                  <a:schemeClr val="lt1"/>
                </a:solidFill>
                <a:latin typeface="Fira Sans Extra Condensed Medium"/>
                <a:ea typeface="Fira Sans Extra Condensed Medium"/>
                <a:cs typeface="Fira Sans Extra Condensed Medium"/>
                <a:sym typeface="Fira Sans Extra Condensed Medium"/>
              </a:defRPr>
            </a:lvl2pPr>
            <a:lvl3pPr lvl="2" algn="ctr">
              <a:lnSpc>
                <a:spcPct val="100000"/>
              </a:lnSpc>
              <a:spcBef>
                <a:spcPts val="0"/>
              </a:spcBef>
              <a:spcAft>
                <a:spcPts val="0"/>
              </a:spcAft>
              <a:buClr>
                <a:schemeClr val="lt1"/>
              </a:buClr>
              <a:buSzPts val="4800"/>
              <a:buFont typeface="Fira Sans Extra Condensed Medium"/>
              <a:buNone/>
              <a:defRPr sz="4800">
                <a:solidFill>
                  <a:schemeClr val="lt1"/>
                </a:solidFill>
                <a:latin typeface="Fira Sans Extra Condensed Medium"/>
                <a:ea typeface="Fira Sans Extra Condensed Medium"/>
                <a:cs typeface="Fira Sans Extra Condensed Medium"/>
                <a:sym typeface="Fira Sans Extra Condensed Medium"/>
              </a:defRPr>
            </a:lvl3pPr>
            <a:lvl4pPr lvl="3" algn="ctr">
              <a:lnSpc>
                <a:spcPct val="100000"/>
              </a:lnSpc>
              <a:spcBef>
                <a:spcPts val="0"/>
              </a:spcBef>
              <a:spcAft>
                <a:spcPts val="0"/>
              </a:spcAft>
              <a:buClr>
                <a:schemeClr val="lt1"/>
              </a:buClr>
              <a:buSzPts val="4800"/>
              <a:buFont typeface="Fira Sans Extra Condensed Medium"/>
              <a:buNone/>
              <a:defRPr sz="4800">
                <a:solidFill>
                  <a:schemeClr val="lt1"/>
                </a:solidFill>
                <a:latin typeface="Fira Sans Extra Condensed Medium"/>
                <a:ea typeface="Fira Sans Extra Condensed Medium"/>
                <a:cs typeface="Fira Sans Extra Condensed Medium"/>
                <a:sym typeface="Fira Sans Extra Condensed Medium"/>
              </a:defRPr>
            </a:lvl4pPr>
            <a:lvl5pPr lvl="4" algn="ctr">
              <a:lnSpc>
                <a:spcPct val="100000"/>
              </a:lnSpc>
              <a:spcBef>
                <a:spcPts val="0"/>
              </a:spcBef>
              <a:spcAft>
                <a:spcPts val="0"/>
              </a:spcAft>
              <a:buClr>
                <a:schemeClr val="lt1"/>
              </a:buClr>
              <a:buSzPts val="4800"/>
              <a:buFont typeface="Fira Sans Extra Condensed Medium"/>
              <a:buNone/>
              <a:defRPr sz="4800">
                <a:solidFill>
                  <a:schemeClr val="lt1"/>
                </a:solidFill>
                <a:latin typeface="Fira Sans Extra Condensed Medium"/>
                <a:ea typeface="Fira Sans Extra Condensed Medium"/>
                <a:cs typeface="Fira Sans Extra Condensed Medium"/>
                <a:sym typeface="Fira Sans Extra Condensed Medium"/>
              </a:defRPr>
            </a:lvl5pPr>
            <a:lvl6pPr lvl="5" algn="ctr">
              <a:lnSpc>
                <a:spcPct val="100000"/>
              </a:lnSpc>
              <a:spcBef>
                <a:spcPts val="0"/>
              </a:spcBef>
              <a:spcAft>
                <a:spcPts val="0"/>
              </a:spcAft>
              <a:buClr>
                <a:schemeClr val="lt1"/>
              </a:buClr>
              <a:buSzPts val="4800"/>
              <a:buFont typeface="Fira Sans Extra Condensed Medium"/>
              <a:buNone/>
              <a:defRPr sz="4800">
                <a:solidFill>
                  <a:schemeClr val="lt1"/>
                </a:solidFill>
                <a:latin typeface="Fira Sans Extra Condensed Medium"/>
                <a:ea typeface="Fira Sans Extra Condensed Medium"/>
                <a:cs typeface="Fira Sans Extra Condensed Medium"/>
                <a:sym typeface="Fira Sans Extra Condensed Medium"/>
              </a:defRPr>
            </a:lvl6pPr>
            <a:lvl7pPr lvl="6" algn="ctr">
              <a:lnSpc>
                <a:spcPct val="100000"/>
              </a:lnSpc>
              <a:spcBef>
                <a:spcPts val="0"/>
              </a:spcBef>
              <a:spcAft>
                <a:spcPts val="0"/>
              </a:spcAft>
              <a:buClr>
                <a:schemeClr val="lt1"/>
              </a:buClr>
              <a:buSzPts val="4800"/>
              <a:buFont typeface="Fira Sans Extra Condensed Medium"/>
              <a:buNone/>
              <a:defRPr sz="4800">
                <a:solidFill>
                  <a:schemeClr val="lt1"/>
                </a:solidFill>
                <a:latin typeface="Fira Sans Extra Condensed Medium"/>
                <a:ea typeface="Fira Sans Extra Condensed Medium"/>
                <a:cs typeface="Fira Sans Extra Condensed Medium"/>
                <a:sym typeface="Fira Sans Extra Condensed Medium"/>
              </a:defRPr>
            </a:lvl7pPr>
            <a:lvl8pPr lvl="7" algn="ctr">
              <a:lnSpc>
                <a:spcPct val="100000"/>
              </a:lnSpc>
              <a:spcBef>
                <a:spcPts val="0"/>
              </a:spcBef>
              <a:spcAft>
                <a:spcPts val="0"/>
              </a:spcAft>
              <a:buClr>
                <a:schemeClr val="lt1"/>
              </a:buClr>
              <a:buSzPts val="4800"/>
              <a:buFont typeface="Fira Sans Extra Condensed Medium"/>
              <a:buNone/>
              <a:defRPr sz="4800">
                <a:solidFill>
                  <a:schemeClr val="lt1"/>
                </a:solidFill>
                <a:latin typeface="Fira Sans Extra Condensed Medium"/>
                <a:ea typeface="Fira Sans Extra Condensed Medium"/>
                <a:cs typeface="Fira Sans Extra Condensed Medium"/>
                <a:sym typeface="Fira Sans Extra Condensed Medium"/>
              </a:defRPr>
            </a:lvl8pPr>
            <a:lvl9pPr lvl="8" algn="ctr">
              <a:lnSpc>
                <a:spcPct val="100000"/>
              </a:lnSpc>
              <a:spcBef>
                <a:spcPts val="0"/>
              </a:spcBef>
              <a:spcAft>
                <a:spcPts val="0"/>
              </a:spcAft>
              <a:buClr>
                <a:schemeClr val="lt1"/>
              </a:buClr>
              <a:buSzPts val="4800"/>
              <a:buFont typeface="Fira Sans Extra Condensed Medium"/>
              <a:buNone/>
              <a:defRPr sz="4800">
                <a:solidFill>
                  <a:schemeClr val="lt1"/>
                </a:solidFill>
                <a:latin typeface="Fira Sans Extra Condensed Medium"/>
                <a:ea typeface="Fira Sans Extra Condensed Medium"/>
                <a:cs typeface="Fira Sans Extra Condensed Medium"/>
                <a:sym typeface="Fira Sans Extra Condensed Medium"/>
              </a:defRPr>
            </a:lvl9p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ítulo">
  <p:cSld name="CAPTION_ONLY_1">
    <p:bg>
      <p:bgPr>
        <a:solidFill>
          <a:schemeClr val="dk1"/>
        </a:solidFill>
        <a:effectLst/>
      </p:bgPr>
    </p:bg>
    <p:spTree>
      <p:nvGrpSpPr>
        <p:cNvPr id="1" name="Shape 440"/>
        <p:cNvGrpSpPr/>
        <p:nvPr/>
      </p:nvGrpSpPr>
      <p:grpSpPr>
        <a:xfrm>
          <a:off x="0" y="0"/>
          <a:ext cx="0" cy="0"/>
          <a:chOff x="0" y="0"/>
          <a:chExt cx="0" cy="0"/>
        </a:xfrm>
      </p:grpSpPr>
      <p:grpSp>
        <p:nvGrpSpPr>
          <p:cNvPr id="441" name="Google Shape;441;p28"/>
          <p:cNvGrpSpPr/>
          <p:nvPr/>
        </p:nvGrpSpPr>
        <p:grpSpPr>
          <a:xfrm rot="5400000" flipH="1">
            <a:off x="399788" y="-63280"/>
            <a:ext cx="1073093" cy="1346011"/>
            <a:chOff x="7876138" y="3519333"/>
            <a:chExt cx="1073093" cy="1346011"/>
          </a:xfrm>
        </p:grpSpPr>
        <p:sp>
          <p:nvSpPr>
            <p:cNvPr id="442" name="Google Shape;442;p28"/>
            <p:cNvSpPr/>
            <p:nvPr/>
          </p:nvSpPr>
          <p:spPr>
            <a:xfrm rot="10370759">
              <a:off x="7927574" y="3921701"/>
              <a:ext cx="970222" cy="886680"/>
            </a:xfrm>
            <a:custGeom>
              <a:avLst/>
              <a:gdLst/>
              <a:ahLst/>
              <a:cxnLst/>
              <a:rect l="l" t="t" r="r" b="b"/>
              <a:pathLst>
                <a:path w="18419" h="16833" extrusionOk="0">
                  <a:moveTo>
                    <a:pt x="12177" y="0"/>
                  </a:moveTo>
                  <a:cubicBezTo>
                    <a:pt x="11648" y="0"/>
                    <a:pt x="11109" y="46"/>
                    <a:pt x="10599" y="46"/>
                  </a:cubicBezTo>
                  <a:cubicBezTo>
                    <a:pt x="10579" y="46"/>
                    <a:pt x="10558" y="46"/>
                    <a:pt x="10538" y="46"/>
                  </a:cubicBezTo>
                  <a:cubicBezTo>
                    <a:pt x="10391" y="45"/>
                    <a:pt x="10250" y="43"/>
                    <a:pt x="10112" y="43"/>
                  </a:cubicBezTo>
                  <a:cubicBezTo>
                    <a:pt x="9632" y="43"/>
                    <a:pt x="9195" y="68"/>
                    <a:pt x="8715" y="262"/>
                  </a:cubicBezTo>
                  <a:cubicBezTo>
                    <a:pt x="8256" y="447"/>
                    <a:pt x="7784" y="577"/>
                    <a:pt x="7306" y="707"/>
                  </a:cubicBezTo>
                  <a:cubicBezTo>
                    <a:pt x="6073" y="1039"/>
                    <a:pt x="5021" y="1344"/>
                    <a:pt x="3911" y="2033"/>
                  </a:cubicBezTo>
                  <a:cubicBezTo>
                    <a:pt x="2246" y="3062"/>
                    <a:pt x="855" y="4763"/>
                    <a:pt x="292" y="6650"/>
                  </a:cubicBezTo>
                  <a:cubicBezTo>
                    <a:pt x="1" y="7637"/>
                    <a:pt x="143" y="8746"/>
                    <a:pt x="143" y="9767"/>
                  </a:cubicBezTo>
                  <a:cubicBezTo>
                    <a:pt x="143" y="10640"/>
                    <a:pt x="117" y="11328"/>
                    <a:pt x="422" y="12145"/>
                  </a:cubicBezTo>
                  <a:cubicBezTo>
                    <a:pt x="801" y="13168"/>
                    <a:pt x="1482" y="13643"/>
                    <a:pt x="2176" y="14444"/>
                  </a:cubicBezTo>
                  <a:cubicBezTo>
                    <a:pt x="2652" y="14992"/>
                    <a:pt x="3083" y="15451"/>
                    <a:pt x="3665" y="15882"/>
                  </a:cubicBezTo>
                  <a:cubicBezTo>
                    <a:pt x="4306" y="16414"/>
                    <a:pt x="5631" y="16763"/>
                    <a:pt x="6744" y="16763"/>
                  </a:cubicBezTo>
                  <a:cubicBezTo>
                    <a:pt x="7524" y="16763"/>
                    <a:pt x="8354" y="16832"/>
                    <a:pt x="9165" y="16832"/>
                  </a:cubicBezTo>
                  <a:cubicBezTo>
                    <a:pt x="9611" y="16832"/>
                    <a:pt x="10052" y="16811"/>
                    <a:pt x="10475" y="16746"/>
                  </a:cubicBezTo>
                  <a:cubicBezTo>
                    <a:pt x="11206" y="16633"/>
                    <a:pt x="12077" y="16225"/>
                    <a:pt x="12731" y="15896"/>
                  </a:cubicBezTo>
                  <a:cubicBezTo>
                    <a:pt x="13538" y="15487"/>
                    <a:pt x="14352" y="15025"/>
                    <a:pt x="15119" y="14547"/>
                  </a:cubicBezTo>
                  <a:cubicBezTo>
                    <a:pt x="16150" y="13902"/>
                    <a:pt x="17063" y="13221"/>
                    <a:pt x="17758" y="12198"/>
                  </a:cubicBezTo>
                  <a:cubicBezTo>
                    <a:pt x="18389" y="11262"/>
                    <a:pt x="18399" y="10368"/>
                    <a:pt x="18402" y="9275"/>
                  </a:cubicBezTo>
                  <a:cubicBezTo>
                    <a:pt x="18419" y="6633"/>
                    <a:pt x="17798" y="4102"/>
                    <a:pt x="15970" y="2108"/>
                  </a:cubicBezTo>
                  <a:cubicBezTo>
                    <a:pt x="15233" y="1305"/>
                    <a:pt x="14279" y="291"/>
                    <a:pt x="13163" y="79"/>
                  </a:cubicBezTo>
                  <a:cubicBezTo>
                    <a:pt x="12845" y="19"/>
                    <a:pt x="12513" y="0"/>
                    <a:pt x="12177" y="0"/>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43" name="Google Shape;443;p28"/>
            <p:cNvSpPr/>
            <p:nvPr/>
          </p:nvSpPr>
          <p:spPr>
            <a:xfrm rot="10370759">
              <a:off x="8223372" y="4448293"/>
              <a:ext cx="45880" cy="18226"/>
            </a:xfrm>
            <a:custGeom>
              <a:avLst/>
              <a:gdLst/>
              <a:ahLst/>
              <a:cxnLst/>
              <a:rect l="l" t="t" r="r" b="b"/>
              <a:pathLst>
                <a:path w="871" h="346" extrusionOk="0">
                  <a:moveTo>
                    <a:pt x="529" y="0"/>
                  </a:moveTo>
                  <a:cubicBezTo>
                    <a:pt x="300" y="0"/>
                    <a:pt x="1" y="345"/>
                    <a:pt x="343" y="345"/>
                  </a:cubicBezTo>
                  <a:cubicBezTo>
                    <a:pt x="572" y="345"/>
                    <a:pt x="871" y="0"/>
                    <a:pt x="529"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44" name="Google Shape;444;p28"/>
            <p:cNvSpPr/>
            <p:nvPr/>
          </p:nvSpPr>
          <p:spPr>
            <a:xfrm rot="10370759">
              <a:off x="8329386" y="4483224"/>
              <a:ext cx="46723" cy="13379"/>
            </a:xfrm>
            <a:custGeom>
              <a:avLst/>
              <a:gdLst/>
              <a:ahLst/>
              <a:cxnLst/>
              <a:rect l="l" t="t" r="r" b="b"/>
              <a:pathLst>
                <a:path w="887" h="254" extrusionOk="0">
                  <a:moveTo>
                    <a:pt x="548" y="1"/>
                  </a:moveTo>
                  <a:cubicBezTo>
                    <a:pt x="379" y="1"/>
                    <a:pt x="0" y="254"/>
                    <a:pt x="339" y="254"/>
                  </a:cubicBezTo>
                  <a:cubicBezTo>
                    <a:pt x="505" y="254"/>
                    <a:pt x="887" y="1"/>
                    <a:pt x="548" y="1"/>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45" name="Google Shape;445;p28"/>
            <p:cNvSpPr/>
            <p:nvPr/>
          </p:nvSpPr>
          <p:spPr>
            <a:xfrm rot="10370759">
              <a:off x="8299292" y="4600426"/>
              <a:ext cx="39875" cy="18910"/>
            </a:xfrm>
            <a:custGeom>
              <a:avLst/>
              <a:gdLst/>
              <a:ahLst/>
              <a:cxnLst/>
              <a:rect l="l" t="t" r="r" b="b"/>
              <a:pathLst>
                <a:path w="757" h="359" extrusionOk="0">
                  <a:moveTo>
                    <a:pt x="424" y="0"/>
                  </a:moveTo>
                  <a:cubicBezTo>
                    <a:pt x="333" y="0"/>
                    <a:pt x="238" y="26"/>
                    <a:pt x="180" y="84"/>
                  </a:cubicBezTo>
                  <a:lnTo>
                    <a:pt x="149" y="115"/>
                  </a:lnTo>
                  <a:cubicBezTo>
                    <a:pt x="0" y="263"/>
                    <a:pt x="161" y="359"/>
                    <a:pt x="336" y="359"/>
                  </a:cubicBezTo>
                  <a:cubicBezTo>
                    <a:pt x="426" y="359"/>
                    <a:pt x="521" y="334"/>
                    <a:pt x="578" y="277"/>
                  </a:cubicBezTo>
                  <a:cubicBezTo>
                    <a:pt x="588" y="264"/>
                    <a:pt x="598" y="254"/>
                    <a:pt x="608" y="244"/>
                  </a:cubicBezTo>
                  <a:cubicBezTo>
                    <a:pt x="756" y="95"/>
                    <a:pt x="598" y="0"/>
                    <a:pt x="424"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46" name="Google Shape;446;p28"/>
            <p:cNvSpPr/>
            <p:nvPr/>
          </p:nvSpPr>
          <p:spPr>
            <a:xfrm rot="10370759">
              <a:off x="8214994" y="4537493"/>
              <a:ext cx="32132" cy="20175"/>
            </a:xfrm>
            <a:custGeom>
              <a:avLst/>
              <a:gdLst/>
              <a:ahLst/>
              <a:cxnLst/>
              <a:rect l="l" t="t" r="r" b="b"/>
              <a:pathLst>
                <a:path w="610" h="383" extrusionOk="0">
                  <a:moveTo>
                    <a:pt x="293" y="0"/>
                  </a:moveTo>
                  <a:cubicBezTo>
                    <a:pt x="180" y="0"/>
                    <a:pt x="25" y="86"/>
                    <a:pt x="14" y="209"/>
                  </a:cubicBezTo>
                  <a:cubicBezTo>
                    <a:pt x="1" y="342"/>
                    <a:pt x="147" y="382"/>
                    <a:pt x="250" y="382"/>
                  </a:cubicBezTo>
                  <a:lnTo>
                    <a:pt x="316" y="382"/>
                  </a:lnTo>
                  <a:cubicBezTo>
                    <a:pt x="430" y="382"/>
                    <a:pt x="583" y="296"/>
                    <a:pt x="595" y="173"/>
                  </a:cubicBezTo>
                  <a:cubicBezTo>
                    <a:pt x="609" y="40"/>
                    <a:pt x="463" y="0"/>
                    <a:pt x="359"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47" name="Google Shape;447;p28"/>
            <p:cNvSpPr/>
            <p:nvPr/>
          </p:nvSpPr>
          <p:spPr>
            <a:xfrm rot="10370759">
              <a:off x="8310604" y="4361935"/>
              <a:ext cx="46775" cy="13379"/>
            </a:xfrm>
            <a:custGeom>
              <a:avLst/>
              <a:gdLst/>
              <a:ahLst/>
              <a:cxnLst/>
              <a:rect l="l" t="t" r="r" b="b"/>
              <a:pathLst>
                <a:path w="888" h="254" extrusionOk="0">
                  <a:moveTo>
                    <a:pt x="548" y="1"/>
                  </a:moveTo>
                  <a:cubicBezTo>
                    <a:pt x="379" y="1"/>
                    <a:pt x="0" y="254"/>
                    <a:pt x="339" y="254"/>
                  </a:cubicBezTo>
                  <a:cubicBezTo>
                    <a:pt x="508" y="254"/>
                    <a:pt x="887" y="1"/>
                    <a:pt x="548" y="1"/>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48" name="Google Shape;448;p28"/>
            <p:cNvSpPr/>
            <p:nvPr/>
          </p:nvSpPr>
          <p:spPr>
            <a:xfrm rot="10370759">
              <a:off x="8409436" y="4529090"/>
              <a:ext cx="46617" cy="14591"/>
            </a:xfrm>
            <a:custGeom>
              <a:avLst/>
              <a:gdLst/>
              <a:ahLst/>
              <a:cxnLst/>
              <a:rect l="l" t="t" r="r" b="b"/>
              <a:pathLst>
                <a:path w="885" h="277" extrusionOk="0">
                  <a:moveTo>
                    <a:pt x="542" y="0"/>
                  </a:moveTo>
                  <a:cubicBezTo>
                    <a:pt x="360" y="0"/>
                    <a:pt x="1" y="276"/>
                    <a:pt x="340" y="276"/>
                  </a:cubicBezTo>
                  <a:cubicBezTo>
                    <a:pt x="526" y="276"/>
                    <a:pt x="884" y="0"/>
                    <a:pt x="542"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49" name="Google Shape;449;p28"/>
            <p:cNvSpPr/>
            <p:nvPr/>
          </p:nvSpPr>
          <p:spPr>
            <a:xfrm rot="10370759">
              <a:off x="8364525" y="4590500"/>
              <a:ext cx="46249" cy="16171"/>
            </a:xfrm>
            <a:custGeom>
              <a:avLst/>
              <a:gdLst/>
              <a:ahLst/>
              <a:cxnLst/>
              <a:rect l="l" t="t" r="r" b="b"/>
              <a:pathLst>
                <a:path w="878" h="307" extrusionOk="0">
                  <a:moveTo>
                    <a:pt x="536" y="1"/>
                  </a:moveTo>
                  <a:cubicBezTo>
                    <a:pt x="332" y="1"/>
                    <a:pt x="1" y="306"/>
                    <a:pt x="343" y="306"/>
                  </a:cubicBezTo>
                  <a:cubicBezTo>
                    <a:pt x="545" y="306"/>
                    <a:pt x="878" y="1"/>
                    <a:pt x="536" y="1"/>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50" name="Google Shape;450;p28"/>
            <p:cNvSpPr/>
            <p:nvPr/>
          </p:nvSpPr>
          <p:spPr>
            <a:xfrm rot="10370759">
              <a:off x="8422770" y="4380149"/>
              <a:ext cx="35556" cy="13854"/>
            </a:xfrm>
            <a:custGeom>
              <a:avLst/>
              <a:gdLst/>
              <a:ahLst/>
              <a:cxnLst/>
              <a:rect l="l" t="t" r="r" b="b"/>
              <a:pathLst>
                <a:path w="675" h="263" extrusionOk="0">
                  <a:moveTo>
                    <a:pt x="406" y="0"/>
                  </a:moveTo>
                  <a:cubicBezTo>
                    <a:pt x="296" y="0"/>
                    <a:pt x="140" y="36"/>
                    <a:pt x="70" y="133"/>
                  </a:cubicBezTo>
                  <a:cubicBezTo>
                    <a:pt x="0" y="229"/>
                    <a:pt x="130" y="263"/>
                    <a:pt x="203" y="263"/>
                  </a:cubicBezTo>
                  <a:lnTo>
                    <a:pt x="269" y="263"/>
                  </a:lnTo>
                  <a:cubicBezTo>
                    <a:pt x="379" y="263"/>
                    <a:pt x="535" y="223"/>
                    <a:pt x="605" y="130"/>
                  </a:cubicBezTo>
                  <a:cubicBezTo>
                    <a:pt x="675" y="33"/>
                    <a:pt x="545" y="0"/>
                    <a:pt x="472"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51" name="Google Shape;451;p28"/>
            <p:cNvSpPr/>
            <p:nvPr/>
          </p:nvSpPr>
          <p:spPr>
            <a:xfrm rot="10370759">
              <a:off x="8416909" y="4469422"/>
              <a:ext cx="38716" cy="20017"/>
            </a:xfrm>
            <a:custGeom>
              <a:avLst/>
              <a:gdLst/>
              <a:ahLst/>
              <a:cxnLst/>
              <a:rect l="l" t="t" r="r" b="b"/>
              <a:pathLst>
                <a:path w="735" h="380" extrusionOk="0">
                  <a:moveTo>
                    <a:pt x="389" y="1"/>
                  </a:moveTo>
                  <a:cubicBezTo>
                    <a:pt x="97" y="1"/>
                    <a:pt x="0" y="380"/>
                    <a:pt x="346" y="380"/>
                  </a:cubicBezTo>
                  <a:cubicBezTo>
                    <a:pt x="638" y="380"/>
                    <a:pt x="735" y="1"/>
                    <a:pt x="389" y="1"/>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52" name="Google Shape;452;p28"/>
            <p:cNvSpPr/>
            <p:nvPr/>
          </p:nvSpPr>
          <p:spPr>
            <a:xfrm rot="10370873">
              <a:off x="8250599" y="3550528"/>
              <a:ext cx="531471" cy="485708"/>
            </a:xfrm>
            <a:custGeom>
              <a:avLst/>
              <a:gdLst/>
              <a:ahLst/>
              <a:cxnLst/>
              <a:rect l="l" t="t" r="r" b="b"/>
              <a:pathLst>
                <a:path w="18419" h="16833" extrusionOk="0">
                  <a:moveTo>
                    <a:pt x="12177" y="0"/>
                  </a:moveTo>
                  <a:cubicBezTo>
                    <a:pt x="11648" y="0"/>
                    <a:pt x="11109" y="46"/>
                    <a:pt x="10599" y="46"/>
                  </a:cubicBezTo>
                  <a:cubicBezTo>
                    <a:pt x="10579" y="46"/>
                    <a:pt x="10558" y="46"/>
                    <a:pt x="10538" y="46"/>
                  </a:cubicBezTo>
                  <a:cubicBezTo>
                    <a:pt x="10391" y="45"/>
                    <a:pt x="10250" y="43"/>
                    <a:pt x="10112" y="43"/>
                  </a:cubicBezTo>
                  <a:cubicBezTo>
                    <a:pt x="9632" y="43"/>
                    <a:pt x="9195" y="68"/>
                    <a:pt x="8715" y="262"/>
                  </a:cubicBezTo>
                  <a:cubicBezTo>
                    <a:pt x="8256" y="447"/>
                    <a:pt x="7784" y="577"/>
                    <a:pt x="7306" y="707"/>
                  </a:cubicBezTo>
                  <a:cubicBezTo>
                    <a:pt x="6073" y="1039"/>
                    <a:pt x="5021" y="1344"/>
                    <a:pt x="3911" y="2033"/>
                  </a:cubicBezTo>
                  <a:cubicBezTo>
                    <a:pt x="2246" y="3062"/>
                    <a:pt x="855" y="4763"/>
                    <a:pt x="292" y="6650"/>
                  </a:cubicBezTo>
                  <a:cubicBezTo>
                    <a:pt x="1" y="7637"/>
                    <a:pt x="143" y="8746"/>
                    <a:pt x="143" y="9767"/>
                  </a:cubicBezTo>
                  <a:cubicBezTo>
                    <a:pt x="143" y="10640"/>
                    <a:pt x="117" y="11328"/>
                    <a:pt x="422" y="12145"/>
                  </a:cubicBezTo>
                  <a:cubicBezTo>
                    <a:pt x="801" y="13168"/>
                    <a:pt x="1482" y="13643"/>
                    <a:pt x="2176" y="14444"/>
                  </a:cubicBezTo>
                  <a:cubicBezTo>
                    <a:pt x="2652" y="14992"/>
                    <a:pt x="3083" y="15451"/>
                    <a:pt x="3665" y="15882"/>
                  </a:cubicBezTo>
                  <a:cubicBezTo>
                    <a:pt x="4306" y="16414"/>
                    <a:pt x="5631" y="16763"/>
                    <a:pt x="6744" y="16763"/>
                  </a:cubicBezTo>
                  <a:cubicBezTo>
                    <a:pt x="7524" y="16763"/>
                    <a:pt x="8354" y="16832"/>
                    <a:pt x="9165" y="16832"/>
                  </a:cubicBezTo>
                  <a:cubicBezTo>
                    <a:pt x="9611" y="16832"/>
                    <a:pt x="10052" y="16811"/>
                    <a:pt x="10475" y="16746"/>
                  </a:cubicBezTo>
                  <a:cubicBezTo>
                    <a:pt x="11206" y="16633"/>
                    <a:pt x="12077" y="16225"/>
                    <a:pt x="12731" y="15896"/>
                  </a:cubicBezTo>
                  <a:cubicBezTo>
                    <a:pt x="13538" y="15487"/>
                    <a:pt x="14352" y="15025"/>
                    <a:pt x="15119" y="14547"/>
                  </a:cubicBezTo>
                  <a:cubicBezTo>
                    <a:pt x="16150" y="13902"/>
                    <a:pt x="17063" y="13221"/>
                    <a:pt x="17758" y="12198"/>
                  </a:cubicBezTo>
                  <a:cubicBezTo>
                    <a:pt x="18389" y="11262"/>
                    <a:pt x="18399" y="10368"/>
                    <a:pt x="18402" y="9275"/>
                  </a:cubicBezTo>
                  <a:cubicBezTo>
                    <a:pt x="18419" y="6633"/>
                    <a:pt x="17798" y="4102"/>
                    <a:pt x="15970" y="2108"/>
                  </a:cubicBezTo>
                  <a:cubicBezTo>
                    <a:pt x="15233" y="1305"/>
                    <a:pt x="14279" y="291"/>
                    <a:pt x="13163" y="79"/>
                  </a:cubicBezTo>
                  <a:cubicBezTo>
                    <a:pt x="12845" y="19"/>
                    <a:pt x="12513" y="0"/>
                    <a:pt x="12177" y="0"/>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53" name="Google Shape;453;p28"/>
            <p:cNvSpPr/>
            <p:nvPr/>
          </p:nvSpPr>
          <p:spPr>
            <a:xfrm rot="10370873">
              <a:off x="8412631" y="3838999"/>
              <a:ext cx="25132" cy="9984"/>
            </a:xfrm>
            <a:custGeom>
              <a:avLst/>
              <a:gdLst/>
              <a:ahLst/>
              <a:cxnLst/>
              <a:rect l="l" t="t" r="r" b="b"/>
              <a:pathLst>
                <a:path w="871" h="346" extrusionOk="0">
                  <a:moveTo>
                    <a:pt x="529" y="0"/>
                  </a:moveTo>
                  <a:cubicBezTo>
                    <a:pt x="300" y="0"/>
                    <a:pt x="1" y="345"/>
                    <a:pt x="343" y="345"/>
                  </a:cubicBezTo>
                  <a:cubicBezTo>
                    <a:pt x="572" y="345"/>
                    <a:pt x="871" y="0"/>
                    <a:pt x="529"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54" name="Google Shape;454;p28"/>
            <p:cNvSpPr/>
            <p:nvPr/>
          </p:nvSpPr>
          <p:spPr>
            <a:xfrm rot="10370873">
              <a:off x="8470702" y="3858134"/>
              <a:ext cx="25594" cy="7329"/>
            </a:xfrm>
            <a:custGeom>
              <a:avLst/>
              <a:gdLst/>
              <a:ahLst/>
              <a:cxnLst/>
              <a:rect l="l" t="t" r="r" b="b"/>
              <a:pathLst>
                <a:path w="887" h="254" extrusionOk="0">
                  <a:moveTo>
                    <a:pt x="548" y="1"/>
                  </a:moveTo>
                  <a:cubicBezTo>
                    <a:pt x="379" y="1"/>
                    <a:pt x="0" y="254"/>
                    <a:pt x="339" y="254"/>
                  </a:cubicBezTo>
                  <a:cubicBezTo>
                    <a:pt x="505" y="254"/>
                    <a:pt x="887" y="1"/>
                    <a:pt x="548" y="1"/>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55" name="Google Shape;455;p28"/>
            <p:cNvSpPr/>
            <p:nvPr/>
          </p:nvSpPr>
          <p:spPr>
            <a:xfrm rot="10370873">
              <a:off x="8454218" y="3922333"/>
              <a:ext cx="21843" cy="10359"/>
            </a:xfrm>
            <a:custGeom>
              <a:avLst/>
              <a:gdLst/>
              <a:ahLst/>
              <a:cxnLst/>
              <a:rect l="l" t="t" r="r" b="b"/>
              <a:pathLst>
                <a:path w="757" h="359" extrusionOk="0">
                  <a:moveTo>
                    <a:pt x="424" y="0"/>
                  </a:moveTo>
                  <a:cubicBezTo>
                    <a:pt x="333" y="0"/>
                    <a:pt x="238" y="26"/>
                    <a:pt x="180" y="84"/>
                  </a:cubicBezTo>
                  <a:lnTo>
                    <a:pt x="149" y="115"/>
                  </a:lnTo>
                  <a:cubicBezTo>
                    <a:pt x="0" y="263"/>
                    <a:pt x="161" y="359"/>
                    <a:pt x="336" y="359"/>
                  </a:cubicBezTo>
                  <a:cubicBezTo>
                    <a:pt x="426" y="359"/>
                    <a:pt x="521" y="334"/>
                    <a:pt x="578" y="277"/>
                  </a:cubicBezTo>
                  <a:cubicBezTo>
                    <a:pt x="588" y="264"/>
                    <a:pt x="598" y="254"/>
                    <a:pt x="608" y="244"/>
                  </a:cubicBezTo>
                  <a:cubicBezTo>
                    <a:pt x="756" y="95"/>
                    <a:pt x="598" y="0"/>
                    <a:pt x="424"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56" name="Google Shape;456;p28"/>
            <p:cNvSpPr/>
            <p:nvPr/>
          </p:nvSpPr>
          <p:spPr>
            <a:xfrm rot="10370873">
              <a:off x="8408042" y="3887860"/>
              <a:ext cx="17601" cy="11051"/>
            </a:xfrm>
            <a:custGeom>
              <a:avLst/>
              <a:gdLst/>
              <a:ahLst/>
              <a:cxnLst/>
              <a:rect l="l" t="t" r="r" b="b"/>
              <a:pathLst>
                <a:path w="610" h="383" extrusionOk="0">
                  <a:moveTo>
                    <a:pt x="293" y="0"/>
                  </a:moveTo>
                  <a:cubicBezTo>
                    <a:pt x="180" y="0"/>
                    <a:pt x="25" y="86"/>
                    <a:pt x="14" y="209"/>
                  </a:cubicBezTo>
                  <a:cubicBezTo>
                    <a:pt x="1" y="342"/>
                    <a:pt x="147" y="382"/>
                    <a:pt x="250" y="382"/>
                  </a:cubicBezTo>
                  <a:lnTo>
                    <a:pt x="316" y="382"/>
                  </a:lnTo>
                  <a:cubicBezTo>
                    <a:pt x="430" y="382"/>
                    <a:pt x="583" y="296"/>
                    <a:pt x="595" y="173"/>
                  </a:cubicBezTo>
                  <a:cubicBezTo>
                    <a:pt x="609" y="40"/>
                    <a:pt x="463" y="0"/>
                    <a:pt x="359"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57" name="Google Shape;457;p28"/>
            <p:cNvSpPr/>
            <p:nvPr/>
          </p:nvSpPr>
          <p:spPr>
            <a:xfrm rot="10370873">
              <a:off x="8460415" y="3791695"/>
              <a:ext cx="25623" cy="7329"/>
            </a:xfrm>
            <a:custGeom>
              <a:avLst/>
              <a:gdLst/>
              <a:ahLst/>
              <a:cxnLst/>
              <a:rect l="l" t="t" r="r" b="b"/>
              <a:pathLst>
                <a:path w="888" h="254" extrusionOk="0">
                  <a:moveTo>
                    <a:pt x="548" y="1"/>
                  </a:moveTo>
                  <a:cubicBezTo>
                    <a:pt x="379" y="1"/>
                    <a:pt x="0" y="254"/>
                    <a:pt x="339" y="254"/>
                  </a:cubicBezTo>
                  <a:cubicBezTo>
                    <a:pt x="508" y="254"/>
                    <a:pt x="887" y="1"/>
                    <a:pt x="548" y="1"/>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58" name="Google Shape;458;p28"/>
            <p:cNvSpPr/>
            <p:nvPr/>
          </p:nvSpPr>
          <p:spPr>
            <a:xfrm rot="10370873">
              <a:off x="8514552" y="3883257"/>
              <a:ext cx="25536" cy="7993"/>
            </a:xfrm>
            <a:custGeom>
              <a:avLst/>
              <a:gdLst/>
              <a:ahLst/>
              <a:cxnLst/>
              <a:rect l="l" t="t" r="r" b="b"/>
              <a:pathLst>
                <a:path w="885" h="277" extrusionOk="0">
                  <a:moveTo>
                    <a:pt x="542" y="0"/>
                  </a:moveTo>
                  <a:cubicBezTo>
                    <a:pt x="360" y="0"/>
                    <a:pt x="1" y="276"/>
                    <a:pt x="340" y="276"/>
                  </a:cubicBezTo>
                  <a:cubicBezTo>
                    <a:pt x="526" y="276"/>
                    <a:pt x="884" y="0"/>
                    <a:pt x="542"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59" name="Google Shape;459;p28"/>
            <p:cNvSpPr/>
            <p:nvPr/>
          </p:nvSpPr>
          <p:spPr>
            <a:xfrm rot="10370873">
              <a:off x="8489951" y="3916896"/>
              <a:ext cx="25334" cy="8858"/>
            </a:xfrm>
            <a:custGeom>
              <a:avLst/>
              <a:gdLst/>
              <a:ahLst/>
              <a:cxnLst/>
              <a:rect l="l" t="t" r="r" b="b"/>
              <a:pathLst>
                <a:path w="878" h="307" extrusionOk="0">
                  <a:moveTo>
                    <a:pt x="536" y="1"/>
                  </a:moveTo>
                  <a:cubicBezTo>
                    <a:pt x="332" y="1"/>
                    <a:pt x="1" y="306"/>
                    <a:pt x="343" y="306"/>
                  </a:cubicBezTo>
                  <a:cubicBezTo>
                    <a:pt x="545" y="306"/>
                    <a:pt x="878" y="1"/>
                    <a:pt x="536" y="1"/>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60" name="Google Shape;460;p28"/>
            <p:cNvSpPr/>
            <p:nvPr/>
          </p:nvSpPr>
          <p:spPr>
            <a:xfrm rot="10370873">
              <a:off x="8521856" y="3801673"/>
              <a:ext cx="19477" cy="7589"/>
            </a:xfrm>
            <a:custGeom>
              <a:avLst/>
              <a:gdLst/>
              <a:ahLst/>
              <a:cxnLst/>
              <a:rect l="l" t="t" r="r" b="b"/>
              <a:pathLst>
                <a:path w="675" h="263" extrusionOk="0">
                  <a:moveTo>
                    <a:pt x="406" y="0"/>
                  </a:moveTo>
                  <a:cubicBezTo>
                    <a:pt x="296" y="0"/>
                    <a:pt x="140" y="36"/>
                    <a:pt x="70" y="133"/>
                  </a:cubicBezTo>
                  <a:cubicBezTo>
                    <a:pt x="0" y="229"/>
                    <a:pt x="130" y="263"/>
                    <a:pt x="203" y="263"/>
                  </a:cubicBezTo>
                  <a:lnTo>
                    <a:pt x="269" y="263"/>
                  </a:lnTo>
                  <a:cubicBezTo>
                    <a:pt x="379" y="263"/>
                    <a:pt x="535" y="223"/>
                    <a:pt x="605" y="130"/>
                  </a:cubicBezTo>
                  <a:cubicBezTo>
                    <a:pt x="675" y="33"/>
                    <a:pt x="545" y="0"/>
                    <a:pt x="472"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61" name="Google Shape;461;p28"/>
            <p:cNvSpPr/>
            <p:nvPr/>
          </p:nvSpPr>
          <p:spPr>
            <a:xfrm rot="10370873">
              <a:off x="8518646" y="3850573"/>
              <a:ext cx="21208" cy="10965"/>
            </a:xfrm>
            <a:custGeom>
              <a:avLst/>
              <a:gdLst/>
              <a:ahLst/>
              <a:cxnLst/>
              <a:rect l="l" t="t" r="r" b="b"/>
              <a:pathLst>
                <a:path w="735" h="380" extrusionOk="0">
                  <a:moveTo>
                    <a:pt x="389" y="1"/>
                  </a:moveTo>
                  <a:cubicBezTo>
                    <a:pt x="97" y="1"/>
                    <a:pt x="0" y="380"/>
                    <a:pt x="346" y="380"/>
                  </a:cubicBezTo>
                  <a:cubicBezTo>
                    <a:pt x="638" y="380"/>
                    <a:pt x="735" y="1"/>
                    <a:pt x="389" y="1"/>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nvGrpSpPr>
          <p:cNvPr id="462" name="Google Shape;462;p28"/>
          <p:cNvGrpSpPr/>
          <p:nvPr/>
        </p:nvGrpSpPr>
        <p:grpSpPr>
          <a:xfrm rot="-5400000" flipH="1">
            <a:off x="7620814" y="3854445"/>
            <a:ext cx="1073093" cy="1346011"/>
            <a:chOff x="7876138" y="3519333"/>
            <a:chExt cx="1073093" cy="1346011"/>
          </a:xfrm>
        </p:grpSpPr>
        <p:sp>
          <p:nvSpPr>
            <p:cNvPr id="463" name="Google Shape;463;p28"/>
            <p:cNvSpPr/>
            <p:nvPr/>
          </p:nvSpPr>
          <p:spPr>
            <a:xfrm rot="10370759">
              <a:off x="7927574" y="3921701"/>
              <a:ext cx="970222" cy="886680"/>
            </a:xfrm>
            <a:custGeom>
              <a:avLst/>
              <a:gdLst/>
              <a:ahLst/>
              <a:cxnLst/>
              <a:rect l="l" t="t" r="r" b="b"/>
              <a:pathLst>
                <a:path w="18419" h="16833" extrusionOk="0">
                  <a:moveTo>
                    <a:pt x="12177" y="0"/>
                  </a:moveTo>
                  <a:cubicBezTo>
                    <a:pt x="11648" y="0"/>
                    <a:pt x="11109" y="46"/>
                    <a:pt x="10599" y="46"/>
                  </a:cubicBezTo>
                  <a:cubicBezTo>
                    <a:pt x="10579" y="46"/>
                    <a:pt x="10558" y="46"/>
                    <a:pt x="10538" y="46"/>
                  </a:cubicBezTo>
                  <a:cubicBezTo>
                    <a:pt x="10391" y="45"/>
                    <a:pt x="10250" y="43"/>
                    <a:pt x="10112" y="43"/>
                  </a:cubicBezTo>
                  <a:cubicBezTo>
                    <a:pt x="9632" y="43"/>
                    <a:pt x="9195" y="68"/>
                    <a:pt x="8715" y="262"/>
                  </a:cubicBezTo>
                  <a:cubicBezTo>
                    <a:pt x="8256" y="447"/>
                    <a:pt x="7784" y="577"/>
                    <a:pt x="7306" y="707"/>
                  </a:cubicBezTo>
                  <a:cubicBezTo>
                    <a:pt x="6073" y="1039"/>
                    <a:pt x="5021" y="1344"/>
                    <a:pt x="3911" y="2033"/>
                  </a:cubicBezTo>
                  <a:cubicBezTo>
                    <a:pt x="2246" y="3062"/>
                    <a:pt x="855" y="4763"/>
                    <a:pt x="292" y="6650"/>
                  </a:cubicBezTo>
                  <a:cubicBezTo>
                    <a:pt x="1" y="7637"/>
                    <a:pt x="143" y="8746"/>
                    <a:pt x="143" y="9767"/>
                  </a:cubicBezTo>
                  <a:cubicBezTo>
                    <a:pt x="143" y="10640"/>
                    <a:pt x="117" y="11328"/>
                    <a:pt x="422" y="12145"/>
                  </a:cubicBezTo>
                  <a:cubicBezTo>
                    <a:pt x="801" y="13168"/>
                    <a:pt x="1482" y="13643"/>
                    <a:pt x="2176" y="14444"/>
                  </a:cubicBezTo>
                  <a:cubicBezTo>
                    <a:pt x="2652" y="14992"/>
                    <a:pt x="3083" y="15451"/>
                    <a:pt x="3665" y="15882"/>
                  </a:cubicBezTo>
                  <a:cubicBezTo>
                    <a:pt x="4306" y="16414"/>
                    <a:pt x="5631" y="16763"/>
                    <a:pt x="6744" y="16763"/>
                  </a:cubicBezTo>
                  <a:cubicBezTo>
                    <a:pt x="7524" y="16763"/>
                    <a:pt x="8354" y="16832"/>
                    <a:pt x="9165" y="16832"/>
                  </a:cubicBezTo>
                  <a:cubicBezTo>
                    <a:pt x="9611" y="16832"/>
                    <a:pt x="10052" y="16811"/>
                    <a:pt x="10475" y="16746"/>
                  </a:cubicBezTo>
                  <a:cubicBezTo>
                    <a:pt x="11206" y="16633"/>
                    <a:pt x="12077" y="16225"/>
                    <a:pt x="12731" y="15896"/>
                  </a:cubicBezTo>
                  <a:cubicBezTo>
                    <a:pt x="13538" y="15487"/>
                    <a:pt x="14352" y="15025"/>
                    <a:pt x="15119" y="14547"/>
                  </a:cubicBezTo>
                  <a:cubicBezTo>
                    <a:pt x="16150" y="13902"/>
                    <a:pt x="17063" y="13221"/>
                    <a:pt x="17758" y="12198"/>
                  </a:cubicBezTo>
                  <a:cubicBezTo>
                    <a:pt x="18389" y="11262"/>
                    <a:pt x="18399" y="10368"/>
                    <a:pt x="18402" y="9275"/>
                  </a:cubicBezTo>
                  <a:cubicBezTo>
                    <a:pt x="18419" y="6633"/>
                    <a:pt x="17798" y="4102"/>
                    <a:pt x="15970" y="2108"/>
                  </a:cubicBezTo>
                  <a:cubicBezTo>
                    <a:pt x="15233" y="1305"/>
                    <a:pt x="14279" y="291"/>
                    <a:pt x="13163" y="79"/>
                  </a:cubicBezTo>
                  <a:cubicBezTo>
                    <a:pt x="12845" y="19"/>
                    <a:pt x="12513" y="0"/>
                    <a:pt x="12177"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64" name="Google Shape;464;p28"/>
            <p:cNvSpPr/>
            <p:nvPr/>
          </p:nvSpPr>
          <p:spPr>
            <a:xfrm rot="10370759">
              <a:off x="8223372" y="4448293"/>
              <a:ext cx="45880" cy="18226"/>
            </a:xfrm>
            <a:custGeom>
              <a:avLst/>
              <a:gdLst/>
              <a:ahLst/>
              <a:cxnLst/>
              <a:rect l="l" t="t" r="r" b="b"/>
              <a:pathLst>
                <a:path w="871" h="346" extrusionOk="0">
                  <a:moveTo>
                    <a:pt x="529" y="0"/>
                  </a:moveTo>
                  <a:cubicBezTo>
                    <a:pt x="300" y="0"/>
                    <a:pt x="1" y="345"/>
                    <a:pt x="343" y="345"/>
                  </a:cubicBezTo>
                  <a:cubicBezTo>
                    <a:pt x="572" y="345"/>
                    <a:pt x="871" y="0"/>
                    <a:pt x="529"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65" name="Google Shape;465;p28"/>
            <p:cNvSpPr/>
            <p:nvPr/>
          </p:nvSpPr>
          <p:spPr>
            <a:xfrm rot="10370759">
              <a:off x="8329386" y="4483224"/>
              <a:ext cx="46723" cy="13379"/>
            </a:xfrm>
            <a:custGeom>
              <a:avLst/>
              <a:gdLst/>
              <a:ahLst/>
              <a:cxnLst/>
              <a:rect l="l" t="t" r="r" b="b"/>
              <a:pathLst>
                <a:path w="887" h="254" extrusionOk="0">
                  <a:moveTo>
                    <a:pt x="548" y="1"/>
                  </a:moveTo>
                  <a:cubicBezTo>
                    <a:pt x="379" y="1"/>
                    <a:pt x="0" y="254"/>
                    <a:pt x="339" y="254"/>
                  </a:cubicBezTo>
                  <a:cubicBezTo>
                    <a:pt x="505" y="254"/>
                    <a:pt x="887" y="1"/>
                    <a:pt x="548" y="1"/>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66" name="Google Shape;466;p28"/>
            <p:cNvSpPr/>
            <p:nvPr/>
          </p:nvSpPr>
          <p:spPr>
            <a:xfrm rot="10370759">
              <a:off x="8299292" y="4600426"/>
              <a:ext cx="39875" cy="18910"/>
            </a:xfrm>
            <a:custGeom>
              <a:avLst/>
              <a:gdLst/>
              <a:ahLst/>
              <a:cxnLst/>
              <a:rect l="l" t="t" r="r" b="b"/>
              <a:pathLst>
                <a:path w="757" h="359" extrusionOk="0">
                  <a:moveTo>
                    <a:pt x="424" y="0"/>
                  </a:moveTo>
                  <a:cubicBezTo>
                    <a:pt x="333" y="0"/>
                    <a:pt x="238" y="26"/>
                    <a:pt x="180" y="84"/>
                  </a:cubicBezTo>
                  <a:lnTo>
                    <a:pt x="149" y="115"/>
                  </a:lnTo>
                  <a:cubicBezTo>
                    <a:pt x="0" y="263"/>
                    <a:pt x="161" y="359"/>
                    <a:pt x="336" y="359"/>
                  </a:cubicBezTo>
                  <a:cubicBezTo>
                    <a:pt x="426" y="359"/>
                    <a:pt x="521" y="334"/>
                    <a:pt x="578" y="277"/>
                  </a:cubicBezTo>
                  <a:cubicBezTo>
                    <a:pt x="588" y="264"/>
                    <a:pt x="598" y="254"/>
                    <a:pt x="608" y="244"/>
                  </a:cubicBezTo>
                  <a:cubicBezTo>
                    <a:pt x="756" y="95"/>
                    <a:pt x="598" y="0"/>
                    <a:pt x="424"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67" name="Google Shape;467;p28"/>
            <p:cNvSpPr/>
            <p:nvPr/>
          </p:nvSpPr>
          <p:spPr>
            <a:xfrm rot="10370759">
              <a:off x="8214994" y="4537493"/>
              <a:ext cx="32132" cy="20175"/>
            </a:xfrm>
            <a:custGeom>
              <a:avLst/>
              <a:gdLst/>
              <a:ahLst/>
              <a:cxnLst/>
              <a:rect l="l" t="t" r="r" b="b"/>
              <a:pathLst>
                <a:path w="610" h="383" extrusionOk="0">
                  <a:moveTo>
                    <a:pt x="293" y="0"/>
                  </a:moveTo>
                  <a:cubicBezTo>
                    <a:pt x="180" y="0"/>
                    <a:pt x="25" y="86"/>
                    <a:pt x="14" y="209"/>
                  </a:cubicBezTo>
                  <a:cubicBezTo>
                    <a:pt x="1" y="342"/>
                    <a:pt x="147" y="382"/>
                    <a:pt x="250" y="382"/>
                  </a:cubicBezTo>
                  <a:lnTo>
                    <a:pt x="316" y="382"/>
                  </a:lnTo>
                  <a:cubicBezTo>
                    <a:pt x="430" y="382"/>
                    <a:pt x="583" y="296"/>
                    <a:pt x="595" y="173"/>
                  </a:cubicBezTo>
                  <a:cubicBezTo>
                    <a:pt x="609" y="40"/>
                    <a:pt x="463" y="0"/>
                    <a:pt x="359"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68" name="Google Shape;468;p28"/>
            <p:cNvSpPr/>
            <p:nvPr/>
          </p:nvSpPr>
          <p:spPr>
            <a:xfrm rot="10370759">
              <a:off x="8310604" y="4361935"/>
              <a:ext cx="46775" cy="13379"/>
            </a:xfrm>
            <a:custGeom>
              <a:avLst/>
              <a:gdLst/>
              <a:ahLst/>
              <a:cxnLst/>
              <a:rect l="l" t="t" r="r" b="b"/>
              <a:pathLst>
                <a:path w="888" h="254" extrusionOk="0">
                  <a:moveTo>
                    <a:pt x="548" y="1"/>
                  </a:moveTo>
                  <a:cubicBezTo>
                    <a:pt x="379" y="1"/>
                    <a:pt x="0" y="254"/>
                    <a:pt x="339" y="254"/>
                  </a:cubicBezTo>
                  <a:cubicBezTo>
                    <a:pt x="508" y="254"/>
                    <a:pt x="887" y="1"/>
                    <a:pt x="548" y="1"/>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69" name="Google Shape;469;p28"/>
            <p:cNvSpPr/>
            <p:nvPr/>
          </p:nvSpPr>
          <p:spPr>
            <a:xfrm rot="10370759">
              <a:off x="8409436" y="4529090"/>
              <a:ext cx="46617" cy="14591"/>
            </a:xfrm>
            <a:custGeom>
              <a:avLst/>
              <a:gdLst/>
              <a:ahLst/>
              <a:cxnLst/>
              <a:rect l="l" t="t" r="r" b="b"/>
              <a:pathLst>
                <a:path w="885" h="277" extrusionOk="0">
                  <a:moveTo>
                    <a:pt x="542" y="0"/>
                  </a:moveTo>
                  <a:cubicBezTo>
                    <a:pt x="360" y="0"/>
                    <a:pt x="1" y="276"/>
                    <a:pt x="340" y="276"/>
                  </a:cubicBezTo>
                  <a:cubicBezTo>
                    <a:pt x="526" y="276"/>
                    <a:pt x="884" y="0"/>
                    <a:pt x="542"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70" name="Google Shape;470;p28"/>
            <p:cNvSpPr/>
            <p:nvPr/>
          </p:nvSpPr>
          <p:spPr>
            <a:xfrm rot="10370759">
              <a:off x="8364525" y="4590500"/>
              <a:ext cx="46249" cy="16171"/>
            </a:xfrm>
            <a:custGeom>
              <a:avLst/>
              <a:gdLst/>
              <a:ahLst/>
              <a:cxnLst/>
              <a:rect l="l" t="t" r="r" b="b"/>
              <a:pathLst>
                <a:path w="878" h="307" extrusionOk="0">
                  <a:moveTo>
                    <a:pt x="536" y="1"/>
                  </a:moveTo>
                  <a:cubicBezTo>
                    <a:pt x="332" y="1"/>
                    <a:pt x="1" y="306"/>
                    <a:pt x="343" y="306"/>
                  </a:cubicBezTo>
                  <a:cubicBezTo>
                    <a:pt x="545" y="306"/>
                    <a:pt x="878" y="1"/>
                    <a:pt x="536" y="1"/>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71" name="Google Shape;471;p28"/>
            <p:cNvSpPr/>
            <p:nvPr/>
          </p:nvSpPr>
          <p:spPr>
            <a:xfrm rot="10370759">
              <a:off x="8422770" y="4380149"/>
              <a:ext cx="35556" cy="13854"/>
            </a:xfrm>
            <a:custGeom>
              <a:avLst/>
              <a:gdLst/>
              <a:ahLst/>
              <a:cxnLst/>
              <a:rect l="l" t="t" r="r" b="b"/>
              <a:pathLst>
                <a:path w="675" h="263" extrusionOk="0">
                  <a:moveTo>
                    <a:pt x="406" y="0"/>
                  </a:moveTo>
                  <a:cubicBezTo>
                    <a:pt x="296" y="0"/>
                    <a:pt x="140" y="36"/>
                    <a:pt x="70" y="133"/>
                  </a:cubicBezTo>
                  <a:cubicBezTo>
                    <a:pt x="0" y="229"/>
                    <a:pt x="130" y="263"/>
                    <a:pt x="203" y="263"/>
                  </a:cubicBezTo>
                  <a:lnTo>
                    <a:pt x="269" y="263"/>
                  </a:lnTo>
                  <a:cubicBezTo>
                    <a:pt x="379" y="263"/>
                    <a:pt x="535" y="223"/>
                    <a:pt x="605" y="130"/>
                  </a:cubicBezTo>
                  <a:cubicBezTo>
                    <a:pt x="675" y="33"/>
                    <a:pt x="545" y="0"/>
                    <a:pt x="472"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72" name="Google Shape;472;p28"/>
            <p:cNvSpPr/>
            <p:nvPr/>
          </p:nvSpPr>
          <p:spPr>
            <a:xfrm rot="10370759">
              <a:off x="8416909" y="4469422"/>
              <a:ext cx="38716" cy="20017"/>
            </a:xfrm>
            <a:custGeom>
              <a:avLst/>
              <a:gdLst/>
              <a:ahLst/>
              <a:cxnLst/>
              <a:rect l="l" t="t" r="r" b="b"/>
              <a:pathLst>
                <a:path w="735" h="380" extrusionOk="0">
                  <a:moveTo>
                    <a:pt x="389" y="1"/>
                  </a:moveTo>
                  <a:cubicBezTo>
                    <a:pt x="97" y="1"/>
                    <a:pt x="0" y="380"/>
                    <a:pt x="346" y="380"/>
                  </a:cubicBezTo>
                  <a:cubicBezTo>
                    <a:pt x="638" y="380"/>
                    <a:pt x="735" y="1"/>
                    <a:pt x="389" y="1"/>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73" name="Google Shape;473;p28"/>
            <p:cNvSpPr/>
            <p:nvPr/>
          </p:nvSpPr>
          <p:spPr>
            <a:xfrm rot="10370873">
              <a:off x="8250599" y="3550528"/>
              <a:ext cx="531471" cy="485708"/>
            </a:xfrm>
            <a:custGeom>
              <a:avLst/>
              <a:gdLst/>
              <a:ahLst/>
              <a:cxnLst/>
              <a:rect l="l" t="t" r="r" b="b"/>
              <a:pathLst>
                <a:path w="18419" h="16833" extrusionOk="0">
                  <a:moveTo>
                    <a:pt x="12177" y="0"/>
                  </a:moveTo>
                  <a:cubicBezTo>
                    <a:pt x="11648" y="0"/>
                    <a:pt x="11109" y="46"/>
                    <a:pt x="10599" y="46"/>
                  </a:cubicBezTo>
                  <a:cubicBezTo>
                    <a:pt x="10579" y="46"/>
                    <a:pt x="10558" y="46"/>
                    <a:pt x="10538" y="46"/>
                  </a:cubicBezTo>
                  <a:cubicBezTo>
                    <a:pt x="10391" y="45"/>
                    <a:pt x="10250" y="43"/>
                    <a:pt x="10112" y="43"/>
                  </a:cubicBezTo>
                  <a:cubicBezTo>
                    <a:pt x="9632" y="43"/>
                    <a:pt x="9195" y="68"/>
                    <a:pt x="8715" y="262"/>
                  </a:cubicBezTo>
                  <a:cubicBezTo>
                    <a:pt x="8256" y="447"/>
                    <a:pt x="7784" y="577"/>
                    <a:pt x="7306" y="707"/>
                  </a:cubicBezTo>
                  <a:cubicBezTo>
                    <a:pt x="6073" y="1039"/>
                    <a:pt x="5021" y="1344"/>
                    <a:pt x="3911" y="2033"/>
                  </a:cubicBezTo>
                  <a:cubicBezTo>
                    <a:pt x="2246" y="3062"/>
                    <a:pt x="855" y="4763"/>
                    <a:pt x="292" y="6650"/>
                  </a:cubicBezTo>
                  <a:cubicBezTo>
                    <a:pt x="1" y="7637"/>
                    <a:pt x="143" y="8746"/>
                    <a:pt x="143" y="9767"/>
                  </a:cubicBezTo>
                  <a:cubicBezTo>
                    <a:pt x="143" y="10640"/>
                    <a:pt x="117" y="11328"/>
                    <a:pt x="422" y="12145"/>
                  </a:cubicBezTo>
                  <a:cubicBezTo>
                    <a:pt x="801" y="13168"/>
                    <a:pt x="1482" y="13643"/>
                    <a:pt x="2176" y="14444"/>
                  </a:cubicBezTo>
                  <a:cubicBezTo>
                    <a:pt x="2652" y="14992"/>
                    <a:pt x="3083" y="15451"/>
                    <a:pt x="3665" y="15882"/>
                  </a:cubicBezTo>
                  <a:cubicBezTo>
                    <a:pt x="4306" y="16414"/>
                    <a:pt x="5631" y="16763"/>
                    <a:pt x="6744" y="16763"/>
                  </a:cubicBezTo>
                  <a:cubicBezTo>
                    <a:pt x="7524" y="16763"/>
                    <a:pt x="8354" y="16832"/>
                    <a:pt x="9165" y="16832"/>
                  </a:cubicBezTo>
                  <a:cubicBezTo>
                    <a:pt x="9611" y="16832"/>
                    <a:pt x="10052" y="16811"/>
                    <a:pt x="10475" y="16746"/>
                  </a:cubicBezTo>
                  <a:cubicBezTo>
                    <a:pt x="11206" y="16633"/>
                    <a:pt x="12077" y="16225"/>
                    <a:pt x="12731" y="15896"/>
                  </a:cubicBezTo>
                  <a:cubicBezTo>
                    <a:pt x="13538" y="15487"/>
                    <a:pt x="14352" y="15025"/>
                    <a:pt x="15119" y="14547"/>
                  </a:cubicBezTo>
                  <a:cubicBezTo>
                    <a:pt x="16150" y="13902"/>
                    <a:pt x="17063" y="13221"/>
                    <a:pt x="17758" y="12198"/>
                  </a:cubicBezTo>
                  <a:cubicBezTo>
                    <a:pt x="18389" y="11262"/>
                    <a:pt x="18399" y="10368"/>
                    <a:pt x="18402" y="9275"/>
                  </a:cubicBezTo>
                  <a:cubicBezTo>
                    <a:pt x="18419" y="6633"/>
                    <a:pt x="17798" y="4102"/>
                    <a:pt x="15970" y="2108"/>
                  </a:cubicBezTo>
                  <a:cubicBezTo>
                    <a:pt x="15233" y="1305"/>
                    <a:pt x="14279" y="291"/>
                    <a:pt x="13163" y="79"/>
                  </a:cubicBezTo>
                  <a:cubicBezTo>
                    <a:pt x="12845" y="19"/>
                    <a:pt x="12513" y="0"/>
                    <a:pt x="12177" y="0"/>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74" name="Google Shape;474;p28"/>
            <p:cNvSpPr/>
            <p:nvPr/>
          </p:nvSpPr>
          <p:spPr>
            <a:xfrm rot="10370873">
              <a:off x="8412631" y="3838999"/>
              <a:ext cx="25132" cy="9984"/>
            </a:xfrm>
            <a:custGeom>
              <a:avLst/>
              <a:gdLst/>
              <a:ahLst/>
              <a:cxnLst/>
              <a:rect l="l" t="t" r="r" b="b"/>
              <a:pathLst>
                <a:path w="871" h="346" extrusionOk="0">
                  <a:moveTo>
                    <a:pt x="529" y="0"/>
                  </a:moveTo>
                  <a:cubicBezTo>
                    <a:pt x="300" y="0"/>
                    <a:pt x="1" y="345"/>
                    <a:pt x="343" y="345"/>
                  </a:cubicBezTo>
                  <a:cubicBezTo>
                    <a:pt x="572" y="345"/>
                    <a:pt x="871" y="0"/>
                    <a:pt x="529"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75" name="Google Shape;475;p28"/>
            <p:cNvSpPr/>
            <p:nvPr/>
          </p:nvSpPr>
          <p:spPr>
            <a:xfrm rot="10370873">
              <a:off x="8470702" y="3858134"/>
              <a:ext cx="25594" cy="7329"/>
            </a:xfrm>
            <a:custGeom>
              <a:avLst/>
              <a:gdLst/>
              <a:ahLst/>
              <a:cxnLst/>
              <a:rect l="l" t="t" r="r" b="b"/>
              <a:pathLst>
                <a:path w="887" h="254" extrusionOk="0">
                  <a:moveTo>
                    <a:pt x="548" y="1"/>
                  </a:moveTo>
                  <a:cubicBezTo>
                    <a:pt x="379" y="1"/>
                    <a:pt x="0" y="254"/>
                    <a:pt x="339" y="254"/>
                  </a:cubicBezTo>
                  <a:cubicBezTo>
                    <a:pt x="505" y="254"/>
                    <a:pt x="887" y="1"/>
                    <a:pt x="548" y="1"/>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76" name="Google Shape;476;p28"/>
            <p:cNvSpPr/>
            <p:nvPr/>
          </p:nvSpPr>
          <p:spPr>
            <a:xfrm rot="10370873">
              <a:off x="8454218" y="3922333"/>
              <a:ext cx="21843" cy="10359"/>
            </a:xfrm>
            <a:custGeom>
              <a:avLst/>
              <a:gdLst/>
              <a:ahLst/>
              <a:cxnLst/>
              <a:rect l="l" t="t" r="r" b="b"/>
              <a:pathLst>
                <a:path w="757" h="359" extrusionOk="0">
                  <a:moveTo>
                    <a:pt x="424" y="0"/>
                  </a:moveTo>
                  <a:cubicBezTo>
                    <a:pt x="333" y="0"/>
                    <a:pt x="238" y="26"/>
                    <a:pt x="180" y="84"/>
                  </a:cubicBezTo>
                  <a:lnTo>
                    <a:pt x="149" y="115"/>
                  </a:lnTo>
                  <a:cubicBezTo>
                    <a:pt x="0" y="263"/>
                    <a:pt x="161" y="359"/>
                    <a:pt x="336" y="359"/>
                  </a:cubicBezTo>
                  <a:cubicBezTo>
                    <a:pt x="426" y="359"/>
                    <a:pt x="521" y="334"/>
                    <a:pt x="578" y="277"/>
                  </a:cubicBezTo>
                  <a:cubicBezTo>
                    <a:pt x="588" y="264"/>
                    <a:pt x="598" y="254"/>
                    <a:pt x="608" y="244"/>
                  </a:cubicBezTo>
                  <a:cubicBezTo>
                    <a:pt x="756" y="95"/>
                    <a:pt x="598" y="0"/>
                    <a:pt x="424"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77" name="Google Shape;477;p28"/>
            <p:cNvSpPr/>
            <p:nvPr/>
          </p:nvSpPr>
          <p:spPr>
            <a:xfrm rot="10370873">
              <a:off x="8408042" y="3887860"/>
              <a:ext cx="17601" cy="11051"/>
            </a:xfrm>
            <a:custGeom>
              <a:avLst/>
              <a:gdLst/>
              <a:ahLst/>
              <a:cxnLst/>
              <a:rect l="l" t="t" r="r" b="b"/>
              <a:pathLst>
                <a:path w="610" h="383" extrusionOk="0">
                  <a:moveTo>
                    <a:pt x="293" y="0"/>
                  </a:moveTo>
                  <a:cubicBezTo>
                    <a:pt x="180" y="0"/>
                    <a:pt x="25" y="86"/>
                    <a:pt x="14" y="209"/>
                  </a:cubicBezTo>
                  <a:cubicBezTo>
                    <a:pt x="1" y="342"/>
                    <a:pt x="147" y="382"/>
                    <a:pt x="250" y="382"/>
                  </a:cubicBezTo>
                  <a:lnTo>
                    <a:pt x="316" y="382"/>
                  </a:lnTo>
                  <a:cubicBezTo>
                    <a:pt x="430" y="382"/>
                    <a:pt x="583" y="296"/>
                    <a:pt x="595" y="173"/>
                  </a:cubicBezTo>
                  <a:cubicBezTo>
                    <a:pt x="609" y="40"/>
                    <a:pt x="463" y="0"/>
                    <a:pt x="359"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78" name="Google Shape;478;p28"/>
            <p:cNvSpPr/>
            <p:nvPr/>
          </p:nvSpPr>
          <p:spPr>
            <a:xfrm rot="10370873">
              <a:off x="8460415" y="3791695"/>
              <a:ext cx="25623" cy="7329"/>
            </a:xfrm>
            <a:custGeom>
              <a:avLst/>
              <a:gdLst/>
              <a:ahLst/>
              <a:cxnLst/>
              <a:rect l="l" t="t" r="r" b="b"/>
              <a:pathLst>
                <a:path w="888" h="254" extrusionOk="0">
                  <a:moveTo>
                    <a:pt x="548" y="1"/>
                  </a:moveTo>
                  <a:cubicBezTo>
                    <a:pt x="379" y="1"/>
                    <a:pt x="0" y="254"/>
                    <a:pt x="339" y="254"/>
                  </a:cubicBezTo>
                  <a:cubicBezTo>
                    <a:pt x="508" y="254"/>
                    <a:pt x="887" y="1"/>
                    <a:pt x="548" y="1"/>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79" name="Google Shape;479;p28"/>
            <p:cNvSpPr/>
            <p:nvPr/>
          </p:nvSpPr>
          <p:spPr>
            <a:xfrm rot="10370873">
              <a:off x="8514552" y="3883257"/>
              <a:ext cx="25536" cy="7993"/>
            </a:xfrm>
            <a:custGeom>
              <a:avLst/>
              <a:gdLst/>
              <a:ahLst/>
              <a:cxnLst/>
              <a:rect l="l" t="t" r="r" b="b"/>
              <a:pathLst>
                <a:path w="885" h="277" extrusionOk="0">
                  <a:moveTo>
                    <a:pt x="542" y="0"/>
                  </a:moveTo>
                  <a:cubicBezTo>
                    <a:pt x="360" y="0"/>
                    <a:pt x="1" y="276"/>
                    <a:pt x="340" y="276"/>
                  </a:cubicBezTo>
                  <a:cubicBezTo>
                    <a:pt x="526" y="276"/>
                    <a:pt x="884" y="0"/>
                    <a:pt x="542"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80" name="Google Shape;480;p28"/>
            <p:cNvSpPr/>
            <p:nvPr/>
          </p:nvSpPr>
          <p:spPr>
            <a:xfrm rot="10370873">
              <a:off x="8489951" y="3916896"/>
              <a:ext cx="25334" cy="8858"/>
            </a:xfrm>
            <a:custGeom>
              <a:avLst/>
              <a:gdLst/>
              <a:ahLst/>
              <a:cxnLst/>
              <a:rect l="l" t="t" r="r" b="b"/>
              <a:pathLst>
                <a:path w="878" h="307" extrusionOk="0">
                  <a:moveTo>
                    <a:pt x="536" y="1"/>
                  </a:moveTo>
                  <a:cubicBezTo>
                    <a:pt x="332" y="1"/>
                    <a:pt x="1" y="306"/>
                    <a:pt x="343" y="306"/>
                  </a:cubicBezTo>
                  <a:cubicBezTo>
                    <a:pt x="545" y="306"/>
                    <a:pt x="878" y="1"/>
                    <a:pt x="536" y="1"/>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81" name="Google Shape;481;p28"/>
            <p:cNvSpPr/>
            <p:nvPr/>
          </p:nvSpPr>
          <p:spPr>
            <a:xfrm rot="10370873">
              <a:off x="8521856" y="3801673"/>
              <a:ext cx="19477" cy="7589"/>
            </a:xfrm>
            <a:custGeom>
              <a:avLst/>
              <a:gdLst/>
              <a:ahLst/>
              <a:cxnLst/>
              <a:rect l="l" t="t" r="r" b="b"/>
              <a:pathLst>
                <a:path w="675" h="263" extrusionOk="0">
                  <a:moveTo>
                    <a:pt x="406" y="0"/>
                  </a:moveTo>
                  <a:cubicBezTo>
                    <a:pt x="296" y="0"/>
                    <a:pt x="140" y="36"/>
                    <a:pt x="70" y="133"/>
                  </a:cubicBezTo>
                  <a:cubicBezTo>
                    <a:pt x="0" y="229"/>
                    <a:pt x="130" y="263"/>
                    <a:pt x="203" y="263"/>
                  </a:cubicBezTo>
                  <a:lnTo>
                    <a:pt x="269" y="263"/>
                  </a:lnTo>
                  <a:cubicBezTo>
                    <a:pt x="379" y="263"/>
                    <a:pt x="535" y="223"/>
                    <a:pt x="605" y="130"/>
                  </a:cubicBezTo>
                  <a:cubicBezTo>
                    <a:pt x="675" y="33"/>
                    <a:pt x="545" y="0"/>
                    <a:pt x="472"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82" name="Google Shape;482;p28"/>
            <p:cNvSpPr/>
            <p:nvPr/>
          </p:nvSpPr>
          <p:spPr>
            <a:xfrm rot="10370873">
              <a:off x="8518646" y="3850573"/>
              <a:ext cx="21208" cy="10965"/>
            </a:xfrm>
            <a:custGeom>
              <a:avLst/>
              <a:gdLst/>
              <a:ahLst/>
              <a:cxnLst/>
              <a:rect l="l" t="t" r="r" b="b"/>
              <a:pathLst>
                <a:path w="735" h="380" extrusionOk="0">
                  <a:moveTo>
                    <a:pt x="389" y="1"/>
                  </a:moveTo>
                  <a:cubicBezTo>
                    <a:pt x="97" y="1"/>
                    <a:pt x="0" y="380"/>
                    <a:pt x="346" y="380"/>
                  </a:cubicBezTo>
                  <a:cubicBezTo>
                    <a:pt x="638" y="380"/>
                    <a:pt x="735" y="1"/>
                    <a:pt x="389" y="1"/>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nvGrpSpPr>
          <p:cNvPr id="483" name="Google Shape;483;p28"/>
          <p:cNvGrpSpPr/>
          <p:nvPr/>
        </p:nvGrpSpPr>
        <p:grpSpPr>
          <a:xfrm>
            <a:off x="0" y="-10650"/>
            <a:ext cx="9143949" cy="5158468"/>
            <a:chOff x="0" y="-10650"/>
            <a:chExt cx="9143949" cy="5158468"/>
          </a:xfrm>
        </p:grpSpPr>
        <p:grpSp>
          <p:nvGrpSpPr>
            <p:cNvPr id="484" name="Google Shape;484;p28"/>
            <p:cNvGrpSpPr/>
            <p:nvPr/>
          </p:nvGrpSpPr>
          <p:grpSpPr>
            <a:xfrm>
              <a:off x="0" y="-10650"/>
              <a:ext cx="9143949" cy="5158468"/>
              <a:chOff x="267864" y="140547"/>
              <a:chExt cx="8608500" cy="4856400"/>
            </a:xfrm>
          </p:grpSpPr>
          <p:sp>
            <p:nvSpPr>
              <p:cNvPr id="485" name="Google Shape;485;p28"/>
              <p:cNvSpPr/>
              <p:nvPr/>
            </p:nvSpPr>
            <p:spPr>
              <a:xfrm>
                <a:off x="267864" y="146479"/>
                <a:ext cx="8608500" cy="393600"/>
              </a:xfrm>
              <a:prstGeom prst="rect">
                <a:avLst/>
              </a:prstGeom>
              <a:solidFill>
                <a:srgbClr val="FFFFFF"/>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86" name="Google Shape;486;p28"/>
              <p:cNvSpPr/>
              <p:nvPr/>
            </p:nvSpPr>
            <p:spPr>
              <a:xfrm rot="5400000">
                <a:off x="-1927873" y="2336397"/>
                <a:ext cx="4856400" cy="464700"/>
              </a:xfrm>
              <a:prstGeom prst="rect">
                <a:avLst/>
              </a:prstGeom>
              <a:solidFill>
                <a:srgbClr val="FFFFFF"/>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nvGrpSpPr>
            <p:cNvPr id="487" name="Google Shape;487;p28"/>
            <p:cNvGrpSpPr/>
            <p:nvPr/>
          </p:nvGrpSpPr>
          <p:grpSpPr>
            <a:xfrm rot="10800000">
              <a:off x="0" y="-10650"/>
              <a:ext cx="9143949" cy="5158468"/>
              <a:chOff x="267864" y="140547"/>
              <a:chExt cx="8608500" cy="4856400"/>
            </a:xfrm>
          </p:grpSpPr>
          <p:sp>
            <p:nvSpPr>
              <p:cNvPr id="488" name="Google Shape;488;p28"/>
              <p:cNvSpPr/>
              <p:nvPr/>
            </p:nvSpPr>
            <p:spPr>
              <a:xfrm>
                <a:off x="267864" y="146479"/>
                <a:ext cx="8608500" cy="393600"/>
              </a:xfrm>
              <a:prstGeom prst="rect">
                <a:avLst/>
              </a:prstGeom>
              <a:solidFill>
                <a:srgbClr val="FFFFFF"/>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89" name="Google Shape;489;p28"/>
              <p:cNvSpPr/>
              <p:nvPr/>
            </p:nvSpPr>
            <p:spPr>
              <a:xfrm rot="5400000">
                <a:off x="-1927873" y="2336397"/>
                <a:ext cx="4856400" cy="464700"/>
              </a:xfrm>
              <a:prstGeom prst="rect">
                <a:avLst/>
              </a:prstGeom>
              <a:solidFill>
                <a:srgbClr val="FFFFFF"/>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grpSp>
        <p:nvGrpSpPr>
          <p:cNvPr id="490" name="Google Shape;490;p28"/>
          <p:cNvGrpSpPr/>
          <p:nvPr/>
        </p:nvGrpSpPr>
        <p:grpSpPr>
          <a:xfrm rot="10800000">
            <a:off x="0" y="-10650"/>
            <a:ext cx="9143949" cy="5158468"/>
            <a:chOff x="267864" y="140547"/>
            <a:chExt cx="8608500" cy="4856400"/>
          </a:xfrm>
        </p:grpSpPr>
        <p:sp>
          <p:nvSpPr>
            <p:cNvPr id="491" name="Google Shape;491;p28"/>
            <p:cNvSpPr/>
            <p:nvPr/>
          </p:nvSpPr>
          <p:spPr>
            <a:xfrm>
              <a:off x="267864" y="146479"/>
              <a:ext cx="8608500" cy="393600"/>
            </a:xfrm>
            <a:prstGeom prst="rect">
              <a:avLst/>
            </a:prstGeom>
            <a:solidFill>
              <a:srgbClr val="FFFFFF"/>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92" name="Google Shape;492;p28"/>
            <p:cNvSpPr/>
            <p:nvPr/>
          </p:nvSpPr>
          <p:spPr>
            <a:xfrm rot="5400000">
              <a:off x="-1927873" y="2336397"/>
              <a:ext cx="4856400" cy="464700"/>
            </a:xfrm>
            <a:prstGeom prst="rect">
              <a:avLst/>
            </a:prstGeom>
            <a:solidFill>
              <a:srgbClr val="FFFFFF"/>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sp>
        <p:nvSpPr>
          <p:cNvPr id="493" name="Google Shape;493;p28"/>
          <p:cNvSpPr txBox="1">
            <a:spLocks noGrp="1"/>
          </p:cNvSpPr>
          <p:nvPr>
            <p:ph type="ctrTitle"/>
          </p:nvPr>
        </p:nvSpPr>
        <p:spPr>
          <a:xfrm>
            <a:off x="939299" y="552646"/>
            <a:ext cx="7265400" cy="548100"/>
          </a:xfrm>
          <a:prstGeom prst="rect">
            <a:avLst/>
          </a:prstGeom>
          <a:noFill/>
          <a:ln>
            <a:noFill/>
          </a:ln>
        </p:spPr>
        <p:txBody>
          <a:bodyPr spcFirstLastPara="1" wrap="square" lIns="91425" tIns="91425" rIns="91425" bIns="91425" anchor="t" anchorCtr="0">
            <a:noAutofit/>
          </a:bodyPr>
          <a:lstStyle>
            <a:lvl1pPr lvl="0" algn="ctr">
              <a:lnSpc>
                <a:spcPct val="100000"/>
              </a:lnSpc>
              <a:spcBef>
                <a:spcPts val="0"/>
              </a:spcBef>
              <a:spcAft>
                <a:spcPts val="0"/>
              </a:spcAft>
              <a:buSzPts val="3600"/>
              <a:buNone/>
              <a:defRPr/>
            </a:lvl1pPr>
            <a:lvl2pPr lvl="1" algn="ctr">
              <a:lnSpc>
                <a:spcPct val="100000"/>
              </a:lnSpc>
              <a:spcBef>
                <a:spcPts val="0"/>
              </a:spcBef>
              <a:spcAft>
                <a:spcPts val="0"/>
              </a:spcAft>
              <a:buClr>
                <a:schemeClr val="dk1"/>
              </a:buClr>
              <a:buSzPts val="3600"/>
              <a:buNone/>
              <a:defRPr sz="3600">
                <a:solidFill>
                  <a:schemeClr val="dk1"/>
                </a:solidFill>
              </a:defRPr>
            </a:lvl2pPr>
            <a:lvl3pPr lvl="2" algn="ctr">
              <a:lnSpc>
                <a:spcPct val="100000"/>
              </a:lnSpc>
              <a:spcBef>
                <a:spcPts val="0"/>
              </a:spcBef>
              <a:spcAft>
                <a:spcPts val="0"/>
              </a:spcAft>
              <a:buClr>
                <a:schemeClr val="dk1"/>
              </a:buClr>
              <a:buSzPts val="3600"/>
              <a:buNone/>
              <a:defRPr sz="3600">
                <a:solidFill>
                  <a:schemeClr val="dk1"/>
                </a:solidFill>
              </a:defRPr>
            </a:lvl3pPr>
            <a:lvl4pPr lvl="3" algn="ctr">
              <a:lnSpc>
                <a:spcPct val="100000"/>
              </a:lnSpc>
              <a:spcBef>
                <a:spcPts val="0"/>
              </a:spcBef>
              <a:spcAft>
                <a:spcPts val="0"/>
              </a:spcAft>
              <a:buClr>
                <a:schemeClr val="dk1"/>
              </a:buClr>
              <a:buSzPts val="3600"/>
              <a:buNone/>
              <a:defRPr sz="3600">
                <a:solidFill>
                  <a:schemeClr val="dk1"/>
                </a:solidFill>
              </a:defRPr>
            </a:lvl4pPr>
            <a:lvl5pPr lvl="4" algn="ctr">
              <a:lnSpc>
                <a:spcPct val="100000"/>
              </a:lnSpc>
              <a:spcBef>
                <a:spcPts val="0"/>
              </a:spcBef>
              <a:spcAft>
                <a:spcPts val="0"/>
              </a:spcAft>
              <a:buClr>
                <a:schemeClr val="dk1"/>
              </a:buClr>
              <a:buSzPts val="3600"/>
              <a:buNone/>
              <a:defRPr sz="3600">
                <a:solidFill>
                  <a:schemeClr val="dk1"/>
                </a:solidFill>
              </a:defRPr>
            </a:lvl5pPr>
            <a:lvl6pPr lvl="5" algn="ctr">
              <a:lnSpc>
                <a:spcPct val="100000"/>
              </a:lnSpc>
              <a:spcBef>
                <a:spcPts val="0"/>
              </a:spcBef>
              <a:spcAft>
                <a:spcPts val="0"/>
              </a:spcAft>
              <a:buClr>
                <a:schemeClr val="dk1"/>
              </a:buClr>
              <a:buSzPts val="3600"/>
              <a:buNone/>
              <a:defRPr sz="3600">
                <a:solidFill>
                  <a:schemeClr val="dk1"/>
                </a:solidFill>
              </a:defRPr>
            </a:lvl6pPr>
            <a:lvl7pPr lvl="6" algn="ctr">
              <a:lnSpc>
                <a:spcPct val="100000"/>
              </a:lnSpc>
              <a:spcBef>
                <a:spcPts val="0"/>
              </a:spcBef>
              <a:spcAft>
                <a:spcPts val="0"/>
              </a:spcAft>
              <a:buClr>
                <a:schemeClr val="dk1"/>
              </a:buClr>
              <a:buSzPts val="3600"/>
              <a:buNone/>
              <a:defRPr sz="3600">
                <a:solidFill>
                  <a:schemeClr val="dk1"/>
                </a:solidFill>
              </a:defRPr>
            </a:lvl7pPr>
            <a:lvl8pPr lvl="7" algn="ctr">
              <a:lnSpc>
                <a:spcPct val="100000"/>
              </a:lnSpc>
              <a:spcBef>
                <a:spcPts val="0"/>
              </a:spcBef>
              <a:spcAft>
                <a:spcPts val="0"/>
              </a:spcAft>
              <a:buClr>
                <a:schemeClr val="dk1"/>
              </a:buClr>
              <a:buSzPts val="3600"/>
              <a:buNone/>
              <a:defRPr sz="3600">
                <a:solidFill>
                  <a:schemeClr val="dk1"/>
                </a:solidFill>
              </a:defRPr>
            </a:lvl8pPr>
            <a:lvl9pPr lvl="8" algn="ctr">
              <a:lnSpc>
                <a:spcPct val="100000"/>
              </a:lnSpc>
              <a:spcBef>
                <a:spcPts val="0"/>
              </a:spcBef>
              <a:spcAft>
                <a:spcPts val="0"/>
              </a:spcAft>
              <a:buClr>
                <a:schemeClr val="dk1"/>
              </a:buClr>
              <a:buSzPts val="3600"/>
              <a:buNone/>
              <a:defRPr sz="3600">
                <a:solidFill>
                  <a:schemeClr val="dk1"/>
                </a:solidFill>
              </a:defRPr>
            </a:lvl9p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Big number">
  <p:cSld name="BIG_NUMBER">
    <p:bg>
      <p:bgPr>
        <a:solidFill>
          <a:schemeClr val="dk1"/>
        </a:solidFill>
        <a:effectLst/>
      </p:bgPr>
    </p:bg>
    <p:spTree>
      <p:nvGrpSpPr>
        <p:cNvPr id="1" name="Shape 494"/>
        <p:cNvGrpSpPr/>
        <p:nvPr/>
      </p:nvGrpSpPr>
      <p:grpSpPr>
        <a:xfrm>
          <a:off x="0" y="0"/>
          <a:ext cx="0" cy="0"/>
          <a:chOff x="0" y="0"/>
          <a:chExt cx="0" cy="0"/>
        </a:xfrm>
      </p:grpSpPr>
      <p:grpSp>
        <p:nvGrpSpPr>
          <p:cNvPr id="495" name="Google Shape;495;p29"/>
          <p:cNvGrpSpPr/>
          <p:nvPr/>
        </p:nvGrpSpPr>
        <p:grpSpPr>
          <a:xfrm>
            <a:off x="228812" y="-187211"/>
            <a:ext cx="8444105" cy="5300563"/>
            <a:chOff x="228812" y="-187211"/>
            <a:chExt cx="8444105" cy="5300563"/>
          </a:xfrm>
        </p:grpSpPr>
        <p:sp>
          <p:nvSpPr>
            <p:cNvPr id="496" name="Google Shape;496;p29"/>
            <p:cNvSpPr/>
            <p:nvPr/>
          </p:nvSpPr>
          <p:spPr>
            <a:xfrm>
              <a:off x="6919028" y="3510484"/>
              <a:ext cx="1753889" cy="1602868"/>
            </a:xfrm>
            <a:custGeom>
              <a:avLst/>
              <a:gdLst/>
              <a:ahLst/>
              <a:cxnLst/>
              <a:rect l="l" t="t" r="r" b="b"/>
              <a:pathLst>
                <a:path w="18419" h="16833" extrusionOk="0">
                  <a:moveTo>
                    <a:pt x="12177" y="0"/>
                  </a:moveTo>
                  <a:cubicBezTo>
                    <a:pt x="11648" y="0"/>
                    <a:pt x="11109" y="46"/>
                    <a:pt x="10599" y="46"/>
                  </a:cubicBezTo>
                  <a:cubicBezTo>
                    <a:pt x="10579" y="46"/>
                    <a:pt x="10558" y="46"/>
                    <a:pt x="10538" y="46"/>
                  </a:cubicBezTo>
                  <a:cubicBezTo>
                    <a:pt x="10391" y="45"/>
                    <a:pt x="10250" y="43"/>
                    <a:pt x="10112" y="43"/>
                  </a:cubicBezTo>
                  <a:cubicBezTo>
                    <a:pt x="9632" y="43"/>
                    <a:pt x="9195" y="68"/>
                    <a:pt x="8715" y="262"/>
                  </a:cubicBezTo>
                  <a:cubicBezTo>
                    <a:pt x="8256" y="447"/>
                    <a:pt x="7784" y="577"/>
                    <a:pt x="7306" y="707"/>
                  </a:cubicBezTo>
                  <a:cubicBezTo>
                    <a:pt x="6073" y="1039"/>
                    <a:pt x="5021" y="1344"/>
                    <a:pt x="3911" y="2033"/>
                  </a:cubicBezTo>
                  <a:cubicBezTo>
                    <a:pt x="2246" y="3062"/>
                    <a:pt x="855" y="4763"/>
                    <a:pt x="292" y="6650"/>
                  </a:cubicBezTo>
                  <a:cubicBezTo>
                    <a:pt x="1" y="7637"/>
                    <a:pt x="143" y="8746"/>
                    <a:pt x="143" y="9767"/>
                  </a:cubicBezTo>
                  <a:cubicBezTo>
                    <a:pt x="143" y="10640"/>
                    <a:pt x="117" y="11328"/>
                    <a:pt x="422" y="12145"/>
                  </a:cubicBezTo>
                  <a:cubicBezTo>
                    <a:pt x="801" y="13168"/>
                    <a:pt x="1482" y="13643"/>
                    <a:pt x="2176" y="14444"/>
                  </a:cubicBezTo>
                  <a:cubicBezTo>
                    <a:pt x="2652" y="14992"/>
                    <a:pt x="3083" y="15451"/>
                    <a:pt x="3665" y="15882"/>
                  </a:cubicBezTo>
                  <a:cubicBezTo>
                    <a:pt x="4306" y="16414"/>
                    <a:pt x="5631" y="16763"/>
                    <a:pt x="6744" y="16763"/>
                  </a:cubicBezTo>
                  <a:cubicBezTo>
                    <a:pt x="7524" y="16763"/>
                    <a:pt x="8354" y="16832"/>
                    <a:pt x="9165" y="16832"/>
                  </a:cubicBezTo>
                  <a:cubicBezTo>
                    <a:pt x="9611" y="16832"/>
                    <a:pt x="10052" y="16811"/>
                    <a:pt x="10475" y="16746"/>
                  </a:cubicBezTo>
                  <a:cubicBezTo>
                    <a:pt x="11206" y="16633"/>
                    <a:pt x="12077" y="16225"/>
                    <a:pt x="12731" y="15896"/>
                  </a:cubicBezTo>
                  <a:cubicBezTo>
                    <a:pt x="13538" y="15487"/>
                    <a:pt x="14352" y="15025"/>
                    <a:pt x="15119" y="14547"/>
                  </a:cubicBezTo>
                  <a:cubicBezTo>
                    <a:pt x="16150" y="13902"/>
                    <a:pt x="17063" y="13221"/>
                    <a:pt x="17758" y="12198"/>
                  </a:cubicBezTo>
                  <a:cubicBezTo>
                    <a:pt x="18389" y="11262"/>
                    <a:pt x="18399" y="10368"/>
                    <a:pt x="18402" y="9275"/>
                  </a:cubicBezTo>
                  <a:cubicBezTo>
                    <a:pt x="18419" y="6633"/>
                    <a:pt x="17798" y="4102"/>
                    <a:pt x="15970" y="2108"/>
                  </a:cubicBezTo>
                  <a:cubicBezTo>
                    <a:pt x="15233" y="1305"/>
                    <a:pt x="14279" y="291"/>
                    <a:pt x="13163" y="79"/>
                  </a:cubicBezTo>
                  <a:cubicBezTo>
                    <a:pt x="12845" y="19"/>
                    <a:pt x="12513" y="0"/>
                    <a:pt x="12177" y="0"/>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97" name="Google Shape;497;p29"/>
            <p:cNvSpPr/>
            <p:nvPr/>
          </p:nvSpPr>
          <p:spPr>
            <a:xfrm>
              <a:off x="7140066" y="3979383"/>
              <a:ext cx="63241" cy="40811"/>
            </a:xfrm>
            <a:custGeom>
              <a:avLst/>
              <a:gdLst/>
              <a:ahLst/>
              <a:cxnLst/>
              <a:rect l="l" t="t" r="r" b="b"/>
              <a:pathLst>
                <a:path w="609" h="393" extrusionOk="0">
                  <a:moveTo>
                    <a:pt x="293" y="1"/>
                  </a:moveTo>
                  <a:cubicBezTo>
                    <a:pt x="177" y="1"/>
                    <a:pt x="24" y="90"/>
                    <a:pt x="14" y="213"/>
                  </a:cubicBezTo>
                  <a:cubicBezTo>
                    <a:pt x="1" y="349"/>
                    <a:pt x="147" y="392"/>
                    <a:pt x="250" y="392"/>
                  </a:cubicBezTo>
                  <a:lnTo>
                    <a:pt x="316" y="392"/>
                  </a:lnTo>
                  <a:cubicBezTo>
                    <a:pt x="433" y="392"/>
                    <a:pt x="586" y="303"/>
                    <a:pt x="595" y="180"/>
                  </a:cubicBezTo>
                  <a:cubicBezTo>
                    <a:pt x="609" y="44"/>
                    <a:pt x="463" y="1"/>
                    <a:pt x="359" y="1"/>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98" name="Google Shape;498;p29"/>
            <p:cNvSpPr/>
            <p:nvPr/>
          </p:nvSpPr>
          <p:spPr>
            <a:xfrm>
              <a:off x="7018359" y="4124975"/>
              <a:ext cx="92525" cy="25961"/>
            </a:xfrm>
            <a:custGeom>
              <a:avLst/>
              <a:gdLst/>
              <a:ahLst/>
              <a:cxnLst/>
              <a:rect l="l" t="t" r="r" b="b"/>
              <a:pathLst>
                <a:path w="891" h="250" extrusionOk="0">
                  <a:moveTo>
                    <a:pt x="548" y="1"/>
                  </a:moveTo>
                  <a:cubicBezTo>
                    <a:pt x="382" y="1"/>
                    <a:pt x="0" y="249"/>
                    <a:pt x="343" y="249"/>
                  </a:cubicBezTo>
                  <a:cubicBezTo>
                    <a:pt x="508" y="249"/>
                    <a:pt x="890" y="1"/>
                    <a:pt x="548" y="1"/>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99" name="Google Shape;499;p29"/>
            <p:cNvSpPr/>
            <p:nvPr/>
          </p:nvSpPr>
          <p:spPr>
            <a:xfrm>
              <a:off x="7150866" y="4157063"/>
              <a:ext cx="69368" cy="30842"/>
            </a:xfrm>
            <a:custGeom>
              <a:avLst/>
              <a:gdLst/>
              <a:ahLst/>
              <a:cxnLst/>
              <a:rect l="l" t="t" r="r" b="b"/>
              <a:pathLst>
                <a:path w="668" h="297" extrusionOk="0">
                  <a:moveTo>
                    <a:pt x="399" y="0"/>
                  </a:moveTo>
                  <a:cubicBezTo>
                    <a:pt x="286" y="0"/>
                    <a:pt x="129" y="37"/>
                    <a:pt x="63" y="140"/>
                  </a:cubicBezTo>
                  <a:cubicBezTo>
                    <a:pt x="0" y="243"/>
                    <a:pt x="116" y="296"/>
                    <a:pt x="203" y="296"/>
                  </a:cubicBezTo>
                  <a:lnTo>
                    <a:pt x="269" y="296"/>
                  </a:lnTo>
                  <a:cubicBezTo>
                    <a:pt x="382" y="296"/>
                    <a:pt x="538" y="259"/>
                    <a:pt x="605" y="157"/>
                  </a:cubicBezTo>
                  <a:cubicBezTo>
                    <a:pt x="668" y="57"/>
                    <a:pt x="551" y="0"/>
                    <a:pt x="465"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00" name="Google Shape;500;p29"/>
            <p:cNvSpPr/>
            <p:nvPr/>
          </p:nvSpPr>
          <p:spPr>
            <a:xfrm>
              <a:off x="7282231" y="4075960"/>
              <a:ext cx="76014" cy="40811"/>
            </a:xfrm>
            <a:custGeom>
              <a:avLst/>
              <a:gdLst/>
              <a:ahLst/>
              <a:cxnLst/>
              <a:rect l="l" t="t" r="r" b="b"/>
              <a:pathLst>
                <a:path w="732" h="393" extrusionOk="0">
                  <a:moveTo>
                    <a:pt x="386" y="1"/>
                  </a:moveTo>
                  <a:cubicBezTo>
                    <a:pt x="91" y="1"/>
                    <a:pt x="1" y="393"/>
                    <a:pt x="346" y="393"/>
                  </a:cubicBezTo>
                  <a:cubicBezTo>
                    <a:pt x="645" y="393"/>
                    <a:pt x="732" y="1"/>
                    <a:pt x="386" y="1"/>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01" name="Google Shape;501;p29"/>
            <p:cNvSpPr/>
            <p:nvPr/>
          </p:nvSpPr>
          <p:spPr>
            <a:xfrm>
              <a:off x="7257724" y="3967648"/>
              <a:ext cx="62930" cy="22846"/>
            </a:xfrm>
            <a:custGeom>
              <a:avLst/>
              <a:gdLst/>
              <a:ahLst/>
              <a:cxnLst/>
              <a:rect l="l" t="t" r="r" b="b"/>
              <a:pathLst>
                <a:path w="606" h="220" extrusionOk="0">
                  <a:moveTo>
                    <a:pt x="433" y="1"/>
                  </a:moveTo>
                  <a:cubicBezTo>
                    <a:pt x="310" y="1"/>
                    <a:pt x="177" y="27"/>
                    <a:pt x="74" y="97"/>
                  </a:cubicBezTo>
                  <a:cubicBezTo>
                    <a:pt x="1" y="150"/>
                    <a:pt x="1" y="220"/>
                    <a:pt x="107" y="220"/>
                  </a:cubicBezTo>
                  <a:lnTo>
                    <a:pt x="174" y="220"/>
                  </a:lnTo>
                  <a:cubicBezTo>
                    <a:pt x="296" y="220"/>
                    <a:pt x="429" y="194"/>
                    <a:pt x="532" y="124"/>
                  </a:cubicBezTo>
                  <a:cubicBezTo>
                    <a:pt x="606" y="70"/>
                    <a:pt x="606" y="1"/>
                    <a:pt x="499" y="1"/>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02" name="Google Shape;502;p29"/>
            <p:cNvSpPr/>
            <p:nvPr/>
          </p:nvSpPr>
          <p:spPr>
            <a:xfrm>
              <a:off x="8525576" y="4520732"/>
              <a:ext cx="90448" cy="35930"/>
            </a:xfrm>
            <a:custGeom>
              <a:avLst/>
              <a:gdLst/>
              <a:ahLst/>
              <a:cxnLst/>
              <a:rect l="l" t="t" r="r" b="b"/>
              <a:pathLst>
                <a:path w="871" h="346" extrusionOk="0">
                  <a:moveTo>
                    <a:pt x="529" y="0"/>
                  </a:moveTo>
                  <a:cubicBezTo>
                    <a:pt x="300" y="0"/>
                    <a:pt x="1" y="345"/>
                    <a:pt x="343" y="345"/>
                  </a:cubicBezTo>
                  <a:cubicBezTo>
                    <a:pt x="572" y="345"/>
                    <a:pt x="871" y="0"/>
                    <a:pt x="529"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03" name="Google Shape;503;p29"/>
            <p:cNvSpPr/>
            <p:nvPr/>
          </p:nvSpPr>
          <p:spPr>
            <a:xfrm>
              <a:off x="8324531" y="4435786"/>
              <a:ext cx="92110" cy="26376"/>
            </a:xfrm>
            <a:custGeom>
              <a:avLst/>
              <a:gdLst/>
              <a:ahLst/>
              <a:cxnLst/>
              <a:rect l="l" t="t" r="r" b="b"/>
              <a:pathLst>
                <a:path w="887" h="254" extrusionOk="0">
                  <a:moveTo>
                    <a:pt x="548" y="1"/>
                  </a:moveTo>
                  <a:cubicBezTo>
                    <a:pt x="379" y="1"/>
                    <a:pt x="0" y="254"/>
                    <a:pt x="339" y="254"/>
                  </a:cubicBezTo>
                  <a:cubicBezTo>
                    <a:pt x="505" y="254"/>
                    <a:pt x="887" y="1"/>
                    <a:pt x="548" y="1"/>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04" name="Google Shape;504;p29"/>
            <p:cNvSpPr/>
            <p:nvPr/>
          </p:nvSpPr>
          <p:spPr>
            <a:xfrm>
              <a:off x="8426300" y="4203898"/>
              <a:ext cx="78610" cy="37280"/>
            </a:xfrm>
            <a:custGeom>
              <a:avLst/>
              <a:gdLst/>
              <a:ahLst/>
              <a:cxnLst/>
              <a:rect l="l" t="t" r="r" b="b"/>
              <a:pathLst>
                <a:path w="757" h="359" extrusionOk="0">
                  <a:moveTo>
                    <a:pt x="424" y="0"/>
                  </a:moveTo>
                  <a:cubicBezTo>
                    <a:pt x="333" y="0"/>
                    <a:pt x="238" y="26"/>
                    <a:pt x="180" y="84"/>
                  </a:cubicBezTo>
                  <a:lnTo>
                    <a:pt x="149" y="115"/>
                  </a:lnTo>
                  <a:cubicBezTo>
                    <a:pt x="0" y="263"/>
                    <a:pt x="161" y="359"/>
                    <a:pt x="336" y="359"/>
                  </a:cubicBezTo>
                  <a:cubicBezTo>
                    <a:pt x="426" y="359"/>
                    <a:pt x="521" y="334"/>
                    <a:pt x="578" y="277"/>
                  </a:cubicBezTo>
                  <a:cubicBezTo>
                    <a:pt x="588" y="264"/>
                    <a:pt x="598" y="254"/>
                    <a:pt x="608" y="244"/>
                  </a:cubicBezTo>
                  <a:cubicBezTo>
                    <a:pt x="756" y="95"/>
                    <a:pt x="598" y="0"/>
                    <a:pt x="424"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05" name="Google Shape;505;p29"/>
            <p:cNvSpPr/>
            <p:nvPr/>
          </p:nvSpPr>
          <p:spPr>
            <a:xfrm>
              <a:off x="8591103" y="4346167"/>
              <a:ext cx="63345" cy="39772"/>
            </a:xfrm>
            <a:custGeom>
              <a:avLst/>
              <a:gdLst/>
              <a:ahLst/>
              <a:cxnLst/>
              <a:rect l="l" t="t" r="r" b="b"/>
              <a:pathLst>
                <a:path w="610" h="383" extrusionOk="0">
                  <a:moveTo>
                    <a:pt x="293" y="0"/>
                  </a:moveTo>
                  <a:cubicBezTo>
                    <a:pt x="180" y="0"/>
                    <a:pt x="25" y="86"/>
                    <a:pt x="14" y="209"/>
                  </a:cubicBezTo>
                  <a:cubicBezTo>
                    <a:pt x="1" y="342"/>
                    <a:pt x="147" y="382"/>
                    <a:pt x="250" y="382"/>
                  </a:cubicBezTo>
                  <a:lnTo>
                    <a:pt x="316" y="382"/>
                  </a:lnTo>
                  <a:cubicBezTo>
                    <a:pt x="430" y="382"/>
                    <a:pt x="583" y="296"/>
                    <a:pt x="595" y="173"/>
                  </a:cubicBezTo>
                  <a:cubicBezTo>
                    <a:pt x="609" y="40"/>
                    <a:pt x="463" y="0"/>
                    <a:pt x="359"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06" name="Google Shape;506;p29"/>
            <p:cNvSpPr/>
            <p:nvPr/>
          </p:nvSpPr>
          <p:spPr>
            <a:xfrm>
              <a:off x="8331385" y="4677643"/>
              <a:ext cx="92214" cy="26376"/>
            </a:xfrm>
            <a:custGeom>
              <a:avLst/>
              <a:gdLst/>
              <a:ahLst/>
              <a:cxnLst/>
              <a:rect l="l" t="t" r="r" b="b"/>
              <a:pathLst>
                <a:path w="888" h="254" extrusionOk="0">
                  <a:moveTo>
                    <a:pt x="548" y="1"/>
                  </a:moveTo>
                  <a:cubicBezTo>
                    <a:pt x="379" y="1"/>
                    <a:pt x="0" y="254"/>
                    <a:pt x="339" y="254"/>
                  </a:cubicBezTo>
                  <a:cubicBezTo>
                    <a:pt x="508" y="254"/>
                    <a:pt x="887" y="1"/>
                    <a:pt x="548" y="1"/>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07" name="Google Shape;507;p29"/>
            <p:cNvSpPr/>
            <p:nvPr/>
          </p:nvSpPr>
          <p:spPr>
            <a:xfrm>
              <a:off x="8179562" y="4324048"/>
              <a:ext cx="91902" cy="28765"/>
            </a:xfrm>
            <a:custGeom>
              <a:avLst/>
              <a:gdLst/>
              <a:ahLst/>
              <a:cxnLst/>
              <a:rect l="l" t="t" r="r" b="b"/>
              <a:pathLst>
                <a:path w="885" h="277" extrusionOk="0">
                  <a:moveTo>
                    <a:pt x="542" y="0"/>
                  </a:moveTo>
                  <a:cubicBezTo>
                    <a:pt x="360" y="0"/>
                    <a:pt x="1" y="276"/>
                    <a:pt x="340" y="276"/>
                  </a:cubicBezTo>
                  <a:cubicBezTo>
                    <a:pt x="526" y="276"/>
                    <a:pt x="884" y="0"/>
                    <a:pt x="542"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08" name="Google Shape;508;p29"/>
            <p:cNvSpPr/>
            <p:nvPr/>
          </p:nvSpPr>
          <p:spPr>
            <a:xfrm>
              <a:off x="8283408" y="4211894"/>
              <a:ext cx="91175" cy="31880"/>
            </a:xfrm>
            <a:custGeom>
              <a:avLst/>
              <a:gdLst/>
              <a:ahLst/>
              <a:cxnLst/>
              <a:rect l="l" t="t" r="r" b="b"/>
              <a:pathLst>
                <a:path w="878" h="307" extrusionOk="0">
                  <a:moveTo>
                    <a:pt x="536" y="1"/>
                  </a:moveTo>
                  <a:cubicBezTo>
                    <a:pt x="332" y="1"/>
                    <a:pt x="1" y="306"/>
                    <a:pt x="343" y="306"/>
                  </a:cubicBezTo>
                  <a:cubicBezTo>
                    <a:pt x="545" y="306"/>
                    <a:pt x="878" y="1"/>
                    <a:pt x="536" y="1"/>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09" name="Google Shape;509;p29"/>
            <p:cNvSpPr/>
            <p:nvPr/>
          </p:nvSpPr>
          <p:spPr>
            <a:xfrm>
              <a:off x="8138543" y="4614920"/>
              <a:ext cx="70095" cy="27311"/>
            </a:xfrm>
            <a:custGeom>
              <a:avLst/>
              <a:gdLst/>
              <a:ahLst/>
              <a:cxnLst/>
              <a:rect l="l" t="t" r="r" b="b"/>
              <a:pathLst>
                <a:path w="675" h="263" extrusionOk="0">
                  <a:moveTo>
                    <a:pt x="406" y="0"/>
                  </a:moveTo>
                  <a:cubicBezTo>
                    <a:pt x="296" y="0"/>
                    <a:pt x="140" y="36"/>
                    <a:pt x="70" y="133"/>
                  </a:cubicBezTo>
                  <a:cubicBezTo>
                    <a:pt x="0" y="229"/>
                    <a:pt x="130" y="263"/>
                    <a:pt x="203" y="263"/>
                  </a:cubicBezTo>
                  <a:lnTo>
                    <a:pt x="269" y="263"/>
                  </a:lnTo>
                  <a:cubicBezTo>
                    <a:pt x="379" y="263"/>
                    <a:pt x="535" y="223"/>
                    <a:pt x="605" y="130"/>
                  </a:cubicBezTo>
                  <a:cubicBezTo>
                    <a:pt x="675" y="33"/>
                    <a:pt x="545" y="0"/>
                    <a:pt x="472"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10" name="Google Shape;510;p29"/>
            <p:cNvSpPr/>
            <p:nvPr/>
          </p:nvSpPr>
          <p:spPr>
            <a:xfrm>
              <a:off x="8166477" y="4429244"/>
              <a:ext cx="76325" cy="39461"/>
            </a:xfrm>
            <a:custGeom>
              <a:avLst/>
              <a:gdLst/>
              <a:ahLst/>
              <a:cxnLst/>
              <a:rect l="l" t="t" r="r" b="b"/>
              <a:pathLst>
                <a:path w="735" h="380" extrusionOk="0">
                  <a:moveTo>
                    <a:pt x="389" y="1"/>
                  </a:moveTo>
                  <a:cubicBezTo>
                    <a:pt x="97" y="1"/>
                    <a:pt x="0" y="380"/>
                    <a:pt x="346" y="380"/>
                  </a:cubicBezTo>
                  <a:cubicBezTo>
                    <a:pt x="638" y="380"/>
                    <a:pt x="735" y="1"/>
                    <a:pt x="389" y="1"/>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11" name="Google Shape;511;p29"/>
            <p:cNvSpPr/>
            <p:nvPr/>
          </p:nvSpPr>
          <p:spPr>
            <a:xfrm rot="-10147741">
              <a:off x="1617298" y="175541"/>
              <a:ext cx="1791972" cy="1841269"/>
            </a:xfrm>
            <a:custGeom>
              <a:avLst/>
              <a:gdLst/>
              <a:ahLst/>
              <a:cxnLst/>
              <a:rect l="l" t="t" r="r" b="b"/>
              <a:pathLst>
                <a:path w="32788" h="33690" extrusionOk="0">
                  <a:moveTo>
                    <a:pt x="11724" y="0"/>
                  </a:moveTo>
                  <a:cubicBezTo>
                    <a:pt x="10869" y="0"/>
                    <a:pt x="10018" y="148"/>
                    <a:pt x="9236" y="517"/>
                  </a:cubicBezTo>
                  <a:cubicBezTo>
                    <a:pt x="8685" y="776"/>
                    <a:pt x="8392" y="1041"/>
                    <a:pt x="8316" y="1676"/>
                  </a:cubicBezTo>
                  <a:cubicBezTo>
                    <a:pt x="8180" y="2815"/>
                    <a:pt x="8366" y="3959"/>
                    <a:pt x="8571" y="5081"/>
                  </a:cubicBezTo>
                  <a:cubicBezTo>
                    <a:pt x="8874" y="6722"/>
                    <a:pt x="9748" y="8197"/>
                    <a:pt x="10063" y="9819"/>
                  </a:cubicBezTo>
                  <a:cubicBezTo>
                    <a:pt x="10246" y="10746"/>
                    <a:pt x="10359" y="11693"/>
                    <a:pt x="10522" y="12626"/>
                  </a:cubicBezTo>
                  <a:cubicBezTo>
                    <a:pt x="10748" y="13932"/>
                    <a:pt x="10871" y="15234"/>
                    <a:pt x="10545" y="16529"/>
                  </a:cubicBezTo>
                  <a:cubicBezTo>
                    <a:pt x="10226" y="17792"/>
                    <a:pt x="9712" y="18991"/>
                    <a:pt x="8851" y="19988"/>
                  </a:cubicBezTo>
                  <a:cubicBezTo>
                    <a:pt x="8312" y="20609"/>
                    <a:pt x="7615" y="21028"/>
                    <a:pt x="6987" y="21549"/>
                  </a:cubicBezTo>
                  <a:cubicBezTo>
                    <a:pt x="6369" y="22061"/>
                    <a:pt x="5751" y="22536"/>
                    <a:pt x="5100" y="23004"/>
                  </a:cubicBezTo>
                  <a:cubicBezTo>
                    <a:pt x="4243" y="23622"/>
                    <a:pt x="3396" y="24297"/>
                    <a:pt x="2691" y="25091"/>
                  </a:cubicBezTo>
                  <a:cubicBezTo>
                    <a:pt x="2137" y="25712"/>
                    <a:pt x="1731" y="26427"/>
                    <a:pt x="1270" y="27118"/>
                  </a:cubicBezTo>
                  <a:cubicBezTo>
                    <a:pt x="884" y="27699"/>
                    <a:pt x="449" y="28290"/>
                    <a:pt x="233" y="28968"/>
                  </a:cubicBezTo>
                  <a:cubicBezTo>
                    <a:pt x="0" y="29702"/>
                    <a:pt x="137" y="30383"/>
                    <a:pt x="273" y="31117"/>
                  </a:cubicBezTo>
                  <a:cubicBezTo>
                    <a:pt x="366" y="31606"/>
                    <a:pt x="389" y="31911"/>
                    <a:pt x="645" y="32290"/>
                  </a:cubicBezTo>
                  <a:cubicBezTo>
                    <a:pt x="828" y="32954"/>
                    <a:pt x="1443" y="33320"/>
                    <a:pt x="1691" y="33483"/>
                  </a:cubicBezTo>
                  <a:cubicBezTo>
                    <a:pt x="1934" y="33639"/>
                    <a:pt x="2145" y="33689"/>
                    <a:pt x="2360" y="33689"/>
                  </a:cubicBezTo>
                  <a:cubicBezTo>
                    <a:pt x="2589" y="33689"/>
                    <a:pt x="2824" y="33632"/>
                    <a:pt x="3110" y="33586"/>
                  </a:cubicBezTo>
                  <a:cubicBezTo>
                    <a:pt x="3652" y="33496"/>
                    <a:pt x="4286" y="33516"/>
                    <a:pt x="4704" y="33118"/>
                  </a:cubicBezTo>
                  <a:cubicBezTo>
                    <a:pt x="5306" y="32543"/>
                    <a:pt x="5920" y="31832"/>
                    <a:pt x="6429" y="31171"/>
                  </a:cubicBezTo>
                  <a:cubicBezTo>
                    <a:pt x="6841" y="30626"/>
                    <a:pt x="7156" y="29998"/>
                    <a:pt x="7702" y="29566"/>
                  </a:cubicBezTo>
                  <a:cubicBezTo>
                    <a:pt x="8021" y="29310"/>
                    <a:pt x="8392" y="29121"/>
                    <a:pt x="8738" y="28901"/>
                  </a:cubicBezTo>
                  <a:cubicBezTo>
                    <a:pt x="9814" y="28224"/>
                    <a:pt x="10798" y="27696"/>
                    <a:pt x="12050" y="27367"/>
                  </a:cubicBezTo>
                  <a:cubicBezTo>
                    <a:pt x="13186" y="27068"/>
                    <a:pt x="14372" y="26951"/>
                    <a:pt x="15528" y="26755"/>
                  </a:cubicBezTo>
                  <a:cubicBezTo>
                    <a:pt x="16773" y="26546"/>
                    <a:pt x="18079" y="26380"/>
                    <a:pt x="19356" y="26380"/>
                  </a:cubicBezTo>
                  <a:cubicBezTo>
                    <a:pt x="19561" y="26380"/>
                    <a:pt x="19766" y="26384"/>
                    <a:pt x="19970" y="26393"/>
                  </a:cubicBezTo>
                  <a:cubicBezTo>
                    <a:pt x="21000" y="26442"/>
                    <a:pt x="22014" y="26522"/>
                    <a:pt x="23039" y="26522"/>
                  </a:cubicBezTo>
                  <a:cubicBezTo>
                    <a:pt x="23406" y="26522"/>
                    <a:pt x="23775" y="26512"/>
                    <a:pt x="24146" y="26486"/>
                  </a:cubicBezTo>
                  <a:cubicBezTo>
                    <a:pt x="25508" y="26393"/>
                    <a:pt x="26880" y="26068"/>
                    <a:pt x="28226" y="25845"/>
                  </a:cubicBezTo>
                  <a:cubicBezTo>
                    <a:pt x="29740" y="25596"/>
                    <a:pt x="32698" y="25726"/>
                    <a:pt x="32764" y="23579"/>
                  </a:cubicBezTo>
                  <a:cubicBezTo>
                    <a:pt x="32787" y="22862"/>
                    <a:pt x="32538" y="22091"/>
                    <a:pt x="32425" y="21387"/>
                  </a:cubicBezTo>
                  <a:cubicBezTo>
                    <a:pt x="32376" y="21065"/>
                    <a:pt x="32339" y="20729"/>
                    <a:pt x="32272" y="20410"/>
                  </a:cubicBezTo>
                  <a:cubicBezTo>
                    <a:pt x="32037" y="19271"/>
                    <a:pt x="31724" y="18168"/>
                    <a:pt x="31531" y="17012"/>
                  </a:cubicBezTo>
                  <a:cubicBezTo>
                    <a:pt x="31186" y="14935"/>
                    <a:pt x="30741" y="12832"/>
                    <a:pt x="30701" y="10729"/>
                  </a:cubicBezTo>
                  <a:cubicBezTo>
                    <a:pt x="30681" y="9809"/>
                    <a:pt x="30704" y="8939"/>
                    <a:pt x="30555" y="8035"/>
                  </a:cubicBezTo>
                  <a:cubicBezTo>
                    <a:pt x="30372" y="6926"/>
                    <a:pt x="30073" y="5852"/>
                    <a:pt x="29847" y="4753"/>
                  </a:cubicBezTo>
                  <a:cubicBezTo>
                    <a:pt x="29674" y="3905"/>
                    <a:pt x="29199" y="2740"/>
                    <a:pt x="28558" y="2131"/>
                  </a:cubicBezTo>
                  <a:cubicBezTo>
                    <a:pt x="28079" y="1674"/>
                    <a:pt x="27559" y="1534"/>
                    <a:pt x="27012" y="1534"/>
                  </a:cubicBezTo>
                  <a:cubicBezTo>
                    <a:pt x="26423" y="1534"/>
                    <a:pt x="25804" y="1697"/>
                    <a:pt x="25173" y="1803"/>
                  </a:cubicBezTo>
                  <a:cubicBezTo>
                    <a:pt x="24171" y="1968"/>
                    <a:pt x="22984" y="2340"/>
                    <a:pt x="21924" y="2340"/>
                  </a:cubicBezTo>
                  <a:cubicBezTo>
                    <a:pt x="21705" y="2340"/>
                    <a:pt x="21491" y="2325"/>
                    <a:pt x="21286" y="2287"/>
                  </a:cubicBezTo>
                  <a:cubicBezTo>
                    <a:pt x="19858" y="2032"/>
                    <a:pt x="18383" y="1739"/>
                    <a:pt x="17003" y="1291"/>
                  </a:cubicBezTo>
                  <a:cubicBezTo>
                    <a:pt x="15804" y="902"/>
                    <a:pt x="14642" y="411"/>
                    <a:pt x="13402" y="171"/>
                  </a:cubicBezTo>
                  <a:cubicBezTo>
                    <a:pt x="12853" y="64"/>
                    <a:pt x="12288" y="0"/>
                    <a:pt x="11724" y="0"/>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12" name="Google Shape;512;p29"/>
            <p:cNvSpPr/>
            <p:nvPr/>
          </p:nvSpPr>
          <p:spPr>
            <a:xfrm rot="-10147741">
              <a:off x="1197504" y="4118"/>
              <a:ext cx="2250021" cy="2323202"/>
            </a:xfrm>
            <a:custGeom>
              <a:avLst/>
              <a:gdLst/>
              <a:ahLst/>
              <a:cxnLst/>
              <a:rect l="l" t="t" r="r" b="b"/>
              <a:pathLst>
                <a:path w="41169" h="42508" extrusionOk="0">
                  <a:moveTo>
                    <a:pt x="29429" y="4923"/>
                  </a:moveTo>
                  <a:cubicBezTo>
                    <a:pt x="29623" y="4923"/>
                    <a:pt x="29809" y="5026"/>
                    <a:pt x="29986" y="5233"/>
                  </a:cubicBezTo>
                  <a:lnTo>
                    <a:pt x="30016" y="5253"/>
                  </a:lnTo>
                  <a:cubicBezTo>
                    <a:pt x="30817" y="5641"/>
                    <a:pt x="31601" y="6087"/>
                    <a:pt x="32338" y="6581"/>
                  </a:cubicBezTo>
                  <a:cubicBezTo>
                    <a:pt x="33833" y="7674"/>
                    <a:pt x="35355" y="9136"/>
                    <a:pt x="36731" y="10800"/>
                  </a:cubicBezTo>
                  <a:lnTo>
                    <a:pt x="36913" y="11053"/>
                  </a:lnTo>
                  <a:cubicBezTo>
                    <a:pt x="35418" y="10405"/>
                    <a:pt x="34060" y="9488"/>
                    <a:pt x="32876" y="8322"/>
                  </a:cubicBezTo>
                  <a:cubicBezTo>
                    <a:pt x="31621" y="7263"/>
                    <a:pt x="30412" y="6130"/>
                    <a:pt x="29279" y="4943"/>
                  </a:cubicBezTo>
                  <a:cubicBezTo>
                    <a:pt x="29329" y="4930"/>
                    <a:pt x="29379" y="4923"/>
                    <a:pt x="29429" y="4923"/>
                  </a:cubicBezTo>
                  <a:close/>
                  <a:moveTo>
                    <a:pt x="12043" y="174"/>
                  </a:moveTo>
                  <a:cubicBezTo>
                    <a:pt x="12586" y="174"/>
                    <a:pt x="13166" y="457"/>
                    <a:pt x="13794" y="1027"/>
                  </a:cubicBezTo>
                  <a:lnTo>
                    <a:pt x="17169" y="3319"/>
                  </a:lnTo>
                  <a:lnTo>
                    <a:pt x="21266" y="6857"/>
                  </a:lnTo>
                  <a:lnTo>
                    <a:pt x="25924" y="11708"/>
                  </a:lnTo>
                  <a:cubicBezTo>
                    <a:pt x="28575" y="14601"/>
                    <a:pt x="31007" y="17720"/>
                    <a:pt x="33080" y="20863"/>
                  </a:cubicBezTo>
                  <a:lnTo>
                    <a:pt x="31172" y="20618"/>
                  </a:lnTo>
                  <a:lnTo>
                    <a:pt x="25498" y="18289"/>
                  </a:lnTo>
                  <a:lnTo>
                    <a:pt x="18555" y="14146"/>
                  </a:lnTo>
                  <a:cubicBezTo>
                    <a:pt x="15794" y="12605"/>
                    <a:pt x="13588" y="10495"/>
                    <a:pt x="12000" y="7881"/>
                  </a:cubicBezTo>
                  <a:lnTo>
                    <a:pt x="11986" y="7864"/>
                  </a:lnTo>
                  <a:cubicBezTo>
                    <a:pt x="11054" y="6947"/>
                    <a:pt x="10479" y="5837"/>
                    <a:pt x="10272" y="4572"/>
                  </a:cubicBezTo>
                  <a:lnTo>
                    <a:pt x="10263" y="4541"/>
                  </a:lnTo>
                  <a:cubicBezTo>
                    <a:pt x="9807" y="3754"/>
                    <a:pt x="9721" y="2933"/>
                    <a:pt x="10007" y="2103"/>
                  </a:cubicBezTo>
                  <a:lnTo>
                    <a:pt x="10013" y="2083"/>
                  </a:lnTo>
                  <a:lnTo>
                    <a:pt x="10010" y="2060"/>
                  </a:lnTo>
                  <a:cubicBezTo>
                    <a:pt x="9877" y="1332"/>
                    <a:pt x="10137" y="887"/>
                    <a:pt x="10804" y="701"/>
                  </a:cubicBezTo>
                  <a:lnTo>
                    <a:pt x="10841" y="681"/>
                  </a:lnTo>
                  <a:cubicBezTo>
                    <a:pt x="11223" y="343"/>
                    <a:pt x="11622" y="174"/>
                    <a:pt x="12043" y="174"/>
                  </a:cubicBezTo>
                  <a:close/>
                  <a:moveTo>
                    <a:pt x="9155" y="8634"/>
                  </a:moveTo>
                  <a:cubicBezTo>
                    <a:pt x="9670" y="8634"/>
                    <a:pt x="10162" y="8801"/>
                    <a:pt x="10625" y="9136"/>
                  </a:cubicBezTo>
                  <a:lnTo>
                    <a:pt x="10644" y="9146"/>
                  </a:lnTo>
                  <a:cubicBezTo>
                    <a:pt x="12186" y="9724"/>
                    <a:pt x="13575" y="10618"/>
                    <a:pt x="14774" y="11803"/>
                  </a:cubicBezTo>
                  <a:lnTo>
                    <a:pt x="18568" y="15524"/>
                  </a:lnTo>
                  <a:lnTo>
                    <a:pt x="22292" y="20255"/>
                  </a:lnTo>
                  <a:cubicBezTo>
                    <a:pt x="24385" y="23249"/>
                    <a:pt x="25916" y="26052"/>
                    <a:pt x="26980" y="28833"/>
                  </a:cubicBezTo>
                  <a:cubicBezTo>
                    <a:pt x="24803" y="27570"/>
                    <a:pt x="22738" y="26126"/>
                    <a:pt x="20804" y="24514"/>
                  </a:cubicBezTo>
                  <a:cubicBezTo>
                    <a:pt x="18495" y="22983"/>
                    <a:pt x="16362" y="21186"/>
                    <a:pt x="14449" y="19166"/>
                  </a:cubicBezTo>
                  <a:cubicBezTo>
                    <a:pt x="12748" y="17853"/>
                    <a:pt x="11299" y="16279"/>
                    <a:pt x="10133" y="14471"/>
                  </a:cubicBezTo>
                  <a:cubicBezTo>
                    <a:pt x="8927" y="13229"/>
                    <a:pt x="8127" y="11737"/>
                    <a:pt x="7757" y="10040"/>
                  </a:cubicBezTo>
                  <a:lnTo>
                    <a:pt x="8179" y="8824"/>
                  </a:lnTo>
                  <a:cubicBezTo>
                    <a:pt x="8512" y="8697"/>
                    <a:pt x="8838" y="8634"/>
                    <a:pt x="9155" y="8634"/>
                  </a:cubicBezTo>
                  <a:close/>
                  <a:moveTo>
                    <a:pt x="15329" y="12102"/>
                  </a:moveTo>
                  <a:cubicBezTo>
                    <a:pt x="16279" y="12927"/>
                    <a:pt x="17325" y="13661"/>
                    <a:pt x="18469" y="14295"/>
                  </a:cubicBezTo>
                  <a:lnTo>
                    <a:pt x="25418" y="18445"/>
                  </a:lnTo>
                  <a:lnTo>
                    <a:pt x="31116" y="20784"/>
                  </a:lnTo>
                  <a:lnTo>
                    <a:pt x="33206" y="21056"/>
                  </a:lnTo>
                  <a:cubicBezTo>
                    <a:pt x="33813" y="21986"/>
                    <a:pt x="34388" y="22917"/>
                    <a:pt x="34929" y="23843"/>
                  </a:cubicBezTo>
                  <a:cubicBezTo>
                    <a:pt x="35594" y="24793"/>
                    <a:pt x="36116" y="25830"/>
                    <a:pt x="36481" y="26923"/>
                  </a:cubicBezTo>
                  <a:lnTo>
                    <a:pt x="36491" y="26943"/>
                  </a:lnTo>
                  <a:cubicBezTo>
                    <a:pt x="37122" y="27920"/>
                    <a:pt x="37229" y="28979"/>
                    <a:pt x="36807" y="30092"/>
                  </a:cubicBezTo>
                  <a:lnTo>
                    <a:pt x="35319" y="31166"/>
                  </a:lnTo>
                  <a:lnTo>
                    <a:pt x="33033" y="31338"/>
                  </a:lnTo>
                  <a:lnTo>
                    <a:pt x="29754" y="30318"/>
                  </a:lnTo>
                  <a:cubicBezTo>
                    <a:pt x="28900" y="29899"/>
                    <a:pt x="28056" y="29451"/>
                    <a:pt x="27229" y="28979"/>
                  </a:cubicBezTo>
                  <a:cubicBezTo>
                    <a:pt x="27219" y="28956"/>
                    <a:pt x="27206" y="28933"/>
                    <a:pt x="27192" y="28906"/>
                  </a:cubicBezTo>
                  <a:cubicBezTo>
                    <a:pt x="26129" y="26072"/>
                    <a:pt x="24575" y="23209"/>
                    <a:pt x="22435" y="20149"/>
                  </a:cubicBezTo>
                  <a:lnTo>
                    <a:pt x="18701" y="15408"/>
                  </a:lnTo>
                  <a:lnTo>
                    <a:pt x="15329" y="12102"/>
                  </a:lnTo>
                  <a:close/>
                  <a:moveTo>
                    <a:pt x="5160" y="18377"/>
                  </a:moveTo>
                  <a:cubicBezTo>
                    <a:pt x="5501" y="18377"/>
                    <a:pt x="5793" y="18564"/>
                    <a:pt x="6046" y="18939"/>
                  </a:cubicBezTo>
                  <a:lnTo>
                    <a:pt x="6070" y="18963"/>
                  </a:lnTo>
                  <a:cubicBezTo>
                    <a:pt x="7312" y="19820"/>
                    <a:pt x="8438" y="20850"/>
                    <a:pt x="9419" y="22029"/>
                  </a:cubicBezTo>
                  <a:cubicBezTo>
                    <a:pt x="11179" y="23817"/>
                    <a:pt x="13047" y="25724"/>
                    <a:pt x="14807" y="27697"/>
                  </a:cubicBezTo>
                  <a:cubicBezTo>
                    <a:pt x="16362" y="29441"/>
                    <a:pt x="18123" y="31501"/>
                    <a:pt x="19335" y="33916"/>
                  </a:cubicBezTo>
                  <a:cubicBezTo>
                    <a:pt x="19498" y="34132"/>
                    <a:pt x="19631" y="34361"/>
                    <a:pt x="19731" y="34601"/>
                  </a:cubicBezTo>
                  <a:cubicBezTo>
                    <a:pt x="17541" y="33534"/>
                    <a:pt x="15534" y="32159"/>
                    <a:pt x="13751" y="30511"/>
                  </a:cubicBezTo>
                  <a:cubicBezTo>
                    <a:pt x="12419" y="29521"/>
                    <a:pt x="11189" y="28385"/>
                    <a:pt x="10090" y="27126"/>
                  </a:cubicBezTo>
                  <a:cubicBezTo>
                    <a:pt x="8993" y="26146"/>
                    <a:pt x="8030" y="25026"/>
                    <a:pt x="7222" y="23787"/>
                  </a:cubicBezTo>
                  <a:cubicBezTo>
                    <a:pt x="6170" y="22578"/>
                    <a:pt x="5369" y="21192"/>
                    <a:pt x="4838" y="19671"/>
                  </a:cubicBezTo>
                  <a:lnTo>
                    <a:pt x="4741" y="18461"/>
                  </a:lnTo>
                  <a:cubicBezTo>
                    <a:pt x="4888" y="18405"/>
                    <a:pt x="5028" y="18377"/>
                    <a:pt x="5160" y="18377"/>
                  </a:cubicBezTo>
                  <a:close/>
                  <a:moveTo>
                    <a:pt x="12039" y="0"/>
                  </a:moveTo>
                  <a:cubicBezTo>
                    <a:pt x="11584" y="0"/>
                    <a:pt x="11149" y="179"/>
                    <a:pt x="10738" y="538"/>
                  </a:cubicBezTo>
                  <a:cubicBezTo>
                    <a:pt x="10000" y="751"/>
                    <a:pt x="9694" y="1266"/>
                    <a:pt x="9830" y="2070"/>
                  </a:cubicBezTo>
                  <a:cubicBezTo>
                    <a:pt x="9542" y="2937"/>
                    <a:pt x="9631" y="3794"/>
                    <a:pt x="10103" y="4615"/>
                  </a:cubicBezTo>
                  <a:cubicBezTo>
                    <a:pt x="10316" y="5910"/>
                    <a:pt x="10904" y="7043"/>
                    <a:pt x="11854" y="7980"/>
                  </a:cubicBezTo>
                  <a:cubicBezTo>
                    <a:pt x="12541" y="9112"/>
                    <a:pt x="13342" y="10146"/>
                    <a:pt x="14252" y="11086"/>
                  </a:cubicBezTo>
                  <a:cubicBezTo>
                    <a:pt x="13196" y="10176"/>
                    <a:pt x="12010" y="9471"/>
                    <a:pt x="10718" y="8986"/>
                  </a:cubicBezTo>
                  <a:cubicBezTo>
                    <a:pt x="10226" y="8635"/>
                    <a:pt x="9706" y="8458"/>
                    <a:pt x="9160" y="8458"/>
                  </a:cubicBezTo>
                  <a:cubicBezTo>
                    <a:pt x="8809" y="8458"/>
                    <a:pt x="8447" y="8531"/>
                    <a:pt x="8076" y="8678"/>
                  </a:cubicBezTo>
                  <a:lnTo>
                    <a:pt x="8040" y="8691"/>
                  </a:lnTo>
                  <a:lnTo>
                    <a:pt x="7575" y="10029"/>
                  </a:lnTo>
                  <a:lnTo>
                    <a:pt x="7578" y="10053"/>
                  </a:lnTo>
                  <a:cubicBezTo>
                    <a:pt x="7954" y="11794"/>
                    <a:pt x="8771" y="13318"/>
                    <a:pt x="9997" y="14578"/>
                  </a:cubicBezTo>
                  <a:cubicBezTo>
                    <a:pt x="11163" y="16388"/>
                    <a:pt x="12624" y="17979"/>
                    <a:pt x="14332" y="19295"/>
                  </a:cubicBezTo>
                  <a:cubicBezTo>
                    <a:pt x="16242" y="21315"/>
                    <a:pt x="18389" y="23122"/>
                    <a:pt x="20701" y="24654"/>
                  </a:cubicBezTo>
                  <a:cubicBezTo>
                    <a:pt x="22694" y="26319"/>
                    <a:pt x="24834" y="27807"/>
                    <a:pt x="27096" y="29105"/>
                  </a:cubicBezTo>
                  <a:cubicBezTo>
                    <a:pt x="27508" y="29956"/>
                    <a:pt x="27738" y="30867"/>
                    <a:pt x="27781" y="31813"/>
                  </a:cubicBezTo>
                  <a:lnTo>
                    <a:pt x="27784" y="31840"/>
                  </a:lnTo>
                  <a:cubicBezTo>
                    <a:pt x="28069" y="32664"/>
                    <a:pt x="28056" y="33484"/>
                    <a:pt x="27741" y="34285"/>
                  </a:cubicBezTo>
                  <a:lnTo>
                    <a:pt x="27734" y="34318"/>
                  </a:lnTo>
                  <a:cubicBezTo>
                    <a:pt x="27738" y="35332"/>
                    <a:pt x="27249" y="36016"/>
                    <a:pt x="26239" y="36401"/>
                  </a:cubicBezTo>
                  <a:lnTo>
                    <a:pt x="23774" y="36178"/>
                  </a:lnTo>
                  <a:lnTo>
                    <a:pt x="19967" y="34717"/>
                  </a:lnTo>
                  <a:cubicBezTo>
                    <a:pt x="19967" y="34717"/>
                    <a:pt x="19964" y="34714"/>
                    <a:pt x="19960" y="34714"/>
                  </a:cubicBezTo>
                  <a:cubicBezTo>
                    <a:pt x="19850" y="34398"/>
                    <a:pt x="19691" y="34099"/>
                    <a:pt x="19485" y="33823"/>
                  </a:cubicBezTo>
                  <a:cubicBezTo>
                    <a:pt x="18272" y="31405"/>
                    <a:pt x="16502" y="29332"/>
                    <a:pt x="14940" y="27581"/>
                  </a:cubicBezTo>
                  <a:cubicBezTo>
                    <a:pt x="13176" y="25604"/>
                    <a:pt x="11309" y="23694"/>
                    <a:pt x="9548" y="21913"/>
                  </a:cubicBezTo>
                  <a:cubicBezTo>
                    <a:pt x="8568" y="20730"/>
                    <a:pt x="7435" y="19691"/>
                    <a:pt x="6183" y="18827"/>
                  </a:cubicBezTo>
                  <a:cubicBezTo>
                    <a:pt x="5897" y="18412"/>
                    <a:pt x="5555" y="18203"/>
                    <a:pt x="5163" y="18203"/>
                  </a:cubicBezTo>
                  <a:cubicBezTo>
                    <a:pt x="4990" y="18203"/>
                    <a:pt x="4807" y="18244"/>
                    <a:pt x="4615" y="18325"/>
                  </a:cubicBezTo>
                  <a:lnTo>
                    <a:pt x="4555" y="18349"/>
                  </a:lnTo>
                  <a:lnTo>
                    <a:pt x="4665" y="19697"/>
                  </a:lnTo>
                  <a:lnTo>
                    <a:pt x="4668" y="19717"/>
                  </a:lnTo>
                  <a:cubicBezTo>
                    <a:pt x="5206" y="21265"/>
                    <a:pt x="6020" y="22674"/>
                    <a:pt x="7083" y="23893"/>
                  </a:cubicBezTo>
                  <a:cubicBezTo>
                    <a:pt x="7894" y="25135"/>
                    <a:pt x="8864" y="26265"/>
                    <a:pt x="9964" y="27248"/>
                  </a:cubicBezTo>
                  <a:cubicBezTo>
                    <a:pt x="11066" y="28511"/>
                    <a:pt x="12305" y="29654"/>
                    <a:pt x="13638" y="30647"/>
                  </a:cubicBezTo>
                  <a:cubicBezTo>
                    <a:pt x="15471" y="32342"/>
                    <a:pt x="17548" y="33750"/>
                    <a:pt x="19817" y="34840"/>
                  </a:cubicBezTo>
                  <a:cubicBezTo>
                    <a:pt x="19890" y="35065"/>
                    <a:pt x="19937" y="35301"/>
                    <a:pt x="19953" y="35544"/>
                  </a:cubicBezTo>
                  <a:lnTo>
                    <a:pt x="19967" y="35584"/>
                  </a:lnTo>
                  <a:cubicBezTo>
                    <a:pt x="20156" y="35913"/>
                    <a:pt x="20129" y="36186"/>
                    <a:pt x="19880" y="36418"/>
                  </a:cubicBezTo>
                  <a:lnTo>
                    <a:pt x="19864" y="36448"/>
                  </a:lnTo>
                  <a:cubicBezTo>
                    <a:pt x="19688" y="36832"/>
                    <a:pt x="19380" y="37020"/>
                    <a:pt x="18928" y="37020"/>
                  </a:cubicBezTo>
                  <a:cubicBezTo>
                    <a:pt x="18840" y="37020"/>
                    <a:pt x="18747" y="37013"/>
                    <a:pt x="18648" y="36999"/>
                  </a:cubicBezTo>
                  <a:lnTo>
                    <a:pt x="16804" y="36764"/>
                  </a:lnTo>
                  <a:lnTo>
                    <a:pt x="14645" y="35942"/>
                  </a:lnTo>
                  <a:cubicBezTo>
                    <a:pt x="13312" y="35292"/>
                    <a:pt x="12090" y="34455"/>
                    <a:pt x="11000" y="33451"/>
                  </a:cubicBezTo>
                  <a:cubicBezTo>
                    <a:pt x="9694" y="32385"/>
                    <a:pt x="8435" y="31225"/>
                    <a:pt x="7216" y="30106"/>
                  </a:cubicBezTo>
                  <a:cubicBezTo>
                    <a:pt x="6549" y="29488"/>
                    <a:pt x="5854" y="28853"/>
                    <a:pt x="5166" y="28242"/>
                  </a:cubicBezTo>
                  <a:cubicBezTo>
                    <a:pt x="4173" y="27275"/>
                    <a:pt x="3076" y="26408"/>
                    <a:pt x="1900" y="25670"/>
                  </a:cubicBezTo>
                  <a:lnTo>
                    <a:pt x="711" y="25298"/>
                  </a:lnTo>
                  <a:lnTo>
                    <a:pt x="672" y="25348"/>
                  </a:lnTo>
                  <a:cubicBezTo>
                    <a:pt x="113" y="26119"/>
                    <a:pt x="0" y="27000"/>
                    <a:pt x="339" y="27963"/>
                  </a:cubicBezTo>
                  <a:cubicBezTo>
                    <a:pt x="549" y="29691"/>
                    <a:pt x="1150" y="31308"/>
                    <a:pt x="2123" y="32763"/>
                  </a:cubicBezTo>
                  <a:cubicBezTo>
                    <a:pt x="3067" y="34424"/>
                    <a:pt x="4173" y="36002"/>
                    <a:pt x="5419" y="37457"/>
                  </a:cubicBezTo>
                  <a:cubicBezTo>
                    <a:pt x="5914" y="37906"/>
                    <a:pt x="6389" y="38385"/>
                    <a:pt x="6834" y="38883"/>
                  </a:cubicBezTo>
                  <a:cubicBezTo>
                    <a:pt x="6974" y="39032"/>
                    <a:pt x="7110" y="39182"/>
                    <a:pt x="7249" y="39335"/>
                  </a:cubicBezTo>
                  <a:cubicBezTo>
                    <a:pt x="8229" y="40398"/>
                    <a:pt x="9246" y="41497"/>
                    <a:pt x="10518" y="42245"/>
                  </a:cubicBezTo>
                  <a:cubicBezTo>
                    <a:pt x="10761" y="42388"/>
                    <a:pt x="10963" y="42508"/>
                    <a:pt x="11189" y="42508"/>
                  </a:cubicBezTo>
                  <a:cubicBezTo>
                    <a:pt x="11325" y="42508"/>
                    <a:pt x="11472" y="42465"/>
                    <a:pt x="11638" y="42358"/>
                  </a:cubicBezTo>
                  <a:lnTo>
                    <a:pt x="11545" y="42209"/>
                  </a:lnTo>
                  <a:cubicBezTo>
                    <a:pt x="11408" y="42295"/>
                    <a:pt x="11295" y="42331"/>
                    <a:pt x="11187" y="42331"/>
                  </a:cubicBezTo>
                  <a:cubicBezTo>
                    <a:pt x="11011" y="42331"/>
                    <a:pt x="10846" y="42235"/>
                    <a:pt x="10608" y="42095"/>
                  </a:cubicBezTo>
                  <a:cubicBezTo>
                    <a:pt x="9355" y="41358"/>
                    <a:pt x="8352" y="40268"/>
                    <a:pt x="7379" y="39215"/>
                  </a:cubicBezTo>
                  <a:cubicBezTo>
                    <a:pt x="7239" y="39062"/>
                    <a:pt x="7100" y="38912"/>
                    <a:pt x="6963" y="38763"/>
                  </a:cubicBezTo>
                  <a:cubicBezTo>
                    <a:pt x="6515" y="38262"/>
                    <a:pt x="6037" y="37780"/>
                    <a:pt x="5545" y="37338"/>
                  </a:cubicBezTo>
                  <a:cubicBezTo>
                    <a:pt x="4312" y="35896"/>
                    <a:pt x="3216" y="34328"/>
                    <a:pt x="2273" y="32670"/>
                  </a:cubicBezTo>
                  <a:cubicBezTo>
                    <a:pt x="1313" y="31229"/>
                    <a:pt x="718" y="29637"/>
                    <a:pt x="512" y="27933"/>
                  </a:cubicBezTo>
                  <a:lnTo>
                    <a:pt x="505" y="27913"/>
                  </a:lnTo>
                  <a:cubicBezTo>
                    <a:pt x="193" y="27026"/>
                    <a:pt x="282" y="26215"/>
                    <a:pt x="778" y="25501"/>
                  </a:cubicBezTo>
                  <a:lnTo>
                    <a:pt x="1817" y="25827"/>
                  </a:lnTo>
                  <a:cubicBezTo>
                    <a:pt x="2977" y="26558"/>
                    <a:pt x="4063" y="27411"/>
                    <a:pt x="5046" y="28372"/>
                  </a:cubicBezTo>
                  <a:cubicBezTo>
                    <a:pt x="5738" y="28983"/>
                    <a:pt x="6429" y="29620"/>
                    <a:pt x="7096" y="30235"/>
                  </a:cubicBezTo>
                  <a:cubicBezTo>
                    <a:pt x="8319" y="31355"/>
                    <a:pt x="9582" y="32518"/>
                    <a:pt x="10884" y="33584"/>
                  </a:cubicBezTo>
                  <a:cubicBezTo>
                    <a:pt x="11983" y="34594"/>
                    <a:pt x="13219" y="35441"/>
                    <a:pt x="14574" y="36102"/>
                  </a:cubicBezTo>
                  <a:lnTo>
                    <a:pt x="16750" y="36930"/>
                  </a:lnTo>
                  <a:lnTo>
                    <a:pt x="18624" y="37172"/>
                  </a:lnTo>
                  <a:cubicBezTo>
                    <a:pt x="18731" y="37188"/>
                    <a:pt x="18833" y="37196"/>
                    <a:pt x="18930" y="37196"/>
                  </a:cubicBezTo>
                  <a:cubicBezTo>
                    <a:pt x="19445" y="37196"/>
                    <a:pt x="19809" y="36973"/>
                    <a:pt x="20013" y="36534"/>
                  </a:cubicBezTo>
                  <a:cubicBezTo>
                    <a:pt x="20306" y="36252"/>
                    <a:pt x="20342" y="35899"/>
                    <a:pt x="20126" y="35511"/>
                  </a:cubicBezTo>
                  <a:cubicBezTo>
                    <a:pt x="20110" y="35312"/>
                    <a:pt x="20076" y="35116"/>
                    <a:pt x="20027" y="34926"/>
                  </a:cubicBezTo>
                  <a:lnTo>
                    <a:pt x="20027" y="34926"/>
                  </a:lnTo>
                  <a:lnTo>
                    <a:pt x="23721" y="36345"/>
                  </a:lnTo>
                  <a:lnTo>
                    <a:pt x="26262" y="36580"/>
                  </a:lnTo>
                  <a:lnTo>
                    <a:pt x="26282" y="36574"/>
                  </a:lnTo>
                  <a:cubicBezTo>
                    <a:pt x="27359" y="36166"/>
                    <a:pt x="27907" y="35415"/>
                    <a:pt x="27910" y="34335"/>
                  </a:cubicBezTo>
                  <a:cubicBezTo>
                    <a:pt x="28232" y="33504"/>
                    <a:pt x="28249" y="32647"/>
                    <a:pt x="27953" y="31793"/>
                  </a:cubicBezTo>
                  <a:cubicBezTo>
                    <a:pt x="27913" y="30910"/>
                    <a:pt x="27710" y="30053"/>
                    <a:pt x="27359" y="29252"/>
                  </a:cubicBezTo>
                  <a:lnTo>
                    <a:pt x="27359" y="29252"/>
                  </a:lnTo>
                  <a:cubicBezTo>
                    <a:pt x="28123" y="29683"/>
                    <a:pt x="28900" y="30096"/>
                    <a:pt x="29691" y="30481"/>
                  </a:cubicBezTo>
                  <a:lnTo>
                    <a:pt x="33013" y="31514"/>
                  </a:lnTo>
                  <a:lnTo>
                    <a:pt x="35381" y="31338"/>
                  </a:lnTo>
                  <a:lnTo>
                    <a:pt x="36953" y="30206"/>
                  </a:lnTo>
                  <a:lnTo>
                    <a:pt x="36963" y="30182"/>
                  </a:lnTo>
                  <a:cubicBezTo>
                    <a:pt x="37411" y="29006"/>
                    <a:pt x="37305" y="27886"/>
                    <a:pt x="36644" y="26860"/>
                  </a:cubicBezTo>
                  <a:cubicBezTo>
                    <a:pt x="36275" y="25750"/>
                    <a:pt x="35747" y="24704"/>
                    <a:pt x="35076" y="23751"/>
                  </a:cubicBezTo>
                  <a:cubicBezTo>
                    <a:pt x="34561" y="22863"/>
                    <a:pt x="34012" y="21973"/>
                    <a:pt x="33434" y="21086"/>
                  </a:cubicBezTo>
                  <a:lnTo>
                    <a:pt x="33434" y="21086"/>
                  </a:lnTo>
                  <a:lnTo>
                    <a:pt x="34983" y="21285"/>
                  </a:lnTo>
                  <a:cubicBezTo>
                    <a:pt x="35125" y="21295"/>
                    <a:pt x="35265" y="21300"/>
                    <a:pt x="35403" y="21300"/>
                  </a:cubicBezTo>
                  <a:cubicBezTo>
                    <a:pt x="36653" y="21300"/>
                    <a:pt x="37752" y="20907"/>
                    <a:pt x="38670" y="20129"/>
                  </a:cubicBezTo>
                  <a:cubicBezTo>
                    <a:pt x="39355" y="19893"/>
                    <a:pt x="39747" y="19418"/>
                    <a:pt x="39843" y="18720"/>
                  </a:cubicBezTo>
                  <a:cubicBezTo>
                    <a:pt x="40192" y="18146"/>
                    <a:pt x="40259" y="17524"/>
                    <a:pt x="40043" y="16874"/>
                  </a:cubicBezTo>
                  <a:cubicBezTo>
                    <a:pt x="40020" y="15621"/>
                    <a:pt x="39618" y="14451"/>
                    <a:pt x="38850" y="13398"/>
                  </a:cubicBezTo>
                  <a:lnTo>
                    <a:pt x="37528" y="11591"/>
                  </a:lnTo>
                  <a:lnTo>
                    <a:pt x="37528" y="11591"/>
                  </a:lnTo>
                  <a:cubicBezTo>
                    <a:pt x="38242" y="11937"/>
                    <a:pt x="39013" y="12129"/>
                    <a:pt x="39830" y="12159"/>
                  </a:cubicBezTo>
                  <a:cubicBezTo>
                    <a:pt x="39873" y="12161"/>
                    <a:pt x="39915" y="12161"/>
                    <a:pt x="39958" y="12161"/>
                  </a:cubicBezTo>
                  <a:cubicBezTo>
                    <a:pt x="40375" y="12161"/>
                    <a:pt x="40780" y="12087"/>
                    <a:pt x="41168" y="11940"/>
                  </a:cubicBezTo>
                  <a:lnTo>
                    <a:pt x="41102" y="11774"/>
                  </a:lnTo>
                  <a:cubicBezTo>
                    <a:pt x="40740" y="11915"/>
                    <a:pt x="40358" y="11985"/>
                    <a:pt x="39964" y="11985"/>
                  </a:cubicBezTo>
                  <a:cubicBezTo>
                    <a:pt x="39922" y="11985"/>
                    <a:pt x="39880" y="11984"/>
                    <a:pt x="39837" y="11983"/>
                  </a:cubicBezTo>
                  <a:cubicBezTo>
                    <a:pt x="38930" y="11950"/>
                    <a:pt x="38079" y="11711"/>
                    <a:pt x="37292" y="11272"/>
                  </a:cubicBezTo>
                  <a:lnTo>
                    <a:pt x="36870" y="10694"/>
                  </a:lnTo>
                  <a:cubicBezTo>
                    <a:pt x="35481" y="9013"/>
                    <a:pt x="33949" y="7542"/>
                    <a:pt x="32442" y="6438"/>
                  </a:cubicBezTo>
                  <a:cubicBezTo>
                    <a:pt x="31697" y="5940"/>
                    <a:pt x="30913" y="5492"/>
                    <a:pt x="30106" y="5103"/>
                  </a:cubicBezTo>
                  <a:cubicBezTo>
                    <a:pt x="29896" y="4866"/>
                    <a:pt x="29671" y="4747"/>
                    <a:pt x="29432" y="4747"/>
                  </a:cubicBezTo>
                  <a:cubicBezTo>
                    <a:pt x="29318" y="4747"/>
                    <a:pt x="29202" y="4774"/>
                    <a:pt x="29083" y="4827"/>
                  </a:cubicBezTo>
                  <a:lnTo>
                    <a:pt x="28969" y="4877"/>
                  </a:lnTo>
                  <a:lnTo>
                    <a:pt x="29056" y="4966"/>
                  </a:lnTo>
                  <a:cubicBezTo>
                    <a:pt x="30222" y="6193"/>
                    <a:pt x="31468" y="7365"/>
                    <a:pt x="32757" y="8451"/>
                  </a:cubicBezTo>
                  <a:cubicBezTo>
                    <a:pt x="33966" y="9641"/>
                    <a:pt x="35358" y="10578"/>
                    <a:pt x="36883" y="11229"/>
                  </a:cubicBezTo>
                  <a:cubicBezTo>
                    <a:pt x="36979" y="11289"/>
                    <a:pt x="37076" y="11349"/>
                    <a:pt x="37172" y="11405"/>
                  </a:cubicBezTo>
                  <a:lnTo>
                    <a:pt x="38707" y="13502"/>
                  </a:lnTo>
                  <a:cubicBezTo>
                    <a:pt x="39458" y="14528"/>
                    <a:pt x="39847" y="15667"/>
                    <a:pt x="39866" y="16890"/>
                  </a:cubicBezTo>
                  <a:lnTo>
                    <a:pt x="39870" y="16917"/>
                  </a:lnTo>
                  <a:cubicBezTo>
                    <a:pt x="40079" y="17524"/>
                    <a:pt x="40016" y="18106"/>
                    <a:pt x="39684" y="18644"/>
                  </a:cubicBezTo>
                  <a:lnTo>
                    <a:pt x="39670" y="18680"/>
                  </a:lnTo>
                  <a:cubicBezTo>
                    <a:pt x="39587" y="19329"/>
                    <a:pt x="39235" y="19754"/>
                    <a:pt x="38601" y="19970"/>
                  </a:cubicBezTo>
                  <a:lnTo>
                    <a:pt x="38571" y="19986"/>
                  </a:lnTo>
                  <a:cubicBezTo>
                    <a:pt x="37683" y="20743"/>
                    <a:pt x="36616" y="21123"/>
                    <a:pt x="35406" y="21123"/>
                  </a:cubicBezTo>
                  <a:cubicBezTo>
                    <a:pt x="35272" y="21123"/>
                    <a:pt x="35137" y="21118"/>
                    <a:pt x="35000" y="21109"/>
                  </a:cubicBezTo>
                  <a:lnTo>
                    <a:pt x="33308" y="20893"/>
                  </a:lnTo>
                  <a:cubicBezTo>
                    <a:pt x="31215" y="17700"/>
                    <a:pt x="28744" y="14528"/>
                    <a:pt x="26050" y="11588"/>
                  </a:cubicBezTo>
                  <a:lnTo>
                    <a:pt x="21388" y="6728"/>
                  </a:lnTo>
                  <a:lnTo>
                    <a:pt x="17279" y="3183"/>
                  </a:lnTo>
                  <a:lnTo>
                    <a:pt x="13900" y="887"/>
                  </a:lnTo>
                  <a:cubicBezTo>
                    <a:pt x="13248" y="296"/>
                    <a:pt x="12626" y="0"/>
                    <a:pt x="12039" y="0"/>
                  </a:cubicBezTo>
                  <a:close/>
                </a:path>
              </a:pathLst>
            </a:custGeom>
            <a:solidFill>
              <a:schemeClr val="l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13" name="Google Shape;513;p29"/>
            <p:cNvSpPr/>
            <p:nvPr/>
          </p:nvSpPr>
          <p:spPr>
            <a:xfrm rot="353828" flipH="1">
              <a:off x="342956" y="219591"/>
              <a:ext cx="1514249" cy="2299937"/>
            </a:xfrm>
            <a:custGeom>
              <a:avLst/>
              <a:gdLst/>
              <a:ahLst/>
              <a:cxnLst/>
              <a:rect l="l" t="t" r="r" b="b"/>
              <a:pathLst>
                <a:path w="40714" h="61839" extrusionOk="0">
                  <a:moveTo>
                    <a:pt x="33585" y="61136"/>
                  </a:moveTo>
                  <a:cubicBezTo>
                    <a:pt x="33560" y="61136"/>
                    <a:pt x="33655" y="61207"/>
                    <a:pt x="33962" y="61409"/>
                  </a:cubicBezTo>
                  <a:cubicBezTo>
                    <a:pt x="33881" y="61348"/>
                    <a:pt x="33805" y="61276"/>
                    <a:pt x="33734" y="61198"/>
                  </a:cubicBezTo>
                  <a:lnTo>
                    <a:pt x="33734" y="61198"/>
                  </a:lnTo>
                  <a:cubicBezTo>
                    <a:pt x="33655" y="61160"/>
                    <a:pt x="33600" y="61136"/>
                    <a:pt x="33585" y="61136"/>
                  </a:cubicBezTo>
                  <a:close/>
                  <a:moveTo>
                    <a:pt x="13592" y="0"/>
                  </a:moveTo>
                  <a:cubicBezTo>
                    <a:pt x="13427" y="0"/>
                    <a:pt x="13263" y="5"/>
                    <a:pt x="13099" y="14"/>
                  </a:cubicBezTo>
                  <a:cubicBezTo>
                    <a:pt x="11801" y="91"/>
                    <a:pt x="10521" y="356"/>
                    <a:pt x="9229" y="450"/>
                  </a:cubicBezTo>
                  <a:cubicBezTo>
                    <a:pt x="8621" y="493"/>
                    <a:pt x="8624" y="456"/>
                    <a:pt x="8295" y="1094"/>
                  </a:cubicBezTo>
                  <a:cubicBezTo>
                    <a:pt x="7684" y="2280"/>
                    <a:pt x="7351" y="3555"/>
                    <a:pt x="6890" y="4798"/>
                  </a:cubicBezTo>
                  <a:cubicBezTo>
                    <a:pt x="6368" y="6200"/>
                    <a:pt x="5940" y="7635"/>
                    <a:pt x="5415" y="9031"/>
                  </a:cubicBezTo>
                  <a:cubicBezTo>
                    <a:pt x="4887" y="10423"/>
                    <a:pt x="4309" y="11775"/>
                    <a:pt x="3900" y="13210"/>
                  </a:cubicBezTo>
                  <a:cubicBezTo>
                    <a:pt x="2764" y="17194"/>
                    <a:pt x="2193" y="21346"/>
                    <a:pt x="943" y="25293"/>
                  </a:cubicBezTo>
                  <a:cubicBezTo>
                    <a:pt x="790" y="25771"/>
                    <a:pt x="644" y="26313"/>
                    <a:pt x="462" y="26785"/>
                  </a:cubicBezTo>
                  <a:cubicBezTo>
                    <a:pt x="455" y="26805"/>
                    <a:pt x="103" y="27372"/>
                    <a:pt x="73" y="27512"/>
                  </a:cubicBezTo>
                  <a:cubicBezTo>
                    <a:pt x="0" y="27867"/>
                    <a:pt x="50" y="27967"/>
                    <a:pt x="226" y="28266"/>
                  </a:cubicBezTo>
                  <a:cubicBezTo>
                    <a:pt x="830" y="29289"/>
                    <a:pt x="1724" y="30259"/>
                    <a:pt x="2618" y="31136"/>
                  </a:cubicBezTo>
                  <a:cubicBezTo>
                    <a:pt x="3472" y="31970"/>
                    <a:pt x="4146" y="32901"/>
                    <a:pt x="4873" y="33841"/>
                  </a:cubicBezTo>
                  <a:cubicBezTo>
                    <a:pt x="5661" y="34858"/>
                    <a:pt x="6647" y="35735"/>
                    <a:pt x="7521" y="36678"/>
                  </a:cubicBezTo>
                  <a:cubicBezTo>
                    <a:pt x="8129" y="37339"/>
                    <a:pt x="8644" y="38087"/>
                    <a:pt x="9352" y="38651"/>
                  </a:cubicBezTo>
                  <a:cubicBezTo>
                    <a:pt x="9907" y="39096"/>
                    <a:pt x="10498" y="39512"/>
                    <a:pt x="11059" y="39947"/>
                  </a:cubicBezTo>
                  <a:cubicBezTo>
                    <a:pt x="12322" y="40934"/>
                    <a:pt x="13491" y="42030"/>
                    <a:pt x="14757" y="43013"/>
                  </a:cubicBezTo>
                  <a:cubicBezTo>
                    <a:pt x="16116" y="44070"/>
                    <a:pt x="17408" y="45272"/>
                    <a:pt x="18837" y="46239"/>
                  </a:cubicBezTo>
                  <a:cubicBezTo>
                    <a:pt x="20116" y="47100"/>
                    <a:pt x="21305" y="47990"/>
                    <a:pt x="22428" y="49053"/>
                  </a:cubicBezTo>
                  <a:cubicBezTo>
                    <a:pt x="25242" y="51718"/>
                    <a:pt x="27770" y="54638"/>
                    <a:pt x="30431" y="57451"/>
                  </a:cubicBezTo>
                  <a:cubicBezTo>
                    <a:pt x="31364" y="58435"/>
                    <a:pt x="32195" y="59521"/>
                    <a:pt x="33142" y="60488"/>
                  </a:cubicBezTo>
                  <a:cubicBezTo>
                    <a:pt x="33349" y="60698"/>
                    <a:pt x="33527" y="60973"/>
                    <a:pt x="33734" y="61198"/>
                  </a:cubicBezTo>
                  <a:lnTo>
                    <a:pt x="33734" y="61198"/>
                  </a:lnTo>
                  <a:cubicBezTo>
                    <a:pt x="33853" y="61255"/>
                    <a:pt x="34024" y="61342"/>
                    <a:pt x="34181" y="61418"/>
                  </a:cubicBezTo>
                  <a:cubicBezTo>
                    <a:pt x="34323" y="61487"/>
                    <a:pt x="34848" y="61839"/>
                    <a:pt x="35110" y="61839"/>
                  </a:cubicBezTo>
                  <a:cubicBezTo>
                    <a:pt x="35151" y="61839"/>
                    <a:pt x="35186" y="61830"/>
                    <a:pt x="35212" y="61810"/>
                  </a:cubicBezTo>
                  <a:cubicBezTo>
                    <a:pt x="35501" y="61591"/>
                    <a:pt x="35169" y="60142"/>
                    <a:pt x="35242" y="59794"/>
                  </a:cubicBezTo>
                  <a:cubicBezTo>
                    <a:pt x="35325" y="59408"/>
                    <a:pt x="35444" y="59043"/>
                    <a:pt x="35517" y="58627"/>
                  </a:cubicBezTo>
                  <a:cubicBezTo>
                    <a:pt x="35587" y="58252"/>
                    <a:pt x="35613" y="57744"/>
                    <a:pt x="35723" y="57379"/>
                  </a:cubicBezTo>
                  <a:cubicBezTo>
                    <a:pt x="35786" y="57156"/>
                    <a:pt x="35979" y="56940"/>
                    <a:pt x="36055" y="56721"/>
                  </a:cubicBezTo>
                  <a:cubicBezTo>
                    <a:pt x="36474" y="55528"/>
                    <a:pt x="36561" y="54176"/>
                    <a:pt x="36541" y="52930"/>
                  </a:cubicBezTo>
                  <a:cubicBezTo>
                    <a:pt x="36504" y="50708"/>
                    <a:pt x="36677" y="48425"/>
                    <a:pt x="36789" y="46206"/>
                  </a:cubicBezTo>
                  <a:cubicBezTo>
                    <a:pt x="36956" y="43030"/>
                    <a:pt x="37577" y="39867"/>
                    <a:pt x="37780" y="36684"/>
                  </a:cubicBezTo>
                  <a:cubicBezTo>
                    <a:pt x="37946" y="34037"/>
                    <a:pt x="38218" y="31399"/>
                    <a:pt x="38407" y="28751"/>
                  </a:cubicBezTo>
                  <a:cubicBezTo>
                    <a:pt x="38856" y="22512"/>
                    <a:pt x="39882" y="16326"/>
                    <a:pt x="40245" y="10074"/>
                  </a:cubicBezTo>
                  <a:cubicBezTo>
                    <a:pt x="40374" y="7888"/>
                    <a:pt x="40594" y="5728"/>
                    <a:pt x="40620" y="3532"/>
                  </a:cubicBezTo>
                  <a:cubicBezTo>
                    <a:pt x="40627" y="3233"/>
                    <a:pt x="40713" y="2828"/>
                    <a:pt x="40440" y="2615"/>
                  </a:cubicBezTo>
                  <a:cubicBezTo>
                    <a:pt x="40395" y="2579"/>
                    <a:pt x="40281" y="2568"/>
                    <a:pt x="40159" y="2568"/>
                  </a:cubicBezTo>
                  <a:cubicBezTo>
                    <a:pt x="39966" y="2568"/>
                    <a:pt x="39752" y="2595"/>
                    <a:pt x="39750" y="2595"/>
                  </a:cubicBezTo>
                  <a:cubicBezTo>
                    <a:pt x="39742" y="2595"/>
                    <a:pt x="39734" y="2595"/>
                    <a:pt x="39726" y="2595"/>
                  </a:cubicBezTo>
                  <a:cubicBezTo>
                    <a:pt x="39006" y="2595"/>
                    <a:pt x="38267" y="2455"/>
                    <a:pt x="37564" y="2373"/>
                  </a:cubicBezTo>
                  <a:cubicBezTo>
                    <a:pt x="35431" y="2127"/>
                    <a:pt x="33284" y="2028"/>
                    <a:pt x="31142" y="1885"/>
                  </a:cubicBezTo>
                  <a:cubicBezTo>
                    <a:pt x="29052" y="1749"/>
                    <a:pt x="26986" y="1427"/>
                    <a:pt x="24900" y="1290"/>
                  </a:cubicBezTo>
                  <a:cubicBezTo>
                    <a:pt x="22544" y="1140"/>
                    <a:pt x="20288" y="911"/>
                    <a:pt x="17953" y="569"/>
                  </a:cubicBezTo>
                  <a:cubicBezTo>
                    <a:pt x="16519" y="357"/>
                    <a:pt x="15051" y="0"/>
                    <a:pt x="13592"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14" name="Google Shape;514;p29"/>
            <p:cNvSpPr/>
            <p:nvPr/>
          </p:nvSpPr>
          <p:spPr>
            <a:xfrm rot="353828" flipH="1">
              <a:off x="847788" y="406704"/>
              <a:ext cx="936354" cy="548178"/>
            </a:xfrm>
            <a:custGeom>
              <a:avLst/>
              <a:gdLst/>
              <a:ahLst/>
              <a:cxnLst/>
              <a:rect l="l" t="t" r="r" b="b"/>
              <a:pathLst>
                <a:path w="25176" h="14739" extrusionOk="0">
                  <a:moveTo>
                    <a:pt x="24507" y="3847"/>
                  </a:moveTo>
                  <a:cubicBezTo>
                    <a:pt x="24628" y="4003"/>
                    <a:pt x="24734" y="4160"/>
                    <a:pt x="24910" y="4267"/>
                  </a:cubicBezTo>
                  <a:cubicBezTo>
                    <a:pt x="24989" y="4164"/>
                    <a:pt x="25042" y="4106"/>
                    <a:pt x="25080" y="4076"/>
                  </a:cubicBezTo>
                  <a:lnTo>
                    <a:pt x="25080" y="4076"/>
                  </a:lnTo>
                  <a:cubicBezTo>
                    <a:pt x="25112" y="4087"/>
                    <a:pt x="25144" y="4097"/>
                    <a:pt x="25176" y="4107"/>
                  </a:cubicBezTo>
                  <a:cubicBezTo>
                    <a:pt x="25167" y="4079"/>
                    <a:pt x="25158" y="4050"/>
                    <a:pt x="25133" y="4050"/>
                  </a:cubicBezTo>
                  <a:cubicBezTo>
                    <a:pt x="25120" y="4050"/>
                    <a:pt x="25103" y="4058"/>
                    <a:pt x="25080" y="4076"/>
                  </a:cubicBezTo>
                  <a:lnTo>
                    <a:pt x="25080" y="4076"/>
                  </a:lnTo>
                  <a:cubicBezTo>
                    <a:pt x="24887" y="4011"/>
                    <a:pt x="24698" y="3927"/>
                    <a:pt x="24507" y="3847"/>
                  </a:cubicBezTo>
                  <a:close/>
                  <a:moveTo>
                    <a:pt x="16943" y="0"/>
                  </a:moveTo>
                  <a:cubicBezTo>
                    <a:pt x="15602" y="0"/>
                    <a:pt x="14232" y="296"/>
                    <a:pt x="12974" y="649"/>
                  </a:cubicBezTo>
                  <a:cubicBezTo>
                    <a:pt x="12423" y="806"/>
                    <a:pt x="11801" y="895"/>
                    <a:pt x="11276" y="1137"/>
                  </a:cubicBezTo>
                  <a:cubicBezTo>
                    <a:pt x="10582" y="1460"/>
                    <a:pt x="9884" y="2054"/>
                    <a:pt x="9260" y="2500"/>
                  </a:cubicBezTo>
                  <a:cubicBezTo>
                    <a:pt x="8260" y="3210"/>
                    <a:pt x="7147" y="4091"/>
                    <a:pt x="6346" y="5031"/>
                  </a:cubicBezTo>
                  <a:cubicBezTo>
                    <a:pt x="5287" y="6280"/>
                    <a:pt x="4286" y="7609"/>
                    <a:pt x="3257" y="8885"/>
                  </a:cubicBezTo>
                  <a:cubicBezTo>
                    <a:pt x="2432" y="9905"/>
                    <a:pt x="1742" y="10978"/>
                    <a:pt x="1193" y="12171"/>
                  </a:cubicBezTo>
                  <a:cubicBezTo>
                    <a:pt x="925" y="12752"/>
                    <a:pt x="665" y="13347"/>
                    <a:pt x="433" y="13941"/>
                  </a:cubicBezTo>
                  <a:cubicBezTo>
                    <a:pt x="344" y="14177"/>
                    <a:pt x="281" y="14445"/>
                    <a:pt x="113" y="14635"/>
                  </a:cubicBezTo>
                  <a:lnTo>
                    <a:pt x="113" y="14635"/>
                  </a:lnTo>
                  <a:cubicBezTo>
                    <a:pt x="364" y="14393"/>
                    <a:pt x="563" y="14119"/>
                    <a:pt x="778" y="13835"/>
                  </a:cubicBezTo>
                  <a:cubicBezTo>
                    <a:pt x="1778" y="12496"/>
                    <a:pt x="2978" y="11327"/>
                    <a:pt x="4166" y="10157"/>
                  </a:cubicBezTo>
                  <a:cubicBezTo>
                    <a:pt x="5230" y="9107"/>
                    <a:pt x="6153" y="7828"/>
                    <a:pt x="7286" y="6865"/>
                  </a:cubicBezTo>
                  <a:cubicBezTo>
                    <a:pt x="8446" y="5878"/>
                    <a:pt x="9861" y="5224"/>
                    <a:pt x="11263" y="4659"/>
                  </a:cubicBezTo>
                  <a:cubicBezTo>
                    <a:pt x="13735" y="3662"/>
                    <a:pt x="16415" y="2826"/>
                    <a:pt x="19101" y="2826"/>
                  </a:cubicBezTo>
                  <a:cubicBezTo>
                    <a:pt x="19871" y="2826"/>
                    <a:pt x="20640" y="2895"/>
                    <a:pt x="21405" y="3048"/>
                  </a:cubicBezTo>
                  <a:cubicBezTo>
                    <a:pt x="22243" y="3217"/>
                    <a:pt x="23083" y="3434"/>
                    <a:pt x="23907" y="3636"/>
                  </a:cubicBezTo>
                  <a:cubicBezTo>
                    <a:pt x="24113" y="3687"/>
                    <a:pt x="24311" y="3765"/>
                    <a:pt x="24507" y="3847"/>
                  </a:cubicBezTo>
                  <a:lnTo>
                    <a:pt x="24507" y="3847"/>
                  </a:lnTo>
                  <a:cubicBezTo>
                    <a:pt x="24489" y="3824"/>
                    <a:pt x="24471" y="3802"/>
                    <a:pt x="24452" y="3779"/>
                  </a:cubicBezTo>
                  <a:cubicBezTo>
                    <a:pt x="24104" y="3354"/>
                    <a:pt x="23645" y="3024"/>
                    <a:pt x="23242" y="2652"/>
                  </a:cubicBezTo>
                  <a:cubicBezTo>
                    <a:pt x="22519" y="1974"/>
                    <a:pt x="21764" y="1297"/>
                    <a:pt x="20878" y="835"/>
                  </a:cubicBezTo>
                  <a:cubicBezTo>
                    <a:pt x="20057" y="407"/>
                    <a:pt x="19110" y="244"/>
                    <a:pt x="18207" y="98"/>
                  </a:cubicBezTo>
                  <a:cubicBezTo>
                    <a:pt x="17791" y="30"/>
                    <a:pt x="17368" y="0"/>
                    <a:pt x="16943" y="0"/>
                  </a:cubicBezTo>
                  <a:close/>
                  <a:moveTo>
                    <a:pt x="113" y="14635"/>
                  </a:moveTo>
                  <a:cubicBezTo>
                    <a:pt x="77" y="14670"/>
                    <a:pt x="39" y="14705"/>
                    <a:pt x="0" y="14739"/>
                  </a:cubicBezTo>
                  <a:cubicBezTo>
                    <a:pt x="43" y="14708"/>
                    <a:pt x="80" y="14673"/>
                    <a:pt x="113" y="14635"/>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15" name="Google Shape;515;p29"/>
            <p:cNvSpPr/>
            <p:nvPr/>
          </p:nvSpPr>
          <p:spPr>
            <a:xfrm rot="353828" flipH="1">
              <a:off x="768191" y="614737"/>
              <a:ext cx="879413" cy="625426"/>
            </a:xfrm>
            <a:custGeom>
              <a:avLst/>
              <a:gdLst/>
              <a:ahLst/>
              <a:cxnLst/>
              <a:rect l="l" t="t" r="r" b="b"/>
              <a:pathLst>
                <a:path w="23645" h="16816" extrusionOk="0">
                  <a:moveTo>
                    <a:pt x="22952" y="2938"/>
                  </a:moveTo>
                  <a:cubicBezTo>
                    <a:pt x="23089" y="3076"/>
                    <a:pt x="23212" y="3217"/>
                    <a:pt x="23398" y="3301"/>
                  </a:cubicBezTo>
                  <a:cubicBezTo>
                    <a:pt x="23463" y="3190"/>
                    <a:pt x="23509" y="3126"/>
                    <a:pt x="23543" y="3092"/>
                  </a:cubicBezTo>
                  <a:lnTo>
                    <a:pt x="23543" y="3092"/>
                  </a:lnTo>
                  <a:cubicBezTo>
                    <a:pt x="23577" y="3099"/>
                    <a:pt x="23610" y="3105"/>
                    <a:pt x="23644" y="3111"/>
                  </a:cubicBezTo>
                  <a:cubicBezTo>
                    <a:pt x="23632" y="3085"/>
                    <a:pt x="23620" y="3059"/>
                    <a:pt x="23597" y="3059"/>
                  </a:cubicBezTo>
                  <a:cubicBezTo>
                    <a:pt x="23583" y="3059"/>
                    <a:pt x="23566" y="3068"/>
                    <a:pt x="23543" y="3092"/>
                  </a:cubicBezTo>
                  <a:lnTo>
                    <a:pt x="23543" y="3092"/>
                  </a:lnTo>
                  <a:cubicBezTo>
                    <a:pt x="23345" y="3052"/>
                    <a:pt x="23150" y="2994"/>
                    <a:pt x="22952" y="2938"/>
                  </a:cubicBezTo>
                  <a:close/>
                  <a:moveTo>
                    <a:pt x="15981" y="0"/>
                  </a:moveTo>
                  <a:cubicBezTo>
                    <a:pt x="14312" y="0"/>
                    <a:pt x="12617" y="571"/>
                    <a:pt x="11106" y="1208"/>
                  </a:cubicBezTo>
                  <a:cubicBezTo>
                    <a:pt x="10578" y="1430"/>
                    <a:pt x="9973" y="1599"/>
                    <a:pt x="9481" y="1905"/>
                  </a:cubicBezTo>
                  <a:cubicBezTo>
                    <a:pt x="8831" y="2313"/>
                    <a:pt x="8216" y="2991"/>
                    <a:pt x="7651" y="3509"/>
                  </a:cubicBezTo>
                  <a:cubicBezTo>
                    <a:pt x="6747" y="4340"/>
                    <a:pt x="5754" y="5354"/>
                    <a:pt x="5079" y="6387"/>
                  </a:cubicBezTo>
                  <a:cubicBezTo>
                    <a:pt x="4182" y="7762"/>
                    <a:pt x="3359" y="9204"/>
                    <a:pt x="2495" y="10599"/>
                  </a:cubicBezTo>
                  <a:cubicBezTo>
                    <a:pt x="1804" y="11712"/>
                    <a:pt x="1252" y="12861"/>
                    <a:pt x="858" y="14114"/>
                  </a:cubicBezTo>
                  <a:cubicBezTo>
                    <a:pt x="668" y="14725"/>
                    <a:pt x="485" y="15347"/>
                    <a:pt x="329" y="15968"/>
                  </a:cubicBezTo>
                  <a:cubicBezTo>
                    <a:pt x="268" y="16212"/>
                    <a:pt x="239" y="16487"/>
                    <a:pt x="98" y="16699"/>
                  </a:cubicBezTo>
                  <a:lnTo>
                    <a:pt x="98" y="16699"/>
                  </a:lnTo>
                  <a:cubicBezTo>
                    <a:pt x="316" y="16425"/>
                    <a:pt x="480" y="16130"/>
                    <a:pt x="654" y="15819"/>
                  </a:cubicBezTo>
                  <a:cubicBezTo>
                    <a:pt x="1482" y="14367"/>
                    <a:pt x="2525" y="13054"/>
                    <a:pt x="3558" y="11745"/>
                  </a:cubicBezTo>
                  <a:cubicBezTo>
                    <a:pt x="4481" y="10569"/>
                    <a:pt x="5236" y="9184"/>
                    <a:pt x="6240" y="8091"/>
                  </a:cubicBezTo>
                  <a:cubicBezTo>
                    <a:pt x="7269" y="6965"/>
                    <a:pt x="8588" y="6137"/>
                    <a:pt x="9910" y="5400"/>
                  </a:cubicBezTo>
                  <a:cubicBezTo>
                    <a:pt x="12676" y="3856"/>
                    <a:pt x="15763" y="2505"/>
                    <a:pt x="18976" y="2505"/>
                  </a:cubicBezTo>
                  <a:cubicBezTo>
                    <a:pt x="19240" y="2505"/>
                    <a:pt x="19505" y="2514"/>
                    <a:pt x="19770" y="2533"/>
                  </a:cubicBezTo>
                  <a:cubicBezTo>
                    <a:pt x="20624" y="2592"/>
                    <a:pt x="21481" y="2706"/>
                    <a:pt x="22326" y="2802"/>
                  </a:cubicBezTo>
                  <a:cubicBezTo>
                    <a:pt x="22538" y="2827"/>
                    <a:pt x="22746" y="2881"/>
                    <a:pt x="22952" y="2938"/>
                  </a:cubicBezTo>
                  <a:lnTo>
                    <a:pt x="22952" y="2938"/>
                  </a:lnTo>
                  <a:cubicBezTo>
                    <a:pt x="22931" y="2917"/>
                    <a:pt x="22909" y="2896"/>
                    <a:pt x="22887" y="2875"/>
                  </a:cubicBezTo>
                  <a:cubicBezTo>
                    <a:pt x="22485" y="2496"/>
                    <a:pt x="21990" y="2231"/>
                    <a:pt x="21544" y="1908"/>
                  </a:cubicBezTo>
                  <a:cubicBezTo>
                    <a:pt x="20737" y="1330"/>
                    <a:pt x="19907" y="749"/>
                    <a:pt x="18966" y="403"/>
                  </a:cubicBezTo>
                  <a:cubicBezTo>
                    <a:pt x="18100" y="81"/>
                    <a:pt x="17143" y="38"/>
                    <a:pt x="16226" y="4"/>
                  </a:cubicBezTo>
                  <a:cubicBezTo>
                    <a:pt x="16145" y="2"/>
                    <a:pt x="16063" y="0"/>
                    <a:pt x="15981" y="0"/>
                  </a:cubicBezTo>
                  <a:close/>
                  <a:moveTo>
                    <a:pt x="98" y="16699"/>
                  </a:moveTo>
                  <a:lnTo>
                    <a:pt x="98" y="16699"/>
                  </a:lnTo>
                  <a:cubicBezTo>
                    <a:pt x="66" y="16738"/>
                    <a:pt x="34" y="16777"/>
                    <a:pt x="0" y="16815"/>
                  </a:cubicBezTo>
                  <a:cubicBezTo>
                    <a:pt x="38" y="16779"/>
                    <a:pt x="70" y="16740"/>
                    <a:pt x="98" y="16699"/>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16" name="Google Shape;516;p29"/>
            <p:cNvSpPr/>
            <p:nvPr/>
          </p:nvSpPr>
          <p:spPr>
            <a:xfrm rot="353828" flipH="1">
              <a:off x="699786" y="792876"/>
              <a:ext cx="754112" cy="745706"/>
            </a:xfrm>
            <a:custGeom>
              <a:avLst/>
              <a:gdLst/>
              <a:ahLst/>
              <a:cxnLst/>
              <a:rect l="l" t="t" r="r" b="b"/>
              <a:pathLst>
                <a:path w="20276" h="20050" extrusionOk="0">
                  <a:moveTo>
                    <a:pt x="20226" y="1686"/>
                  </a:moveTo>
                  <a:cubicBezTo>
                    <a:pt x="20211" y="1686"/>
                    <a:pt x="20195" y="1698"/>
                    <a:pt x="20174" y="1730"/>
                  </a:cubicBezTo>
                  <a:lnTo>
                    <a:pt x="20174" y="1730"/>
                  </a:lnTo>
                  <a:cubicBezTo>
                    <a:pt x="20208" y="1730"/>
                    <a:pt x="20242" y="1729"/>
                    <a:pt x="20276" y="1727"/>
                  </a:cubicBezTo>
                  <a:cubicBezTo>
                    <a:pt x="20260" y="1707"/>
                    <a:pt x="20245" y="1686"/>
                    <a:pt x="20226" y="1686"/>
                  </a:cubicBezTo>
                  <a:close/>
                  <a:moveTo>
                    <a:pt x="19562" y="1703"/>
                  </a:moveTo>
                  <a:cubicBezTo>
                    <a:pt x="19725" y="1810"/>
                    <a:pt x="19875" y="1923"/>
                    <a:pt x="20077" y="1967"/>
                  </a:cubicBezTo>
                  <a:cubicBezTo>
                    <a:pt x="20117" y="1844"/>
                    <a:pt x="20149" y="1771"/>
                    <a:pt x="20174" y="1730"/>
                  </a:cubicBezTo>
                  <a:lnTo>
                    <a:pt x="20174" y="1730"/>
                  </a:lnTo>
                  <a:cubicBezTo>
                    <a:pt x="20163" y="1730"/>
                    <a:pt x="20151" y="1730"/>
                    <a:pt x="20139" y="1730"/>
                  </a:cubicBezTo>
                  <a:cubicBezTo>
                    <a:pt x="19948" y="1730"/>
                    <a:pt x="19755" y="1715"/>
                    <a:pt x="19562" y="1703"/>
                  </a:cubicBezTo>
                  <a:close/>
                  <a:moveTo>
                    <a:pt x="14397" y="1"/>
                  </a:moveTo>
                  <a:cubicBezTo>
                    <a:pt x="13718" y="1"/>
                    <a:pt x="13034" y="117"/>
                    <a:pt x="12373" y="236"/>
                  </a:cubicBezTo>
                  <a:cubicBezTo>
                    <a:pt x="10655" y="541"/>
                    <a:pt x="9027" y="1491"/>
                    <a:pt x="7615" y="2475"/>
                  </a:cubicBezTo>
                  <a:cubicBezTo>
                    <a:pt x="7146" y="2804"/>
                    <a:pt x="6588" y="3096"/>
                    <a:pt x="6174" y="3494"/>
                  </a:cubicBezTo>
                  <a:cubicBezTo>
                    <a:pt x="5622" y="4029"/>
                    <a:pt x="5160" y="4820"/>
                    <a:pt x="4714" y="5445"/>
                  </a:cubicBezTo>
                  <a:cubicBezTo>
                    <a:pt x="4004" y="6444"/>
                    <a:pt x="3243" y="7644"/>
                    <a:pt x="2798" y="8797"/>
                  </a:cubicBezTo>
                  <a:cubicBezTo>
                    <a:pt x="2207" y="10325"/>
                    <a:pt x="1701" y="11906"/>
                    <a:pt x="1146" y="13451"/>
                  </a:cubicBezTo>
                  <a:cubicBezTo>
                    <a:pt x="705" y="14684"/>
                    <a:pt x="403" y="15923"/>
                    <a:pt x="280" y="17231"/>
                  </a:cubicBezTo>
                  <a:cubicBezTo>
                    <a:pt x="217" y="17869"/>
                    <a:pt x="170" y="18518"/>
                    <a:pt x="147" y="19155"/>
                  </a:cubicBezTo>
                  <a:cubicBezTo>
                    <a:pt x="139" y="19406"/>
                    <a:pt x="167" y="19677"/>
                    <a:pt x="75" y="19910"/>
                  </a:cubicBezTo>
                  <a:lnTo>
                    <a:pt x="75" y="19910"/>
                  </a:lnTo>
                  <a:cubicBezTo>
                    <a:pt x="230" y="19600"/>
                    <a:pt x="329" y="19278"/>
                    <a:pt x="436" y="18942"/>
                  </a:cubicBezTo>
                  <a:cubicBezTo>
                    <a:pt x="941" y="17348"/>
                    <a:pt x="1689" y="15846"/>
                    <a:pt x="2426" y="14351"/>
                  </a:cubicBezTo>
                  <a:cubicBezTo>
                    <a:pt x="3084" y="13010"/>
                    <a:pt x="3535" y="11498"/>
                    <a:pt x="4286" y="10219"/>
                  </a:cubicBezTo>
                  <a:cubicBezTo>
                    <a:pt x="5061" y="8907"/>
                    <a:pt x="6180" y="7820"/>
                    <a:pt x="7319" y="6823"/>
                  </a:cubicBezTo>
                  <a:cubicBezTo>
                    <a:pt x="9897" y="4568"/>
                    <a:pt x="12894" y="2451"/>
                    <a:pt x="16369" y="1970"/>
                  </a:cubicBezTo>
                  <a:cubicBezTo>
                    <a:pt x="17213" y="1850"/>
                    <a:pt x="18077" y="1780"/>
                    <a:pt x="18924" y="1700"/>
                  </a:cubicBezTo>
                  <a:cubicBezTo>
                    <a:pt x="19012" y="1692"/>
                    <a:pt x="19101" y="1689"/>
                    <a:pt x="19190" y="1689"/>
                  </a:cubicBezTo>
                  <a:cubicBezTo>
                    <a:pt x="19314" y="1689"/>
                    <a:pt x="19438" y="1695"/>
                    <a:pt x="19562" y="1703"/>
                  </a:cubicBezTo>
                  <a:lnTo>
                    <a:pt x="19562" y="1703"/>
                  </a:lnTo>
                  <a:cubicBezTo>
                    <a:pt x="19536" y="1686"/>
                    <a:pt x="19511" y="1670"/>
                    <a:pt x="19485" y="1654"/>
                  </a:cubicBezTo>
                  <a:cubicBezTo>
                    <a:pt x="19014" y="1369"/>
                    <a:pt x="18476" y="1209"/>
                    <a:pt x="17970" y="990"/>
                  </a:cubicBezTo>
                  <a:cubicBezTo>
                    <a:pt x="17063" y="591"/>
                    <a:pt x="16130" y="196"/>
                    <a:pt x="15140" y="53"/>
                  </a:cubicBezTo>
                  <a:cubicBezTo>
                    <a:pt x="14894" y="16"/>
                    <a:pt x="14646" y="1"/>
                    <a:pt x="14397" y="1"/>
                  </a:cubicBezTo>
                  <a:close/>
                  <a:moveTo>
                    <a:pt x="75" y="19910"/>
                  </a:moveTo>
                  <a:cubicBezTo>
                    <a:pt x="51" y="19957"/>
                    <a:pt x="27" y="20003"/>
                    <a:pt x="1" y="20049"/>
                  </a:cubicBezTo>
                  <a:cubicBezTo>
                    <a:pt x="31" y="20005"/>
                    <a:pt x="56" y="19958"/>
                    <a:pt x="75" y="19910"/>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17" name="Google Shape;517;p29"/>
            <p:cNvSpPr/>
            <p:nvPr/>
          </p:nvSpPr>
          <p:spPr>
            <a:xfrm rot="353828" flipH="1">
              <a:off x="587950" y="980141"/>
              <a:ext cx="555951" cy="878371"/>
            </a:xfrm>
            <a:custGeom>
              <a:avLst/>
              <a:gdLst/>
              <a:ahLst/>
              <a:cxnLst/>
              <a:rect l="l" t="t" r="r" b="b"/>
              <a:pathLst>
                <a:path w="14948" h="23617" extrusionOk="0">
                  <a:moveTo>
                    <a:pt x="14896" y="153"/>
                  </a:moveTo>
                  <a:cubicBezTo>
                    <a:pt x="14879" y="153"/>
                    <a:pt x="14863" y="168"/>
                    <a:pt x="14851" y="211"/>
                  </a:cubicBezTo>
                  <a:lnTo>
                    <a:pt x="14851" y="211"/>
                  </a:lnTo>
                  <a:cubicBezTo>
                    <a:pt x="14883" y="200"/>
                    <a:pt x="14915" y="190"/>
                    <a:pt x="14947" y="178"/>
                  </a:cubicBezTo>
                  <a:cubicBezTo>
                    <a:pt x="14930" y="166"/>
                    <a:pt x="14912" y="153"/>
                    <a:pt x="14896" y="153"/>
                  </a:cubicBezTo>
                  <a:close/>
                  <a:moveTo>
                    <a:pt x="10608" y="1"/>
                  </a:moveTo>
                  <a:cubicBezTo>
                    <a:pt x="10253" y="1"/>
                    <a:pt x="9898" y="22"/>
                    <a:pt x="9546" y="75"/>
                  </a:cubicBezTo>
                  <a:cubicBezTo>
                    <a:pt x="8632" y="215"/>
                    <a:pt x="7772" y="640"/>
                    <a:pt x="6954" y="1055"/>
                  </a:cubicBezTo>
                  <a:cubicBezTo>
                    <a:pt x="5396" y="1850"/>
                    <a:pt x="4117" y="3231"/>
                    <a:pt x="3055" y="4587"/>
                  </a:cubicBezTo>
                  <a:cubicBezTo>
                    <a:pt x="2702" y="5039"/>
                    <a:pt x="2253" y="5477"/>
                    <a:pt x="1974" y="5982"/>
                  </a:cubicBezTo>
                  <a:cubicBezTo>
                    <a:pt x="1599" y="6653"/>
                    <a:pt x="1390" y="7543"/>
                    <a:pt x="1147" y="8271"/>
                  </a:cubicBezTo>
                  <a:cubicBezTo>
                    <a:pt x="758" y="9437"/>
                    <a:pt x="380" y="10806"/>
                    <a:pt x="287" y="12035"/>
                  </a:cubicBezTo>
                  <a:cubicBezTo>
                    <a:pt x="167" y="13673"/>
                    <a:pt x="147" y="15331"/>
                    <a:pt x="65" y="16972"/>
                  </a:cubicBezTo>
                  <a:cubicBezTo>
                    <a:pt x="1" y="18281"/>
                    <a:pt x="77" y="19553"/>
                    <a:pt x="336" y="20839"/>
                  </a:cubicBezTo>
                  <a:cubicBezTo>
                    <a:pt x="463" y="21467"/>
                    <a:pt x="606" y="22102"/>
                    <a:pt x="772" y="22720"/>
                  </a:cubicBezTo>
                  <a:cubicBezTo>
                    <a:pt x="836" y="22961"/>
                    <a:pt x="944" y="23216"/>
                    <a:pt x="921" y="23470"/>
                  </a:cubicBezTo>
                  <a:lnTo>
                    <a:pt x="921" y="23470"/>
                  </a:lnTo>
                  <a:cubicBezTo>
                    <a:pt x="982" y="23125"/>
                    <a:pt x="982" y="22786"/>
                    <a:pt x="985" y="22430"/>
                  </a:cubicBezTo>
                  <a:cubicBezTo>
                    <a:pt x="1005" y="20759"/>
                    <a:pt x="1284" y="19104"/>
                    <a:pt x="1549" y="17460"/>
                  </a:cubicBezTo>
                  <a:cubicBezTo>
                    <a:pt x="1792" y="15985"/>
                    <a:pt x="1782" y="14407"/>
                    <a:pt x="2127" y="12962"/>
                  </a:cubicBezTo>
                  <a:cubicBezTo>
                    <a:pt x="2483" y="11480"/>
                    <a:pt x="3240" y="10119"/>
                    <a:pt x="4038" y="8832"/>
                  </a:cubicBezTo>
                  <a:cubicBezTo>
                    <a:pt x="5848" y="5922"/>
                    <a:pt x="8098" y="3026"/>
                    <a:pt x="11280" y="1551"/>
                  </a:cubicBezTo>
                  <a:cubicBezTo>
                    <a:pt x="12054" y="1192"/>
                    <a:pt x="12862" y="873"/>
                    <a:pt x="13645" y="551"/>
                  </a:cubicBezTo>
                  <a:cubicBezTo>
                    <a:pt x="13842" y="469"/>
                    <a:pt x="14049" y="415"/>
                    <a:pt x="14257" y="365"/>
                  </a:cubicBezTo>
                  <a:lnTo>
                    <a:pt x="14257" y="365"/>
                  </a:lnTo>
                  <a:cubicBezTo>
                    <a:pt x="14422" y="413"/>
                    <a:pt x="14580" y="470"/>
                    <a:pt x="14757" y="470"/>
                  </a:cubicBezTo>
                  <a:cubicBezTo>
                    <a:pt x="14779" y="470"/>
                    <a:pt x="14802" y="469"/>
                    <a:pt x="14825" y="467"/>
                  </a:cubicBezTo>
                  <a:cubicBezTo>
                    <a:pt x="14828" y="336"/>
                    <a:pt x="14838" y="257"/>
                    <a:pt x="14851" y="211"/>
                  </a:cubicBezTo>
                  <a:lnTo>
                    <a:pt x="14851" y="211"/>
                  </a:lnTo>
                  <a:cubicBezTo>
                    <a:pt x="14658" y="272"/>
                    <a:pt x="14457" y="317"/>
                    <a:pt x="14257" y="365"/>
                  </a:cubicBezTo>
                  <a:lnTo>
                    <a:pt x="14257" y="365"/>
                  </a:lnTo>
                  <a:cubicBezTo>
                    <a:pt x="14228" y="357"/>
                    <a:pt x="14199" y="349"/>
                    <a:pt x="14170" y="341"/>
                  </a:cubicBezTo>
                  <a:cubicBezTo>
                    <a:pt x="13635" y="205"/>
                    <a:pt x="13074" y="212"/>
                    <a:pt x="12529" y="145"/>
                  </a:cubicBezTo>
                  <a:cubicBezTo>
                    <a:pt x="11894" y="70"/>
                    <a:pt x="11250" y="1"/>
                    <a:pt x="10608" y="1"/>
                  </a:cubicBezTo>
                  <a:close/>
                  <a:moveTo>
                    <a:pt x="921" y="23470"/>
                  </a:moveTo>
                  <a:cubicBezTo>
                    <a:pt x="912" y="23519"/>
                    <a:pt x="903" y="23567"/>
                    <a:pt x="891" y="23616"/>
                  </a:cubicBezTo>
                  <a:cubicBezTo>
                    <a:pt x="907" y="23568"/>
                    <a:pt x="916" y="23519"/>
                    <a:pt x="921" y="23470"/>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18" name="Google Shape;518;p29"/>
            <p:cNvSpPr/>
            <p:nvPr/>
          </p:nvSpPr>
          <p:spPr>
            <a:xfrm rot="353828" flipH="1">
              <a:off x="354492" y="1144986"/>
              <a:ext cx="555951" cy="878446"/>
            </a:xfrm>
            <a:custGeom>
              <a:avLst/>
              <a:gdLst/>
              <a:ahLst/>
              <a:cxnLst/>
              <a:rect l="l" t="t" r="r" b="b"/>
              <a:pathLst>
                <a:path w="14948" h="23619" extrusionOk="0">
                  <a:moveTo>
                    <a:pt x="14895" y="156"/>
                  </a:moveTo>
                  <a:cubicBezTo>
                    <a:pt x="14878" y="156"/>
                    <a:pt x="14862" y="170"/>
                    <a:pt x="14850" y="214"/>
                  </a:cubicBezTo>
                  <a:lnTo>
                    <a:pt x="14850" y="214"/>
                  </a:lnTo>
                  <a:cubicBezTo>
                    <a:pt x="14882" y="203"/>
                    <a:pt x="14915" y="192"/>
                    <a:pt x="14947" y="181"/>
                  </a:cubicBezTo>
                  <a:cubicBezTo>
                    <a:pt x="14929" y="168"/>
                    <a:pt x="14912" y="156"/>
                    <a:pt x="14895" y="156"/>
                  </a:cubicBezTo>
                  <a:close/>
                  <a:moveTo>
                    <a:pt x="10613" y="1"/>
                  </a:moveTo>
                  <a:cubicBezTo>
                    <a:pt x="10256" y="1"/>
                    <a:pt x="9899" y="23"/>
                    <a:pt x="9545" y="77"/>
                  </a:cubicBezTo>
                  <a:cubicBezTo>
                    <a:pt x="8632" y="214"/>
                    <a:pt x="7771" y="639"/>
                    <a:pt x="6954" y="1054"/>
                  </a:cubicBezTo>
                  <a:cubicBezTo>
                    <a:pt x="5395" y="1848"/>
                    <a:pt x="4116" y="3234"/>
                    <a:pt x="3054" y="4586"/>
                  </a:cubicBezTo>
                  <a:cubicBezTo>
                    <a:pt x="2701" y="5037"/>
                    <a:pt x="2253" y="5479"/>
                    <a:pt x="1974" y="5985"/>
                  </a:cubicBezTo>
                  <a:cubicBezTo>
                    <a:pt x="1598" y="6652"/>
                    <a:pt x="1389" y="7546"/>
                    <a:pt x="1146" y="8274"/>
                  </a:cubicBezTo>
                  <a:cubicBezTo>
                    <a:pt x="758" y="9436"/>
                    <a:pt x="376" y="10805"/>
                    <a:pt x="286" y="12037"/>
                  </a:cubicBezTo>
                  <a:cubicBezTo>
                    <a:pt x="166" y="13672"/>
                    <a:pt x="146" y="15333"/>
                    <a:pt x="64" y="16971"/>
                  </a:cubicBezTo>
                  <a:cubicBezTo>
                    <a:pt x="1" y="18280"/>
                    <a:pt x="73" y="19552"/>
                    <a:pt x="336" y="20841"/>
                  </a:cubicBezTo>
                  <a:cubicBezTo>
                    <a:pt x="462" y="21466"/>
                    <a:pt x="605" y="22100"/>
                    <a:pt x="771" y="22718"/>
                  </a:cubicBezTo>
                  <a:cubicBezTo>
                    <a:pt x="835" y="22963"/>
                    <a:pt x="943" y="23216"/>
                    <a:pt x="920" y="23470"/>
                  </a:cubicBezTo>
                  <a:lnTo>
                    <a:pt x="920" y="23470"/>
                  </a:lnTo>
                  <a:cubicBezTo>
                    <a:pt x="981" y="23124"/>
                    <a:pt x="981" y="22787"/>
                    <a:pt x="984" y="22430"/>
                  </a:cubicBezTo>
                  <a:cubicBezTo>
                    <a:pt x="1004" y="20758"/>
                    <a:pt x="1283" y="19107"/>
                    <a:pt x="1548" y="17459"/>
                  </a:cubicBezTo>
                  <a:cubicBezTo>
                    <a:pt x="1791" y="15984"/>
                    <a:pt x="1781" y="14406"/>
                    <a:pt x="2126" y="12964"/>
                  </a:cubicBezTo>
                  <a:cubicBezTo>
                    <a:pt x="2482" y="11483"/>
                    <a:pt x="3236" y="10117"/>
                    <a:pt x="4037" y="8835"/>
                  </a:cubicBezTo>
                  <a:cubicBezTo>
                    <a:pt x="5847" y="5925"/>
                    <a:pt x="8093" y="3024"/>
                    <a:pt x="11280" y="1549"/>
                  </a:cubicBezTo>
                  <a:cubicBezTo>
                    <a:pt x="12053" y="1190"/>
                    <a:pt x="12857" y="871"/>
                    <a:pt x="13644" y="549"/>
                  </a:cubicBezTo>
                  <a:cubicBezTo>
                    <a:pt x="13840" y="468"/>
                    <a:pt x="14046" y="415"/>
                    <a:pt x="14253" y="366"/>
                  </a:cubicBezTo>
                  <a:lnTo>
                    <a:pt x="14253" y="366"/>
                  </a:lnTo>
                  <a:cubicBezTo>
                    <a:pt x="14419" y="414"/>
                    <a:pt x="14577" y="469"/>
                    <a:pt x="14754" y="469"/>
                  </a:cubicBezTo>
                  <a:cubicBezTo>
                    <a:pt x="14777" y="469"/>
                    <a:pt x="14800" y="468"/>
                    <a:pt x="14824" y="466"/>
                  </a:cubicBezTo>
                  <a:cubicBezTo>
                    <a:pt x="14827" y="338"/>
                    <a:pt x="14837" y="259"/>
                    <a:pt x="14850" y="214"/>
                  </a:cubicBezTo>
                  <a:lnTo>
                    <a:pt x="14850" y="214"/>
                  </a:lnTo>
                  <a:cubicBezTo>
                    <a:pt x="14656" y="275"/>
                    <a:pt x="14454" y="319"/>
                    <a:pt x="14253" y="366"/>
                  </a:cubicBezTo>
                  <a:lnTo>
                    <a:pt x="14253" y="366"/>
                  </a:lnTo>
                  <a:cubicBezTo>
                    <a:pt x="14225" y="358"/>
                    <a:pt x="14198" y="351"/>
                    <a:pt x="14170" y="344"/>
                  </a:cubicBezTo>
                  <a:cubicBezTo>
                    <a:pt x="13635" y="207"/>
                    <a:pt x="13074" y="210"/>
                    <a:pt x="12528" y="147"/>
                  </a:cubicBezTo>
                  <a:cubicBezTo>
                    <a:pt x="11895" y="71"/>
                    <a:pt x="11253" y="1"/>
                    <a:pt x="10613" y="1"/>
                  </a:cubicBezTo>
                  <a:close/>
                  <a:moveTo>
                    <a:pt x="920" y="23470"/>
                  </a:moveTo>
                  <a:cubicBezTo>
                    <a:pt x="911" y="23519"/>
                    <a:pt x="902" y="23569"/>
                    <a:pt x="890" y="23618"/>
                  </a:cubicBezTo>
                  <a:cubicBezTo>
                    <a:pt x="906" y="23569"/>
                    <a:pt x="916" y="23519"/>
                    <a:pt x="920" y="23470"/>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19" name="Google Shape;519;p29"/>
            <p:cNvSpPr/>
            <p:nvPr/>
          </p:nvSpPr>
          <p:spPr>
            <a:xfrm rot="-3860111">
              <a:off x="6480234" y="3873788"/>
              <a:ext cx="441427" cy="697481"/>
            </a:xfrm>
            <a:custGeom>
              <a:avLst/>
              <a:gdLst/>
              <a:ahLst/>
              <a:cxnLst/>
              <a:rect l="l" t="t" r="r" b="b"/>
              <a:pathLst>
                <a:path w="11117" h="17567" extrusionOk="0">
                  <a:moveTo>
                    <a:pt x="7050" y="5225"/>
                  </a:moveTo>
                  <a:cubicBezTo>
                    <a:pt x="7273" y="5225"/>
                    <a:pt x="7512" y="5261"/>
                    <a:pt x="7755" y="5331"/>
                  </a:cubicBezTo>
                  <a:cubicBezTo>
                    <a:pt x="8236" y="5467"/>
                    <a:pt x="8801" y="5809"/>
                    <a:pt x="9197" y="6208"/>
                  </a:cubicBezTo>
                  <a:cubicBezTo>
                    <a:pt x="9539" y="6550"/>
                    <a:pt x="9755" y="6946"/>
                    <a:pt x="9871" y="7441"/>
                  </a:cubicBezTo>
                  <a:cubicBezTo>
                    <a:pt x="9372" y="7984"/>
                    <a:pt x="8700" y="8380"/>
                    <a:pt x="7994" y="8380"/>
                  </a:cubicBezTo>
                  <a:cubicBezTo>
                    <a:pt x="7859" y="8380"/>
                    <a:pt x="7722" y="8365"/>
                    <a:pt x="7586" y="8334"/>
                  </a:cubicBezTo>
                  <a:cubicBezTo>
                    <a:pt x="7054" y="8215"/>
                    <a:pt x="6279" y="7746"/>
                    <a:pt x="5901" y="7119"/>
                  </a:cubicBezTo>
                  <a:cubicBezTo>
                    <a:pt x="5698" y="6780"/>
                    <a:pt x="5635" y="6450"/>
                    <a:pt x="5721" y="6138"/>
                  </a:cubicBezTo>
                  <a:cubicBezTo>
                    <a:pt x="5811" y="5809"/>
                    <a:pt x="5991" y="5564"/>
                    <a:pt x="6263" y="5411"/>
                  </a:cubicBezTo>
                  <a:cubicBezTo>
                    <a:pt x="6479" y="5288"/>
                    <a:pt x="6748" y="5225"/>
                    <a:pt x="7050" y="5225"/>
                  </a:cubicBezTo>
                  <a:close/>
                  <a:moveTo>
                    <a:pt x="3472" y="10707"/>
                  </a:moveTo>
                  <a:cubicBezTo>
                    <a:pt x="4160" y="10707"/>
                    <a:pt x="5047" y="11198"/>
                    <a:pt x="5516" y="11676"/>
                  </a:cubicBezTo>
                  <a:cubicBezTo>
                    <a:pt x="6077" y="12251"/>
                    <a:pt x="6370" y="12912"/>
                    <a:pt x="6509" y="13540"/>
                  </a:cubicBezTo>
                  <a:cubicBezTo>
                    <a:pt x="6348" y="13565"/>
                    <a:pt x="6185" y="13578"/>
                    <a:pt x="6022" y="13578"/>
                  </a:cubicBezTo>
                  <a:cubicBezTo>
                    <a:pt x="5902" y="13578"/>
                    <a:pt x="5781" y="13571"/>
                    <a:pt x="5662" y="13557"/>
                  </a:cubicBezTo>
                  <a:cubicBezTo>
                    <a:pt x="4997" y="13480"/>
                    <a:pt x="4476" y="13198"/>
                    <a:pt x="4014" y="12902"/>
                  </a:cubicBezTo>
                  <a:cubicBezTo>
                    <a:pt x="3576" y="12623"/>
                    <a:pt x="3090" y="12281"/>
                    <a:pt x="2881" y="11759"/>
                  </a:cubicBezTo>
                  <a:cubicBezTo>
                    <a:pt x="2762" y="11454"/>
                    <a:pt x="2675" y="11138"/>
                    <a:pt x="2871" y="10919"/>
                  </a:cubicBezTo>
                  <a:cubicBezTo>
                    <a:pt x="2987" y="10793"/>
                    <a:pt x="3263" y="10710"/>
                    <a:pt x="3452" y="10710"/>
                  </a:cubicBezTo>
                  <a:cubicBezTo>
                    <a:pt x="3459" y="10707"/>
                    <a:pt x="3466" y="10707"/>
                    <a:pt x="3472" y="10707"/>
                  </a:cubicBezTo>
                  <a:close/>
                  <a:moveTo>
                    <a:pt x="7548" y="1"/>
                  </a:moveTo>
                  <a:cubicBezTo>
                    <a:pt x="7297" y="1"/>
                    <a:pt x="7074" y="68"/>
                    <a:pt x="6814" y="145"/>
                  </a:cubicBezTo>
                  <a:lnTo>
                    <a:pt x="6685" y="185"/>
                  </a:lnTo>
                  <a:lnTo>
                    <a:pt x="6732" y="351"/>
                  </a:lnTo>
                  <a:lnTo>
                    <a:pt x="6865" y="314"/>
                  </a:lnTo>
                  <a:cubicBezTo>
                    <a:pt x="7115" y="239"/>
                    <a:pt x="7320" y="178"/>
                    <a:pt x="7546" y="178"/>
                  </a:cubicBezTo>
                  <a:cubicBezTo>
                    <a:pt x="7671" y="178"/>
                    <a:pt x="7802" y="197"/>
                    <a:pt x="7951" y="242"/>
                  </a:cubicBezTo>
                  <a:cubicBezTo>
                    <a:pt x="9210" y="620"/>
                    <a:pt x="10107" y="2016"/>
                    <a:pt x="10493" y="3095"/>
                  </a:cubicBezTo>
                  <a:cubicBezTo>
                    <a:pt x="10855" y="4105"/>
                    <a:pt x="10937" y="5667"/>
                    <a:pt x="10399" y="6696"/>
                  </a:cubicBezTo>
                  <a:cubicBezTo>
                    <a:pt x="10293" y="6899"/>
                    <a:pt x="10160" y="7095"/>
                    <a:pt x="10010" y="7278"/>
                  </a:cubicBezTo>
                  <a:cubicBezTo>
                    <a:pt x="9881" y="6806"/>
                    <a:pt x="9659" y="6421"/>
                    <a:pt x="9323" y="6085"/>
                  </a:cubicBezTo>
                  <a:cubicBezTo>
                    <a:pt x="8907" y="5667"/>
                    <a:pt x="8309" y="5305"/>
                    <a:pt x="7805" y="5161"/>
                  </a:cubicBezTo>
                  <a:cubicBezTo>
                    <a:pt x="7545" y="5087"/>
                    <a:pt x="7291" y="5051"/>
                    <a:pt x="7051" y="5051"/>
                  </a:cubicBezTo>
                  <a:cubicBezTo>
                    <a:pt x="6721" y="5051"/>
                    <a:pt x="6420" y="5121"/>
                    <a:pt x="6177" y="5258"/>
                  </a:cubicBezTo>
                  <a:cubicBezTo>
                    <a:pt x="5864" y="5434"/>
                    <a:pt x="5652" y="5716"/>
                    <a:pt x="5552" y="6092"/>
                  </a:cubicBezTo>
                  <a:cubicBezTo>
                    <a:pt x="5456" y="6447"/>
                    <a:pt x="5525" y="6832"/>
                    <a:pt x="5752" y="7208"/>
                  </a:cubicBezTo>
                  <a:cubicBezTo>
                    <a:pt x="6160" y="7886"/>
                    <a:pt x="6964" y="8374"/>
                    <a:pt x="7549" y="8507"/>
                  </a:cubicBezTo>
                  <a:cubicBezTo>
                    <a:pt x="7695" y="8539"/>
                    <a:pt x="7842" y="8555"/>
                    <a:pt x="7987" y="8555"/>
                  </a:cubicBezTo>
                  <a:cubicBezTo>
                    <a:pt x="8704" y="8555"/>
                    <a:pt x="9392" y="8180"/>
                    <a:pt x="9914" y="7650"/>
                  </a:cubicBezTo>
                  <a:lnTo>
                    <a:pt x="9914" y="7650"/>
                  </a:lnTo>
                  <a:cubicBezTo>
                    <a:pt x="10180" y="9115"/>
                    <a:pt x="9887" y="10699"/>
                    <a:pt x="9143" y="11799"/>
                  </a:cubicBezTo>
                  <a:cubicBezTo>
                    <a:pt x="8526" y="12713"/>
                    <a:pt x="7635" y="13318"/>
                    <a:pt x="6681" y="13510"/>
                  </a:cubicBezTo>
                  <a:cubicBezTo>
                    <a:pt x="6515" y="12752"/>
                    <a:pt x="6167" y="12091"/>
                    <a:pt x="5642" y="11553"/>
                  </a:cubicBezTo>
                  <a:cubicBezTo>
                    <a:pt x="5154" y="11055"/>
                    <a:pt x="4234" y="10534"/>
                    <a:pt x="3472" y="10534"/>
                  </a:cubicBezTo>
                  <a:lnTo>
                    <a:pt x="3449" y="10534"/>
                  </a:lnTo>
                  <a:cubicBezTo>
                    <a:pt x="3220" y="10537"/>
                    <a:pt x="2898" y="10630"/>
                    <a:pt x="2742" y="10802"/>
                  </a:cubicBezTo>
                  <a:cubicBezTo>
                    <a:pt x="2446" y="11131"/>
                    <a:pt x="2629" y="11600"/>
                    <a:pt x="2719" y="11826"/>
                  </a:cubicBezTo>
                  <a:cubicBezTo>
                    <a:pt x="2944" y="12394"/>
                    <a:pt x="3456" y="12756"/>
                    <a:pt x="3918" y="13051"/>
                  </a:cubicBezTo>
                  <a:cubicBezTo>
                    <a:pt x="4399" y="13358"/>
                    <a:pt x="4941" y="13653"/>
                    <a:pt x="5642" y="13732"/>
                  </a:cubicBezTo>
                  <a:cubicBezTo>
                    <a:pt x="5768" y="13746"/>
                    <a:pt x="5895" y="13753"/>
                    <a:pt x="6021" y="13753"/>
                  </a:cubicBezTo>
                  <a:cubicBezTo>
                    <a:pt x="6197" y="13753"/>
                    <a:pt x="6372" y="13740"/>
                    <a:pt x="6546" y="13712"/>
                  </a:cubicBezTo>
                  <a:cubicBezTo>
                    <a:pt x="6622" y="14148"/>
                    <a:pt x="6632" y="14563"/>
                    <a:pt x="6609" y="14919"/>
                  </a:cubicBezTo>
                  <a:cubicBezTo>
                    <a:pt x="6575" y="15494"/>
                    <a:pt x="6506" y="16098"/>
                    <a:pt x="6117" y="16600"/>
                  </a:cubicBezTo>
                  <a:cubicBezTo>
                    <a:pt x="5768" y="17048"/>
                    <a:pt x="5336" y="17294"/>
                    <a:pt x="4752" y="17371"/>
                  </a:cubicBezTo>
                  <a:cubicBezTo>
                    <a:pt x="4640" y="17385"/>
                    <a:pt x="4529" y="17392"/>
                    <a:pt x="4418" y="17392"/>
                  </a:cubicBezTo>
                  <a:cubicBezTo>
                    <a:pt x="3115" y="17392"/>
                    <a:pt x="1936" y="16415"/>
                    <a:pt x="1054" y="15686"/>
                  </a:cubicBezTo>
                  <a:cubicBezTo>
                    <a:pt x="755" y="15437"/>
                    <a:pt x="459" y="15161"/>
                    <a:pt x="123" y="14822"/>
                  </a:cubicBezTo>
                  <a:lnTo>
                    <a:pt x="1" y="14945"/>
                  </a:lnTo>
                  <a:cubicBezTo>
                    <a:pt x="336" y="15291"/>
                    <a:pt x="638" y="15566"/>
                    <a:pt x="945" y="15822"/>
                  </a:cubicBezTo>
                  <a:cubicBezTo>
                    <a:pt x="1845" y="16567"/>
                    <a:pt x="3050" y="17567"/>
                    <a:pt x="4416" y="17567"/>
                  </a:cubicBezTo>
                  <a:cubicBezTo>
                    <a:pt x="4533" y="17567"/>
                    <a:pt x="4655" y="17560"/>
                    <a:pt x="4775" y="17544"/>
                  </a:cubicBezTo>
                  <a:cubicBezTo>
                    <a:pt x="5399" y="17464"/>
                    <a:pt x="5881" y="17188"/>
                    <a:pt x="6256" y="16706"/>
                  </a:cubicBezTo>
                  <a:cubicBezTo>
                    <a:pt x="6675" y="16164"/>
                    <a:pt x="6748" y="15530"/>
                    <a:pt x="6785" y="14928"/>
                  </a:cubicBezTo>
                  <a:cubicBezTo>
                    <a:pt x="6811" y="14494"/>
                    <a:pt x="6788" y="14075"/>
                    <a:pt x="6718" y="13683"/>
                  </a:cubicBezTo>
                  <a:cubicBezTo>
                    <a:pt x="7715" y="13480"/>
                    <a:pt x="8645" y="12849"/>
                    <a:pt x="9286" y="11899"/>
                  </a:cubicBezTo>
                  <a:cubicBezTo>
                    <a:pt x="10070" y="10742"/>
                    <a:pt x="10369" y="9072"/>
                    <a:pt x="10074" y="7540"/>
                  </a:cubicBezTo>
                  <a:cubicBezTo>
                    <a:pt x="10070" y="7524"/>
                    <a:pt x="10067" y="7507"/>
                    <a:pt x="10060" y="7490"/>
                  </a:cubicBezTo>
                  <a:cubicBezTo>
                    <a:pt x="10257" y="7268"/>
                    <a:pt x="10422" y="7025"/>
                    <a:pt x="10552" y="6776"/>
                  </a:cubicBezTo>
                  <a:cubicBezTo>
                    <a:pt x="11117" y="5703"/>
                    <a:pt x="11031" y="4082"/>
                    <a:pt x="10655" y="3035"/>
                  </a:cubicBezTo>
                  <a:cubicBezTo>
                    <a:pt x="10257" y="1919"/>
                    <a:pt x="9323" y="474"/>
                    <a:pt x="8001" y="72"/>
                  </a:cubicBezTo>
                  <a:cubicBezTo>
                    <a:pt x="7834" y="21"/>
                    <a:pt x="7687" y="1"/>
                    <a:pt x="7548" y="1"/>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20" name="Google Shape;520;p29"/>
            <p:cNvSpPr/>
            <p:nvPr/>
          </p:nvSpPr>
          <p:spPr>
            <a:xfrm>
              <a:off x="7790652" y="3016251"/>
              <a:ext cx="765908" cy="699958"/>
            </a:xfrm>
            <a:custGeom>
              <a:avLst/>
              <a:gdLst/>
              <a:ahLst/>
              <a:cxnLst/>
              <a:rect l="l" t="t" r="r" b="b"/>
              <a:pathLst>
                <a:path w="18419" h="16833" extrusionOk="0">
                  <a:moveTo>
                    <a:pt x="12177" y="0"/>
                  </a:moveTo>
                  <a:cubicBezTo>
                    <a:pt x="11648" y="0"/>
                    <a:pt x="11109" y="46"/>
                    <a:pt x="10599" y="46"/>
                  </a:cubicBezTo>
                  <a:cubicBezTo>
                    <a:pt x="10579" y="46"/>
                    <a:pt x="10558" y="46"/>
                    <a:pt x="10538" y="46"/>
                  </a:cubicBezTo>
                  <a:cubicBezTo>
                    <a:pt x="10391" y="45"/>
                    <a:pt x="10250" y="43"/>
                    <a:pt x="10112" y="43"/>
                  </a:cubicBezTo>
                  <a:cubicBezTo>
                    <a:pt x="9632" y="43"/>
                    <a:pt x="9195" y="68"/>
                    <a:pt x="8715" y="262"/>
                  </a:cubicBezTo>
                  <a:cubicBezTo>
                    <a:pt x="8256" y="447"/>
                    <a:pt x="7784" y="577"/>
                    <a:pt x="7306" y="707"/>
                  </a:cubicBezTo>
                  <a:cubicBezTo>
                    <a:pt x="6073" y="1039"/>
                    <a:pt x="5021" y="1344"/>
                    <a:pt x="3911" y="2033"/>
                  </a:cubicBezTo>
                  <a:cubicBezTo>
                    <a:pt x="2246" y="3062"/>
                    <a:pt x="855" y="4763"/>
                    <a:pt x="292" y="6650"/>
                  </a:cubicBezTo>
                  <a:cubicBezTo>
                    <a:pt x="1" y="7637"/>
                    <a:pt x="143" y="8746"/>
                    <a:pt x="143" y="9767"/>
                  </a:cubicBezTo>
                  <a:cubicBezTo>
                    <a:pt x="143" y="10640"/>
                    <a:pt x="117" y="11328"/>
                    <a:pt x="422" y="12145"/>
                  </a:cubicBezTo>
                  <a:cubicBezTo>
                    <a:pt x="801" y="13168"/>
                    <a:pt x="1482" y="13643"/>
                    <a:pt x="2176" y="14444"/>
                  </a:cubicBezTo>
                  <a:cubicBezTo>
                    <a:pt x="2652" y="14992"/>
                    <a:pt x="3083" y="15451"/>
                    <a:pt x="3665" y="15882"/>
                  </a:cubicBezTo>
                  <a:cubicBezTo>
                    <a:pt x="4306" y="16414"/>
                    <a:pt x="5631" y="16763"/>
                    <a:pt x="6744" y="16763"/>
                  </a:cubicBezTo>
                  <a:cubicBezTo>
                    <a:pt x="7524" y="16763"/>
                    <a:pt x="8354" y="16832"/>
                    <a:pt x="9165" y="16832"/>
                  </a:cubicBezTo>
                  <a:cubicBezTo>
                    <a:pt x="9611" y="16832"/>
                    <a:pt x="10052" y="16811"/>
                    <a:pt x="10475" y="16746"/>
                  </a:cubicBezTo>
                  <a:cubicBezTo>
                    <a:pt x="11206" y="16633"/>
                    <a:pt x="12077" y="16225"/>
                    <a:pt x="12731" y="15896"/>
                  </a:cubicBezTo>
                  <a:cubicBezTo>
                    <a:pt x="13538" y="15487"/>
                    <a:pt x="14352" y="15025"/>
                    <a:pt x="15119" y="14547"/>
                  </a:cubicBezTo>
                  <a:cubicBezTo>
                    <a:pt x="16150" y="13902"/>
                    <a:pt x="17063" y="13221"/>
                    <a:pt x="17758" y="12198"/>
                  </a:cubicBezTo>
                  <a:cubicBezTo>
                    <a:pt x="18389" y="11262"/>
                    <a:pt x="18399" y="10368"/>
                    <a:pt x="18402" y="9275"/>
                  </a:cubicBezTo>
                  <a:cubicBezTo>
                    <a:pt x="18419" y="6633"/>
                    <a:pt x="17798" y="4102"/>
                    <a:pt x="15970" y="2108"/>
                  </a:cubicBezTo>
                  <a:cubicBezTo>
                    <a:pt x="15233" y="1305"/>
                    <a:pt x="14279" y="291"/>
                    <a:pt x="13163" y="79"/>
                  </a:cubicBezTo>
                  <a:cubicBezTo>
                    <a:pt x="12845" y="19"/>
                    <a:pt x="12513" y="0"/>
                    <a:pt x="12177" y="0"/>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21" name="Google Shape;521;p29"/>
            <p:cNvSpPr/>
            <p:nvPr/>
          </p:nvSpPr>
          <p:spPr>
            <a:xfrm>
              <a:off x="8492204" y="3457409"/>
              <a:ext cx="39498" cy="15690"/>
            </a:xfrm>
            <a:custGeom>
              <a:avLst/>
              <a:gdLst/>
              <a:ahLst/>
              <a:cxnLst/>
              <a:rect l="l" t="t" r="r" b="b"/>
              <a:pathLst>
                <a:path w="871" h="346" extrusionOk="0">
                  <a:moveTo>
                    <a:pt x="529" y="0"/>
                  </a:moveTo>
                  <a:cubicBezTo>
                    <a:pt x="300" y="0"/>
                    <a:pt x="1" y="345"/>
                    <a:pt x="343" y="345"/>
                  </a:cubicBezTo>
                  <a:cubicBezTo>
                    <a:pt x="572" y="345"/>
                    <a:pt x="871" y="0"/>
                    <a:pt x="529"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22" name="Google Shape;522;p29"/>
            <p:cNvSpPr/>
            <p:nvPr/>
          </p:nvSpPr>
          <p:spPr>
            <a:xfrm>
              <a:off x="8404411" y="3420314"/>
              <a:ext cx="40223" cy="11518"/>
            </a:xfrm>
            <a:custGeom>
              <a:avLst/>
              <a:gdLst/>
              <a:ahLst/>
              <a:cxnLst/>
              <a:rect l="l" t="t" r="r" b="b"/>
              <a:pathLst>
                <a:path w="887" h="254" extrusionOk="0">
                  <a:moveTo>
                    <a:pt x="548" y="1"/>
                  </a:moveTo>
                  <a:cubicBezTo>
                    <a:pt x="379" y="1"/>
                    <a:pt x="0" y="254"/>
                    <a:pt x="339" y="254"/>
                  </a:cubicBezTo>
                  <a:cubicBezTo>
                    <a:pt x="505" y="254"/>
                    <a:pt x="887" y="1"/>
                    <a:pt x="548" y="1"/>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23" name="Google Shape;523;p29"/>
            <p:cNvSpPr/>
            <p:nvPr/>
          </p:nvSpPr>
          <p:spPr>
            <a:xfrm>
              <a:off x="8448852" y="3319053"/>
              <a:ext cx="34328" cy="16280"/>
            </a:xfrm>
            <a:custGeom>
              <a:avLst/>
              <a:gdLst/>
              <a:ahLst/>
              <a:cxnLst/>
              <a:rect l="l" t="t" r="r" b="b"/>
              <a:pathLst>
                <a:path w="757" h="359" extrusionOk="0">
                  <a:moveTo>
                    <a:pt x="424" y="0"/>
                  </a:moveTo>
                  <a:cubicBezTo>
                    <a:pt x="333" y="0"/>
                    <a:pt x="238" y="26"/>
                    <a:pt x="180" y="84"/>
                  </a:cubicBezTo>
                  <a:lnTo>
                    <a:pt x="149" y="115"/>
                  </a:lnTo>
                  <a:cubicBezTo>
                    <a:pt x="0" y="263"/>
                    <a:pt x="161" y="359"/>
                    <a:pt x="336" y="359"/>
                  </a:cubicBezTo>
                  <a:cubicBezTo>
                    <a:pt x="426" y="359"/>
                    <a:pt x="521" y="334"/>
                    <a:pt x="578" y="277"/>
                  </a:cubicBezTo>
                  <a:cubicBezTo>
                    <a:pt x="588" y="264"/>
                    <a:pt x="598" y="254"/>
                    <a:pt x="608" y="244"/>
                  </a:cubicBezTo>
                  <a:cubicBezTo>
                    <a:pt x="756" y="95"/>
                    <a:pt x="598" y="0"/>
                    <a:pt x="424"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24" name="Google Shape;524;p29"/>
            <p:cNvSpPr/>
            <p:nvPr/>
          </p:nvSpPr>
          <p:spPr>
            <a:xfrm>
              <a:off x="8520819" y="3381179"/>
              <a:ext cx="27662" cy="17368"/>
            </a:xfrm>
            <a:custGeom>
              <a:avLst/>
              <a:gdLst/>
              <a:ahLst/>
              <a:cxnLst/>
              <a:rect l="l" t="t" r="r" b="b"/>
              <a:pathLst>
                <a:path w="610" h="383" extrusionOk="0">
                  <a:moveTo>
                    <a:pt x="293" y="0"/>
                  </a:moveTo>
                  <a:cubicBezTo>
                    <a:pt x="180" y="0"/>
                    <a:pt x="25" y="86"/>
                    <a:pt x="14" y="209"/>
                  </a:cubicBezTo>
                  <a:cubicBezTo>
                    <a:pt x="1" y="342"/>
                    <a:pt x="147" y="382"/>
                    <a:pt x="250" y="382"/>
                  </a:cubicBezTo>
                  <a:lnTo>
                    <a:pt x="316" y="382"/>
                  </a:lnTo>
                  <a:cubicBezTo>
                    <a:pt x="430" y="382"/>
                    <a:pt x="583" y="296"/>
                    <a:pt x="595" y="173"/>
                  </a:cubicBezTo>
                  <a:cubicBezTo>
                    <a:pt x="609" y="40"/>
                    <a:pt x="463" y="0"/>
                    <a:pt x="359"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25" name="Google Shape;525;p29"/>
            <p:cNvSpPr/>
            <p:nvPr/>
          </p:nvSpPr>
          <p:spPr>
            <a:xfrm>
              <a:off x="8407404" y="3525929"/>
              <a:ext cx="40269" cy="11518"/>
            </a:xfrm>
            <a:custGeom>
              <a:avLst/>
              <a:gdLst/>
              <a:ahLst/>
              <a:cxnLst/>
              <a:rect l="l" t="t" r="r" b="b"/>
              <a:pathLst>
                <a:path w="888" h="254" extrusionOk="0">
                  <a:moveTo>
                    <a:pt x="548" y="1"/>
                  </a:moveTo>
                  <a:cubicBezTo>
                    <a:pt x="379" y="1"/>
                    <a:pt x="0" y="254"/>
                    <a:pt x="339" y="254"/>
                  </a:cubicBezTo>
                  <a:cubicBezTo>
                    <a:pt x="508" y="254"/>
                    <a:pt x="887" y="1"/>
                    <a:pt x="548" y="1"/>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26" name="Google Shape;526;p29"/>
            <p:cNvSpPr/>
            <p:nvPr/>
          </p:nvSpPr>
          <p:spPr>
            <a:xfrm>
              <a:off x="8341106" y="3371520"/>
              <a:ext cx="40133" cy="12561"/>
            </a:xfrm>
            <a:custGeom>
              <a:avLst/>
              <a:gdLst/>
              <a:ahLst/>
              <a:cxnLst/>
              <a:rect l="l" t="t" r="r" b="b"/>
              <a:pathLst>
                <a:path w="885" h="277" extrusionOk="0">
                  <a:moveTo>
                    <a:pt x="542" y="0"/>
                  </a:moveTo>
                  <a:cubicBezTo>
                    <a:pt x="360" y="0"/>
                    <a:pt x="1" y="276"/>
                    <a:pt x="340" y="276"/>
                  </a:cubicBezTo>
                  <a:cubicBezTo>
                    <a:pt x="526" y="276"/>
                    <a:pt x="884" y="0"/>
                    <a:pt x="542"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27" name="Google Shape;527;p29"/>
            <p:cNvSpPr/>
            <p:nvPr/>
          </p:nvSpPr>
          <p:spPr>
            <a:xfrm>
              <a:off x="8386454" y="3322545"/>
              <a:ext cx="39815" cy="13922"/>
            </a:xfrm>
            <a:custGeom>
              <a:avLst/>
              <a:gdLst/>
              <a:ahLst/>
              <a:cxnLst/>
              <a:rect l="l" t="t" r="r" b="b"/>
              <a:pathLst>
                <a:path w="878" h="307" extrusionOk="0">
                  <a:moveTo>
                    <a:pt x="536" y="1"/>
                  </a:moveTo>
                  <a:cubicBezTo>
                    <a:pt x="332" y="1"/>
                    <a:pt x="1" y="306"/>
                    <a:pt x="343" y="306"/>
                  </a:cubicBezTo>
                  <a:cubicBezTo>
                    <a:pt x="545" y="306"/>
                    <a:pt x="878" y="1"/>
                    <a:pt x="536" y="1"/>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28" name="Google Shape;528;p29"/>
            <p:cNvSpPr/>
            <p:nvPr/>
          </p:nvSpPr>
          <p:spPr>
            <a:xfrm>
              <a:off x="8323194" y="3498539"/>
              <a:ext cx="30610" cy="11926"/>
            </a:xfrm>
            <a:custGeom>
              <a:avLst/>
              <a:gdLst/>
              <a:ahLst/>
              <a:cxnLst/>
              <a:rect l="l" t="t" r="r" b="b"/>
              <a:pathLst>
                <a:path w="675" h="263" extrusionOk="0">
                  <a:moveTo>
                    <a:pt x="406" y="0"/>
                  </a:moveTo>
                  <a:cubicBezTo>
                    <a:pt x="296" y="0"/>
                    <a:pt x="140" y="36"/>
                    <a:pt x="70" y="133"/>
                  </a:cubicBezTo>
                  <a:cubicBezTo>
                    <a:pt x="0" y="229"/>
                    <a:pt x="130" y="263"/>
                    <a:pt x="203" y="263"/>
                  </a:cubicBezTo>
                  <a:lnTo>
                    <a:pt x="269" y="263"/>
                  </a:lnTo>
                  <a:cubicBezTo>
                    <a:pt x="379" y="263"/>
                    <a:pt x="535" y="223"/>
                    <a:pt x="605" y="130"/>
                  </a:cubicBezTo>
                  <a:cubicBezTo>
                    <a:pt x="675" y="33"/>
                    <a:pt x="545" y="0"/>
                    <a:pt x="472"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29" name="Google Shape;529;p29"/>
            <p:cNvSpPr/>
            <p:nvPr/>
          </p:nvSpPr>
          <p:spPr>
            <a:xfrm>
              <a:off x="8335392" y="3417457"/>
              <a:ext cx="33330" cy="17232"/>
            </a:xfrm>
            <a:custGeom>
              <a:avLst/>
              <a:gdLst/>
              <a:ahLst/>
              <a:cxnLst/>
              <a:rect l="l" t="t" r="r" b="b"/>
              <a:pathLst>
                <a:path w="735" h="380" extrusionOk="0">
                  <a:moveTo>
                    <a:pt x="389" y="1"/>
                  </a:moveTo>
                  <a:cubicBezTo>
                    <a:pt x="97" y="1"/>
                    <a:pt x="0" y="380"/>
                    <a:pt x="346" y="380"/>
                  </a:cubicBezTo>
                  <a:cubicBezTo>
                    <a:pt x="638" y="380"/>
                    <a:pt x="735" y="1"/>
                    <a:pt x="389" y="1"/>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nvGrpSpPr>
          <p:cNvPr id="530" name="Google Shape;530;p29"/>
          <p:cNvGrpSpPr/>
          <p:nvPr/>
        </p:nvGrpSpPr>
        <p:grpSpPr>
          <a:xfrm>
            <a:off x="0" y="-10650"/>
            <a:ext cx="9143949" cy="5158468"/>
            <a:chOff x="0" y="-10650"/>
            <a:chExt cx="9143949" cy="5158468"/>
          </a:xfrm>
        </p:grpSpPr>
        <p:grpSp>
          <p:nvGrpSpPr>
            <p:cNvPr id="531" name="Google Shape;531;p29"/>
            <p:cNvGrpSpPr/>
            <p:nvPr/>
          </p:nvGrpSpPr>
          <p:grpSpPr>
            <a:xfrm>
              <a:off x="0" y="-10650"/>
              <a:ext cx="9143949" cy="5158468"/>
              <a:chOff x="267864" y="140547"/>
              <a:chExt cx="8608500" cy="4856400"/>
            </a:xfrm>
          </p:grpSpPr>
          <p:sp>
            <p:nvSpPr>
              <p:cNvPr id="532" name="Google Shape;532;p29"/>
              <p:cNvSpPr/>
              <p:nvPr/>
            </p:nvSpPr>
            <p:spPr>
              <a:xfrm>
                <a:off x="267864" y="146479"/>
                <a:ext cx="8608500" cy="393600"/>
              </a:xfrm>
              <a:prstGeom prst="rect">
                <a:avLst/>
              </a:prstGeom>
              <a:solidFill>
                <a:srgbClr val="FFFFFF"/>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Arial"/>
                  <a:ea typeface="Arial"/>
                  <a:cs typeface="Arial"/>
                  <a:sym typeface="Arial"/>
                </a:endParaRPr>
              </a:p>
            </p:txBody>
          </p:sp>
          <p:sp>
            <p:nvSpPr>
              <p:cNvPr id="533" name="Google Shape;533;p29"/>
              <p:cNvSpPr/>
              <p:nvPr/>
            </p:nvSpPr>
            <p:spPr>
              <a:xfrm rot="5400000">
                <a:off x="-1927873" y="2336397"/>
                <a:ext cx="4856400" cy="464700"/>
              </a:xfrm>
              <a:prstGeom prst="rect">
                <a:avLst/>
              </a:prstGeom>
              <a:solidFill>
                <a:srgbClr val="FFFFFF"/>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Arial"/>
                  <a:ea typeface="Arial"/>
                  <a:cs typeface="Arial"/>
                  <a:sym typeface="Arial"/>
                </a:endParaRPr>
              </a:p>
            </p:txBody>
          </p:sp>
        </p:grpSp>
        <p:grpSp>
          <p:nvGrpSpPr>
            <p:cNvPr id="534" name="Google Shape;534;p29"/>
            <p:cNvGrpSpPr/>
            <p:nvPr/>
          </p:nvGrpSpPr>
          <p:grpSpPr>
            <a:xfrm rot="10800000">
              <a:off x="0" y="-10650"/>
              <a:ext cx="9143949" cy="5158468"/>
              <a:chOff x="267864" y="140547"/>
              <a:chExt cx="8608500" cy="4856400"/>
            </a:xfrm>
          </p:grpSpPr>
          <p:sp>
            <p:nvSpPr>
              <p:cNvPr id="535" name="Google Shape;535;p29"/>
              <p:cNvSpPr/>
              <p:nvPr/>
            </p:nvSpPr>
            <p:spPr>
              <a:xfrm>
                <a:off x="267864" y="146479"/>
                <a:ext cx="8608500" cy="393600"/>
              </a:xfrm>
              <a:prstGeom prst="rect">
                <a:avLst/>
              </a:prstGeom>
              <a:solidFill>
                <a:srgbClr val="FFFFFF"/>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Arial"/>
                  <a:ea typeface="Arial"/>
                  <a:cs typeface="Arial"/>
                  <a:sym typeface="Arial"/>
                </a:endParaRPr>
              </a:p>
            </p:txBody>
          </p:sp>
          <p:sp>
            <p:nvSpPr>
              <p:cNvPr id="536" name="Google Shape;536;p29"/>
              <p:cNvSpPr/>
              <p:nvPr/>
            </p:nvSpPr>
            <p:spPr>
              <a:xfrm rot="5400000">
                <a:off x="-1927873" y="2336397"/>
                <a:ext cx="4856400" cy="464700"/>
              </a:xfrm>
              <a:prstGeom prst="rect">
                <a:avLst/>
              </a:prstGeom>
              <a:solidFill>
                <a:srgbClr val="FFFFFF"/>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Arial"/>
                  <a:ea typeface="Arial"/>
                  <a:cs typeface="Arial"/>
                  <a:sym typeface="Arial"/>
                </a:endParaRPr>
              </a:p>
            </p:txBody>
          </p:sp>
        </p:grpSp>
      </p:grpSp>
      <p:grpSp>
        <p:nvGrpSpPr>
          <p:cNvPr id="537" name="Google Shape;537;p29"/>
          <p:cNvGrpSpPr/>
          <p:nvPr/>
        </p:nvGrpSpPr>
        <p:grpSpPr>
          <a:xfrm rot="10800000">
            <a:off x="0" y="-10650"/>
            <a:ext cx="9143949" cy="5158468"/>
            <a:chOff x="267864" y="140547"/>
            <a:chExt cx="8608500" cy="4856400"/>
          </a:xfrm>
        </p:grpSpPr>
        <p:sp>
          <p:nvSpPr>
            <p:cNvPr id="538" name="Google Shape;538;p29"/>
            <p:cNvSpPr/>
            <p:nvPr/>
          </p:nvSpPr>
          <p:spPr>
            <a:xfrm>
              <a:off x="267864" y="146479"/>
              <a:ext cx="8608500" cy="393600"/>
            </a:xfrm>
            <a:prstGeom prst="rect">
              <a:avLst/>
            </a:prstGeom>
            <a:solidFill>
              <a:srgbClr val="FFFFFF"/>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Arial"/>
                <a:ea typeface="Arial"/>
                <a:cs typeface="Arial"/>
                <a:sym typeface="Arial"/>
              </a:endParaRPr>
            </a:p>
          </p:txBody>
        </p:sp>
        <p:sp>
          <p:nvSpPr>
            <p:cNvPr id="539" name="Google Shape;539;p29"/>
            <p:cNvSpPr/>
            <p:nvPr/>
          </p:nvSpPr>
          <p:spPr>
            <a:xfrm rot="5400000">
              <a:off x="-1927873" y="2336397"/>
              <a:ext cx="4856400" cy="464700"/>
            </a:xfrm>
            <a:prstGeom prst="rect">
              <a:avLst/>
            </a:prstGeom>
            <a:solidFill>
              <a:srgbClr val="FFFFFF"/>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Arial"/>
                <a:ea typeface="Arial"/>
                <a:cs typeface="Arial"/>
                <a:sym typeface="Arial"/>
              </a:endParaRPr>
            </a:p>
          </p:txBody>
        </p:sp>
      </p:grpSp>
      <p:sp>
        <p:nvSpPr>
          <p:cNvPr id="540" name="Google Shape;540;p29"/>
          <p:cNvSpPr txBox="1">
            <a:spLocks noGrp="1"/>
          </p:cNvSpPr>
          <p:nvPr>
            <p:ph type="subTitle" idx="1"/>
          </p:nvPr>
        </p:nvSpPr>
        <p:spPr>
          <a:xfrm>
            <a:off x="721692" y="2960025"/>
            <a:ext cx="7689300" cy="812400"/>
          </a:xfrm>
          <a:prstGeom prst="rect">
            <a:avLst/>
          </a:prstGeom>
          <a:noFill/>
          <a:ln>
            <a:noFill/>
          </a:ln>
        </p:spPr>
        <p:txBody>
          <a:bodyPr spcFirstLastPara="1" wrap="square" lIns="91425" tIns="91425" rIns="91425" bIns="91425" anchor="t" anchorCtr="0">
            <a:noAutofit/>
          </a:bodyPr>
          <a:lstStyle>
            <a:lvl1pPr lvl="0" algn="ctr">
              <a:lnSpc>
                <a:spcPct val="100000"/>
              </a:lnSpc>
              <a:spcBef>
                <a:spcPts val="0"/>
              </a:spcBef>
              <a:spcAft>
                <a:spcPts val="0"/>
              </a:spcAft>
              <a:buSzPts val="1200"/>
              <a:buNone/>
              <a:defRPr sz="1600"/>
            </a:lvl1pPr>
            <a:lvl2pPr lvl="1" algn="ctr">
              <a:lnSpc>
                <a:spcPct val="100000"/>
              </a:lnSpc>
              <a:spcBef>
                <a:spcPts val="0"/>
              </a:spcBef>
              <a:spcAft>
                <a:spcPts val="0"/>
              </a:spcAft>
              <a:buSzPts val="1200"/>
              <a:buNone/>
              <a:defRPr sz="1200"/>
            </a:lvl2pPr>
            <a:lvl3pPr lvl="2" algn="ctr">
              <a:lnSpc>
                <a:spcPct val="100000"/>
              </a:lnSpc>
              <a:spcBef>
                <a:spcPts val="0"/>
              </a:spcBef>
              <a:spcAft>
                <a:spcPts val="0"/>
              </a:spcAft>
              <a:buSzPts val="1200"/>
              <a:buNone/>
              <a:defRPr sz="1200"/>
            </a:lvl3pPr>
            <a:lvl4pPr lvl="3" algn="ctr">
              <a:lnSpc>
                <a:spcPct val="100000"/>
              </a:lnSpc>
              <a:spcBef>
                <a:spcPts val="0"/>
              </a:spcBef>
              <a:spcAft>
                <a:spcPts val="0"/>
              </a:spcAft>
              <a:buSzPts val="1200"/>
              <a:buNone/>
              <a:defRPr sz="1200"/>
            </a:lvl4pPr>
            <a:lvl5pPr lvl="4" algn="ctr">
              <a:lnSpc>
                <a:spcPct val="100000"/>
              </a:lnSpc>
              <a:spcBef>
                <a:spcPts val="0"/>
              </a:spcBef>
              <a:spcAft>
                <a:spcPts val="0"/>
              </a:spcAft>
              <a:buSzPts val="1200"/>
              <a:buNone/>
              <a:defRPr sz="1200"/>
            </a:lvl5pPr>
            <a:lvl6pPr lvl="5" algn="ctr">
              <a:lnSpc>
                <a:spcPct val="100000"/>
              </a:lnSpc>
              <a:spcBef>
                <a:spcPts val="0"/>
              </a:spcBef>
              <a:spcAft>
                <a:spcPts val="0"/>
              </a:spcAft>
              <a:buSzPts val="1200"/>
              <a:buNone/>
              <a:defRPr sz="1200"/>
            </a:lvl6pPr>
            <a:lvl7pPr lvl="6" algn="ctr">
              <a:lnSpc>
                <a:spcPct val="100000"/>
              </a:lnSpc>
              <a:spcBef>
                <a:spcPts val="0"/>
              </a:spcBef>
              <a:spcAft>
                <a:spcPts val="0"/>
              </a:spcAft>
              <a:buSzPts val="1200"/>
              <a:buNone/>
              <a:defRPr sz="1200"/>
            </a:lvl7pPr>
            <a:lvl8pPr lvl="7" algn="ctr">
              <a:lnSpc>
                <a:spcPct val="100000"/>
              </a:lnSpc>
              <a:spcBef>
                <a:spcPts val="0"/>
              </a:spcBef>
              <a:spcAft>
                <a:spcPts val="0"/>
              </a:spcAft>
              <a:buSzPts val="1200"/>
              <a:buNone/>
              <a:defRPr sz="1200"/>
            </a:lvl8pPr>
            <a:lvl9pPr lvl="8" algn="ctr">
              <a:lnSpc>
                <a:spcPct val="100000"/>
              </a:lnSpc>
              <a:spcBef>
                <a:spcPts val="0"/>
              </a:spcBef>
              <a:spcAft>
                <a:spcPts val="0"/>
              </a:spcAft>
              <a:buSzPts val="1200"/>
              <a:buNone/>
              <a:defRPr sz="1200"/>
            </a:lvl9pPr>
          </a:lstStyle>
          <a:p>
            <a:endParaRPr/>
          </a:p>
        </p:txBody>
      </p:sp>
      <p:sp>
        <p:nvSpPr>
          <p:cNvPr id="541" name="Google Shape;541;p29"/>
          <p:cNvSpPr txBox="1">
            <a:spLocks noGrp="1"/>
          </p:cNvSpPr>
          <p:nvPr>
            <p:ph type="title" hasCustomPrompt="1"/>
          </p:nvPr>
        </p:nvSpPr>
        <p:spPr>
          <a:xfrm>
            <a:off x="721400" y="1856725"/>
            <a:ext cx="7689300" cy="1104900"/>
          </a:xfrm>
          <a:prstGeom prst="rect">
            <a:avLst/>
          </a:prstGeom>
          <a:noFill/>
          <a:ln>
            <a:noFill/>
          </a:ln>
        </p:spPr>
        <p:txBody>
          <a:bodyPr spcFirstLastPara="1" wrap="square" lIns="91425" tIns="91425" rIns="91425" bIns="91425" anchor="ctr" anchorCtr="0">
            <a:noAutofit/>
          </a:bodyPr>
          <a:lstStyle>
            <a:lvl1pPr lvl="0" algn="ctr">
              <a:lnSpc>
                <a:spcPct val="100000"/>
              </a:lnSpc>
              <a:spcBef>
                <a:spcPts val="0"/>
              </a:spcBef>
              <a:spcAft>
                <a:spcPts val="0"/>
              </a:spcAft>
              <a:buSzPts val="9600"/>
              <a:buNone/>
              <a:defRPr sz="6000"/>
            </a:lvl1pPr>
            <a:lvl2pPr lvl="1" algn="ctr">
              <a:lnSpc>
                <a:spcPct val="100000"/>
              </a:lnSpc>
              <a:spcBef>
                <a:spcPts val="0"/>
              </a:spcBef>
              <a:spcAft>
                <a:spcPts val="0"/>
              </a:spcAft>
              <a:buSzPts val="9600"/>
              <a:buFont typeface="Fira Sans Extra Condensed Medium"/>
              <a:buNone/>
              <a:defRPr sz="9600">
                <a:latin typeface="Fira Sans Extra Condensed Medium"/>
                <a:ea typeface="Fira Sans Extra Condensed Medium"/>
                <a:cs typeface="Fira Sans Extra Condensed Medium"/>
                <a:sym typeface="Fira Sans Extra Condensed Medium"/>
              </a:defRPr>
            </a:lvl2pPr>
            <a:lvl3pPr lvl="2" algn="ctr">
              <a:lnSpc>
                <a:spcPct val="100000"/>
              </a:lnSpc>
              <a:spcBef>
                <a:spcPts val="0"/>
              </a:spcBef>
              <a:spcAft>
                <a:spcPts val="0"/>
              </a:spcAft>
              <a:buSzPts val="9600"/>
              <a:buFont typeface="Fira Sans Extra Condensed Medium"/>
              <a:buNone/>
              <a:defRPr sz="9600">
                <a:latin typeface="Fira Sans Extra Condensed Medium"/>
                <a:ea typeface="Fira Sans Extra Condensed Medium"/>
                <a:cs typeface="Fira Sans Extra Condensed Medium"/>
                <a:sym typeface="Fira Sans Extra Condensed Medium"/>
              </a:defRPr>
            </a:lvl3pPr>
            <a:lvl4pPr lvl="3" algn="ctr">
              <a:lnSpc>
                <a:spcPct val="100000"/>
              </a:lnSpc>
              <a:spcBef>
                <a:spcPts val="0"/>
              </a:spcBef>
              <a:spcAft>
                <a:spcPts val="0"/>
              </a:spcAft>
              <a:buSzPts val="9600"/>
              <a:buFont typeface="Fira Sans Extra Condensed Medium"/>
              <a:buNone/>
              <a:defRPr sz="9600">
                <a:latin typeface="Fira Sans Extra Condensed Medium"/>
                <a:ea typeface="Fira Sans Extra Condensed Medium"/>
                <a:cs typeface="Fira Sans Extra Condensed Medium"/>
                <a:sym typeface="Fira Sans Extra Condensed Medium"/>
              </a:defRPr>
            </a:lvl4pPr>
            <a:lvl5pPr lvl="4" algn="ctr">
              <a:lnSpc>
                <a:spcPct val="100000"/>
              </a:lnSpc>
              <a:spcBef>
                <a:spcPts val="0"/>
              </a:spcBef>
              <a:spcAft>
                <a:spcPts val="0"/>
              </a:spcAft>
              <a:buSzPts val="9600"/>
              <a:buFont typeface="Fira Sans Extra Condensed Medium"/>
              <a:buNone/>
              <a:defRPr sz="9600">
                <a:latin typeface="Fira Sans Extra Condensed Medium"/>
                <a:ea typeface="Fira Sans Extra Condensed Medium"/>
                <a:cs typeface="Fira Sans Extra Condensed Medium"/>
                <a:sym typeface="Fira Sans Extra Condensed Medium"/>
              </a:defRPr>
            </a:lvl5pPr>
            <a:lvl6pPr lvl="5" algn="ctr">
              <a:lnSpc>
                <a:spcPct val="100000"/>
              </a:lnSpc>
              <a:spcBef>
                <a:spcPts val="0"/>
              </a:spcBef>
              <a:spcAft>
                <a:spcPts val="0"/>
              </a:spcAft>
              <a:buSzPts val="9600"/>
              <a:buFont typeface="Fira Sans Extra Condensed Medium"/>
              <a:buNone/>
              <a:defRPr sz="9600">
                <a:latin typeface="Fira Sans Extra Condensed Medium"/>
                <a:ea typeface="Fira Sans Extra Condensed Medium"/>
                <a:cs typeface="Fira Sans Extra Condensed Medium"/>
                <a:sym typeface="Fira Sans Extra Condensed Medium"/>
              </a:defRPr>
            </a:lvl6pPr>
            <a:lvl7pPr lvl="6" algn="ctr">
              <a:lnSpc>
                <a:spcPct val="100000"/>
              </a:lnSpc>
              <a:spcBef>
                <a:spcPts val="0"/>
              </a:spcBef>
              <a:spcAft>
                <a:spcPts val="0"/>
              </a:spcAft>
              <a:buSzPts val="9600"/>
              <a:buFont typeface="Fira Sans Extra Condensed Medium"/>
              <a:buNone/>
              <a:defRPr sz="9600">
                <a:latin typeface="Fira Sans Extra Condensed Medium"/>
                <a:ea typeface="Fira Sans Extra Condensed Medium"/>
                <a:cs typeface="Fira Sans Extra Condensed Medium"/>
                <a:sym typeface="Fira Sans Extra Condensed Medium"/>
              </a:defRPr>
            </a:lvl7pPr>
            <a:lvl8pPr lvl="7" algn="ctr">
              <a:lnSpc>
                <a:spcPct val="100000"/>
              </a:lnSpc>
              <a:spcBef>
                <a:spcPts val="0"/>
              </a:spcBef>
              <a:spcAft>
                <a:spcPts val="0"/>
              </a:spcAft>
              <a:buSzPts val="9600"/>
              <a:buFont typeface="Fira Sans Extra Condensed Medium"/>
              <a:buNone/>
              <a:defRPr sz="9600">
                <a:latin typeface="Fira Sans Extra Condensed Medium"/>
                <a:ea typeface="Fira Sans Extra Condensed Medium"/>
                <a:cs typeface="Fira Sans Extra Condensed Medium"/>
                <a:sym typeface="Fira Sans Extra Condensed Medium"/>
              </a:defRPr>
            </a:lvl8pPr>
            <a:lvl9pPr lvl="8" algn="ctr">
              <a:lnSpc>
                <a:spcPct val="100000"/>
              </a:lnSpc>
              <a:spcBef>
                <a:spcPts val="0"/>
              </a:spcBef>
              <a:spcAft>
                <a:spcPts val="0"/>
              </a:spcAft>
              <a:buSzPts val="9600"/>
              <a:buFont typeface="Fira Sans Extra Condensed Medium"/>
              <a:buNone/>
              <a:defRPr sz="9600">
                <a:latin typeface="Fira Sans Extra Condensed Medium"/>
                <a:ea typeface="Fira Sans Extra Condensed Medium"/>
                <a:cs typeface="Fira Sans Extra Condensed Medium"/>
                <a:sym typeface="Fira Sans Extra Condensed Medium"/>
              </a:defRPr>
            </a:lvl9pPr>
          </a:lstStyle>
          <a:p>
            <a:r>
              <a:t>xx%</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ítulo 2">
  <p:cSld name="CAPTION_ONLY_1_1_1">
    <p:bg>
      <p:bgPr>
        <a:solidFill>
          <a:schemeClr val="dk1"/>
        </a:solidFill>
        <a:effectLst/>
      </p:bgPr>
    </p:bg>
    <p:spTree>
      <p:nvGrpSpPr>
        <p:cNvPr id="1" name="Shape 542"/>
        <p:cNvGrpSpPr/>
        <p:nvPr/>
      </p:nvGrpSpPr>
      <p:grpSpPr>
        <a:xfrm>
          <a:off x="0" y="0"/>
          <a:ext cx="0" cy="0"/>
          <a:chOff x="0" y="0"/>
          <a:chExt cx="0" cy="0"/>
        </a:xfrm>
      </p:grpSpPr>
      <p:grpSp>
        <p:nvGrpSpPr>
          <p:cNvPr id="543" name="Google Shape;543;p30"/>
          <p:cNvGrpSpPr/>
          <p:nvPr/>
        </p:nvGrpSpPr>
        <p:grpSpPr>
          <a:xfrm>
            <a:off x="0" y="-10650"/>
            <a:ext cx="9143949" cy="5158468"/>
            <a:chOff x="0" y="-10650"/>
            <a:chExt cx="9143949" cy="5158468"/>
          </a:xfrm>
        </p:grpSpPr>
        <p:grpSp>
          <p:nvGrpSpPr>
            <p:cNvPr id="544" name="Google Shape;544;p30"/>
            <p:cNvGrpSpPr/>
            <p:nvPr/>
          </p:nvGrpSpPr>
          <p:grpSpPr>
            <a:xfrm>
              <a:off x="0" y="-10650"/>
              <a:ext cx="9143949" cy="5158468"/>
              <a:chOff x="267864" y="140547"/>
              <a:chExt cx="8608500" cy="4856400"/>
            </a:xfrm>
          </p:grpSpPr>
          <p:sp>
            <p:nvSpPr>
              <p:cNvPr id="545" name="Google Shape;545;p30"/>
              <p:cNvSpPr/>
              <p:nvPr/>
            </p:nvSpPr>
            <p:spPr>
              <a:xfrm>
                <a:off x="267864" y="146479"/>
                <a:ext cx="8608500" cy="393600"/>
              </a:xfrm>
              <a:prstGeom prst="rect">
                <a:avLst/>
              </a:prstGeom>
              <a:solidFill>
                <a:srgbClr val="FFFFFF"/>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46" name="Google Shape;546;p30"/>
              <p:cNvSpPr/>
              <p:nvPr/>
            </p:nvSpPr>
            <p:spPr>
              <a:xfrm rot="5400000">
                <a:off x="-1927873" y="2336397"/>
                <a:ext cx="4856400" cy="464700"/>
              </a:xfrm>
              <a:prstGeom prst="rect">
                <a:avLst/>
              </a:prstGeom>
              <a:solidFill>
                <a:srgbClr val="FFFFFF"/>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nvGrpSpPr>
            <p:cNvPr id="547" name="Google Shape;547;p30"/>
            <p:cNvGrpSpPr/>
            <p:nvPr/>
          </p:nvGrpSpPr>
          <p:grpSpPr>
            <a:xfrm rot="10800000">
              <a:off x="0" y="-10650"/>
              <a:ext cx="9143949" cy="5158468"/>
              <a:chOff x="267864" y="140547"/>
              <a:chExt cx="8608500" cy="4856400"/>
            </a:xfrm>
          </p:grpSpPr>
          <p:sp>
            <p:nvSpPr>
              <p:cNvPr id="548" name="Google Shape;548;p30"/>
              <p:cNvSpPr/>
              <p:nvPr/>
            </p:nvSpPr>
            <p:spPr>
              <a:xfrm>
                <a:off x="267864" y="146479"/>
                <a:ext cx="8608500" cy="393600"/>
              </a:xfrm>
              <a:prstGeom prst="rect">
                <a:avLst/>
              </a:prstGeom>
              <a:solidFill>
                <a:srgbClr val="FFFFFF"/>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49" name="Google Shape;549;p30"/>
              <p:cNvSpPr/>
              <p:nvPr/>
            </p:nvSpPr>
            <p:spPr>
              <a:xfrm rot="5400000">
                <a:off x="-1927873" y="2336397"/>
                <a:ext cx="4856400" cy="464700"/>
              </a:xfrm>
              <a:prstGeom prst="rect">
                <a:avLst/>
              </a:prstGeom>
              <a:solidFill>
                <a:srgbClr val="FFFFFF"/>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grpSp>
        <p:nvGrpSpPr>
          <p:cNvPr id="550" name="Google Shape;550;p30"/>
          <p:cNvGrpSpPr/>
          <p:nvPr/>
        </p:nvGrpSpPr>
        <p:grpSpPr>
          <a:xfrm rot="10800000">
            <a:off x="0" y="-10650"/>
            <a:ext cx="9143949" cy="5158468"/>
            <a:chOff x="267864" y="140547"/>
            <a:chExt cx="8608500" cy="4856400"/>
          </a:xfrm>
        </p:grpSpPr>
        <p:sp>
          <p:nvSpPr>
            <p:cNvPr id="551" name="Google Shape;551;p30"/>
            <p:cNvSpPr/>
            <p:nvPr/>
          </p:nvSpPr>
          <p:spPr>
            <a:xfrm>
              <a:off x="267864" y="146479"/>
              <a:ext cx="8608500" cy="393600"/>
            </a:xfrm>
            <a:prstGeom prst="rect">
              <a:avLst/>
            </a:prstGeom>
            <a:solidFill>
              <a:srgbClr val="FFFFFF"/>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52" name="Google Shape;552;p30"/>
            <p:cNvSpPr/>
            <p:nvPr/>
          </p:nvSpPr>
          <p:spPr>
            <a:xfrm rot="5400000">
              <a:off x="-1927873" y="2336397"/>
              <a:ext cx="4856400" cy="464700"/>
            </a:xfrm>
            <a:prstGeom prst="rect">
              <a:avLst/>
            </a:prstGeom>
            <a:solidFill>
              <a:srgbClr val="FFFFFF"/>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sp>
        <p:nvSpPr>
          <p:cNvPr id="553" name="Google Shape;553;p30"/>
          <p:cNvSpPr txBox="1">
            <a:spLocks noGrp="1"/>
          </p:cNvSpPr>
          <p:nvPr>
            <p:ph type="ctrTitle"/>
          </p:nvPr>
        </p:nvSpPr>
        <p:spPr>
          <a:xfrm>
            <a:off x="939299" y="552646"/>
            <a:ext cx="7265400" cy="548100"/>
          </a:xfrm>
          <a:prstGeom prst="rect">
            <a:avLst/>
          </a:prstGeom>
          <a:noFill/>
          <a:ln>
            <a:noFill/>
          </a:ln>
        </p:spPr>
        <p:txBody>
          <a:bodyPr spcFirstLastPara="1" wrap="square" lIns="91425" tIns="91425" rIns="91425" bIns="91425" anchor="t" anchorCtr="0">
            <a:noAutofit/>
          </a:bodyPr>
          <a:lstStyle>
            <a:lvl1pPr lvl="0" algn="ctr">
              <a:lnSpc>
                <a:spcPct val="100000"/>
              </a:lnSpc>
              <a:spcBef>
                <a:spcPts val="0"/>
              </a:spcBef>
              <a:spcAft>
                <a:spcPts val="0"/>
              </a:spcAft>
              <a:buSzPts val="3600"/>
              <a:buNone/>
              <a:defRPr/>
            </a:lvl1pPr>
            <a:lvl2pPr lvl="1" algn="ctr">
              <a:lnSpc>
                <a:spcPct val="100000"/>
              </a:lnSpc>
              <a:spcBef>
                <a:spcPts val="0"/>
              </a:spcBef>
              <a:spcAft>
                <a:spcPts val="0"/>
              </a:spcAft>
              <a:buClr>
                <a:schemeClr val="dk1"/>
              </a:buClr>
              <a:buSzPts val="3600"/>
              <a:buNone/>
              <a:defRPr sz="3600">
                <a:solidFill>
                  <a:schemeClr val="dk1"/>
                </a:solidFill>
              </a:defRPr>
            </a:lvl2pPr>
            <a:lvl3pPr lvl="2" algn="ctr">
              <a:lnSpc>
                <a:spcPct val="100000"/>
              </a:lnSpc>
              <a:spcBef>
                <a:spcPts val="0"/>
              </a:spcBef>
              <a:spcAft>
                <a:spcPts val="0"/>
              </a:spcAft>
              <a:buClr>
                <a:schemeClr val="dk1"/>
              </a:buClr>
              <a:buSzPts val="3600"/>
              <a:buNone/>
              <a:defRPr sz="3600">
                <a:solidFill>
                  <a:schemeClr val="dk1"/>
                </a:solidFill>
              </a:defRPr>
            </a:lvl3pPr>
            <a:lvl4pPr lvl="3" algn="ctr">
              <a:lnSpc>
                <a:spcPct val="100000"/>
              </a:lnSpc>
              <a:spcBef>
                <a:spcPts val="0"/>
              </a:spcBef>
              <a:spcAft>
                <a:spcPts val="0"/>
              </a:spcAft>
              <a:buClr>
                <a:schemeClr val="dk1"/>
              </a:buClr>
              <a:buSzPts val="3600"/>
              <a:buNone/>
              <a:defRPr sz="3600">
                <a:solidFill>
                  <a:schemeClr val="dk1"/>
                </a:solidFill>
              </a:defRPr>
            </a:lvl4pPr>
            <a:lvl5pPr lvl="4" algn="ctr">
              <a:lnSpc>
                <a:spcPct val="100000"/>
              </a:lnSpc>
              <a:spcBef>
                <a:spcPts val="0"/>
              </a:spcBef>
              <a:spcAft>
                <a:spcPts val="0"/>
              </a:spcAft>
              <a:buClr>
                <a:schemeClr val="dk1"/>
              </a:buClr>
              <a:buSzPts val="3600"/>
              <a:buNone/>
              <a:defRPr sz="3600">
                <a:solidFill>
                  <a:schemeClr val="dk1"/>
                </a:solidFill>
              </a:defRPr>
            </a:lvl5pPr>
            <a:lvl6pPr lvl="5" algn="ctr">
              <a:lnSpc>
                <a:spcPct val="100000"/>
              </a:lnSpc>
              <a:spcBef>
                <a:spcPts val="0"/>
              </a:spcBef>
              <a:spcAft>
                <a:spcPts val="0"/>
              </a:spcAft>
              <a:buClr>
                <a:schemeClr val="dk1"/>
              </a:buClr>
              <a:buSzPts val="3600"/>
              <a:buNone/>
              <a:defRPr sz="3600">
                <a:solidFill>
                  <a:schemeClr val="dk1"/>
                </a:solidFill>
              </a:defRPr>
            </a:lvl6pPr>
            <a:lvl7pPr lvl="6" algn="ctr">
              <a:lnSpc>
                <a:spcPct val="100000"/>
              </a:lnSpc>
              <a:spcBef>
                <a:spcPts val="0"/>
              </a:spcBef>
              <a:spcAft>
                <a:spcPts val="0"/>
              </a:spcAft>
              <a:buClr>
                <a:schemeClr val="dk1"/>
              </a:buClr>
              <a:buSzPts val="3600"/>
              <a:buNone/>
              <a:defRPr sz="3600">
                <a:solidFill>
                  <a:schemeClr val="dk1"/>
                </a:solidFill>
              </a:defRPr>
            </a:lvl7pPr>
            <a:lvl8pPr lvl="7" algn="ctr">
              <a:lnSpc>
                <a:spcPct val="100000"/>
              </a:lnSpc>
              <a:spcBef>
                <a:spcPts val="0"/>
              </a:spcBef>
              <a:spcAft>
                <a:spcPts val="0"/>
              </a:spcAft>
              <a:buClr>
                <a:schemeClr val="dk1"/>
              </a:buClr>
              <a:buSzPts val="3600"/>
              <a:buNone/>
              <a:defRPr sz="3600">
                <a:solidFill>
                  <a:schemeClr val="dk1"/>
                </a:solidFill>
              </a:defRPr>
            </a:lvl8pPr>
            <a:lvl9pPr lvl="8" algn="ctr">
              <a:lnSpc>
                <a:spcPct val="100000"/>
              </a:lnSpc>
              <a:spcBef>
                <a:spcPts val="0"/>
              </a:spcBef>
              <a:spcAft>
                <a:spcPts val="0"/>
              </a:spcAft>
              <a:buClr>
                <a:schemeClr val="dk1"/>
              </a:buClr>
              <a:buSzPts val="3600"/>
              <a:buNone/>
              <a:defRPr sz="3600">
                <a:solidFill>
                  <a:schemeClr val="dk1"/>
                </a:solidFill>
              </a:defRPr>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dk1"/>
        </a:solidFill>
        <a:effectLst/>
      </p:bgPr>
    </p:bg>
    <p:spTree>
      <p:nvGrpSpPr>
        <p:cNvPr id="1" name="Shape 5"/>
        <p:cNvGrpSpPr/>
        <p:nvPr/>
      </p:nvGrpSpPr>
      <p:grpSpPr>
        <a:xfrm>
          <a:off x="0" y="0"/>
          <a:ext cx="0" cy="0"/>
          <a:chOff x="0" y="0"/>
          <a:chExt cx="0" cy="0"/>
        </a:xfrm>
      </p:grpSpPr>
      <p:sp>
        <p:nvSpPr>
          <p:cNvPr id="6" name="Google Shape;6;p15"/>
          <p:cNvSpPr txBox="1">
            <a:spLocks noGrp="1"/>
          </p:cNvSpPr>
          <p:nvPr>
            <p:ph type="title"/>
          </p:nvPr>
        </p:nvSpPr>
        <p:spPr>
          <a:xfrm>
            <a:off x="311700" y="445025"/>
            <a:ext cx="8520600" cy="957900"/>
          </a:xfrm>
          <a:prstGeom prst="rect">
            <a:avLst/>
          </a:prstGeom>
          <a:noFill/>
          <a:ln>
            <a:noFill/>
          </a:ln>
        </p:spPr>
        <p:txBody>
          <a:bodyPr spcFirstLastPara="1" wrap="square" lIns="91425" tIns="91425" rIns="91425" bIns="91425" anchor="t" anchorCtr="0">
            <a:noAutofit/>
          </a:bodyPr>
          <a:lstStyle>
            <a:lvl1pPr marR="0" lvl="0" algn="l" rtl="0">
              <a:lnSpc>
                <a:spcPct val="100000"/>
              </a:lnSpc>
              <a:spcBef>
                <a:spcPts val="0"/>
              </a:spcBef>
              <a:spcAft>
                <a:spcPts val="0"/>
              </a:spcAft>
              <a:buClr>
                <a:schemeClr val="lt1"/>
              </a:buClr>
              <a:buSzPts val="2400"/>
              <a:buFont typeface="Bellota"/>
              <a:buNone/>
              <a:defRPr sz="2400" b="1" i="0" u="none" strike="noStrike" cap="none">
                <a:solidFill>
                  <a:schemeClr val="lt1"/>
                </a:solidFill>
                <a:latin typeface="Bellota"/>
                <a:ea typeface="Bellota"/>
                <a:cs typeface="Bellota"/>
                <a:sym typeface="Bellota"/>
              </a:defRPr>
            </a:lvl1pPr>
            <a:lvl2pPr marR="0" lvl="1" algn="l" rtl="0">
              <a:lnSpc>
                <a:spcPct val="100000"/>
              </a:lnSpc>
              <a:spcBef>
                <a:spcPts val="0"/>
              </a:spcBef>
              <a:spcAft>
                <a:spcPts val="0"/>
              </a:spcAft>
              <a:buClr>
                <a:schemeClr val="lt1"/>
              </a:buClr>
              <a:buSzPts val="2400"/>
              <a:buFont typeface="Slackey"/>
              <a:buNone/>
              <a:defRPr sz="2400" b="0" i="0" u="none" strike="noStrike" cap="none">
                <a:solidFill>
                  <a:schemeClr val="lt1"/>
                </a:solidFill>
                <a:latin typeface="Slackey"/>
                <a:ea typeface="Slackey"/>
                <a:cs typeface="Slackey"/>
                <a:sym typeface="Slackey"/>
              </a:defRPr>
            </a:lvl2pPr>
            <a:lvl3pPr marR="0" lvl="2" algn="l" rtl="0">
              <a:lnSpc>
                <a:spcPct val="100000"/>
              </a:lnSpc>
              <a:spcBef>
                <a:spcPts val="0"/>
              </a:spcBef>
              <a:spcAft>
                <a:spcPts val="0"/>
              </a:spcAft>
              <a:buClr>
                <a:schemeClr val="lt1"/>
              </a:buClr>
              <a:buSzPts val="2400"/>
              <a:buFont typeface="Slackey"/>
              <a:buNone/>
              <a:defRPr sz="2400" b="0" i="0" u="none" strike="noStrike" cap="none">
                <a:solidFill>
                  <a:schemeClr val="lt1"/>
                </a:solidFill>
                <a:latin typeface="Slackey"/>
                <a:ea typeface="Slackey"/>
                <a:cs typeface="Slackey"/>
                <a:sym typeface="Slackey"/>
              </a:defRPr>
            </a:lvl3pPr>
            <a:lvl4pPr marR="0" lvl="3" algn="l" rtl="0">
              <a:lnSpc>
                <a:spcPct val="100000"/>
              </a:lnSpc>
              <a:spcBef>
                <a:spcPts val="0"/>
              </a:spcBef>
              <a:spcAft>
                <a:spcPts val="0"/>
              </a:spcAft>
              <a:buClr>
                <a:schemeClr val="lt1"/>
              </a:buClr>
              <a:buSzPts val="2400"/>
              <a:buFont typeface="Slackey"/>
              <a:buNone/>
              <a:defRPr sz="2400" b="0" i="0" u="none" strike="noStrike" cap="none">
                <a:solidFill>
                  <a:schemeClr val="lt1"/>
                </a:solidFill>
                <a:latin typeface="Slackey"/>
                <a:ea typeface="Slackey"/>
                <a:cs typeface="Slackey"/>
                <a:sym typeface="Slackey"/>
              </a:defRPr>
            </a:lvl4pPr>
            <a:lvl5pPr marR="0" lvl="4" algn="l" rtl="0">
              <a:lnSpc>
                <a:spcPct val="100000"/>
              </a:lnSpc>
              <a:spcBef>
                <a:spcPts val="0"/>
              </a:spcBef>
              <a:spcAft>
                <a:spcPts val="0"/>
              </a:spcAft>
              <a:buClr>
                <a:schemeClr val="lt1"/>
              </a:buClr>
              <a:buSzPts val="2400"/>
              <a:buFont typeface="Slackey"/>
              <a:buNone/>
              <a:defRPr sz="2400" b="0" i="0" u="none" strike="noStrike" cap="none">
                <a:solidFill>
                  <a:schemeClr val="lt1"/>
                </a:solidFill>
                <a:latin typeface="Slackey"/>
                <a:ea typeface="Slackey"/>
                <a:cs typeface="Slackey"/>
                <a:sym typeface="Slackey"/>
              </a:defRPr>
            </a:lvl5pPr>
            <a:lvl6pPr marR="0" lvl="5" algn="l" rtl="0">
              <a:lnSpc>
                <a:spcPct val="100000"/>
              </a:lnSpc>
              <a:spcBef>
                <a:spcPts val="0"/>
              </a:spcBef>
              <a:spcAft>
                <a:spcPts val="0"/>
              </a:spcAft>
              <a:buClr>
                <a:schemeClr val="lt1"/>
              </a:buClr>
              <a:buSzPts val="2400"/>
              <a:buFont typeface="Slackey"/>
              <a:buNone/>
              <a:defRPr sz="2400" b="0" i="0" u="none" strike="noStrike" cap="none">
                <a:solidFill>
                  <a:schemeClr val="lt1"/>
                </a:solidFill>
                <a:latin typeface="Slackey"/>
                <a:ea typeface="Slackey"/>
                <a:cs typeface="Slackey"/>
                <a:sym typeface="Slackey"/>
              </a:defRPr>
            </a:lvl6pPr>
            <a:lvl7pPr marR="0" lvl="6" algn="l" rtl="0">
              <a:lnSpc>
                <a:spcPct val="100000"/>
              </a:lnSpc>
              <a:spcBef>
                <a:spcPts val="0"/>
              </a:spcBef>
              <a:spcAft>
                <a:spcPts val="0"/>
              </a:spcAft>
              <a:buClr>
                <a:schemeClr val="lt1"/>
              </a:buClr>
              <a:buSzPts val="2400"/>
              <a:buFont typeface="Slackey"/>
              <a:buNone/>
              <a:defRPr sz="2400" b="0" i="0" u="none" strike="noStrike" cap="none">
                <a:solidFill>
                  <a:schemeClr val="lt1"/>
                </a:solidFill>
                <a:latin typeface="Slackey"/>
                <a:ea typeface="Slackey"/>
                <a:cs typeface="Slackey"/>
                <a:sym typeface="Slackey"/>
              </a:defRPr>
            </a:lvl7pPr>
            <a:lvl8pPr marR="0" lvl="7" algn="l" rtl="0">
              <a:lnSpc>
                <a:spcPct val="100000"/>
              </a:lnSpc>
              <a:spcBef>
                <a:spcPts val="0"/>
              </a:spcBef>
              <a:spcAft>
                <a:spcPts val="0"/>
              </a:spcAft>
              <a:buClr>
                <a:schemeClr val="lt1"/>
              </a:buClr>
              <a:buSzPts val="2400"/>
              <a:buFont typeface="Slackey"/>
              <a:buNone/>
              <a:defRPr sz="2400" b="0" i="0" u="none" strike="noStrike" cap="none">
                <a:solidFill>
                  <a:schemeClr val="lt1"/>
                </a:solidFill>
                <a:latin typeface="Slackey"/>
                <a:ea typeface="Slackey"/>
                <a:cs typeface="Slackey"/>
                <a:sym typeface="Slackey"/>
              </a:defRPr>
            </a:lvl8pPr>
            <a:lvl9pPr marR="0" lvl="8" algn="l" rtl="0">
              <a:lnSpc>
                <a:spcPct val="100000"/>
              </a:lnSpc>
              <a:spcBef>
                <a:spcPts val="0"/>
              </a:spcBef>
              <a:spcAft>
                <a:spcPts val="0"/>
              </a:spcAft>
              <a:buClr>
                <a:schemeClr val="lt1"/>
              </a:buClr>
              <a:buSzPts val="2400"/>
              <a:buFont typeface="Slackey"/>
              <a:buNone/>
              <a:defRPr sz="2400" b="0" i="0" u="none" strike="noStrike" cap="none">
                <a:solidFill>
                  <a:schemeClr val="lt1"/>
                </a:solidFill>
                <a:latin typeface="Slackey"/>
                <a:ea typeface="Slackey"/>
                <a:cs typeface="Slackey"/>
                <a:sym typeface="Slackey"/>
              </a:defRPr>
            </a:lvl9pPr>
          </a:lstStyle>
          <a:p>
            <a:endParaRPr/>
          </a:p>
        </p:txBody>
      </p:sp>
      <p:sp>
        <p:nvSpPr>
          <p:cNvPr id="7" name="Google Shape;7;p15"/>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marR="0" lvl="0" indent="-317500" algn="l" rtl="0">
              <a:lnSpc>
                <a:spcPct val="115000"/>
              </a:lnSpc>
              <a:spcBef>
                <a:spcPts val="0"/>
              </a:spcBef>
              <a:spcAft>
                <a:spcPts val="0"/>
              </a:spcAft>
              <a:buClr>
                <a:schemeClr val="lt1"/>
              </a:buClr>
              <a:buSzPts val="1400"/>
              <a:buFont typeface="Didact Gothic"/>
              <a:buChar char="●"/>
              <a:defRPr sz="1400" b="0" i="0" u="none" strike="noStrike" cap="none">
                <a:solidFill>
                  <a:schemeClr val="lt1"/>
                </a:solidFill>
                <a:latin typeface="Didact Gothic"/>
                <a:ea typeface="Didact Gothic"/>
                <a:cs typeface="Didact Gothic"/>
                <a:sym typeface="Didact Gothic"/>
              </a:defRPr>
            </a:lvl1pPr>
            <a:lvl2pPr marL="914400" marR="0" lvl="1" indent="-317500" algn="l" rtl="0">
              <a:lnSpc>
                <a:spcPct val="115000"/>
              </a:lnSpc>
              <a:spcBef>
                <a:spcPts val="1600"/>
              </a:spcBef>
              <a:spcAft>
                <a:spcPts val="0"/>
              </a:spcAft>
              <a:buClr>
                <a:schemeClr val="lt1"/>
              </a:buClr>
              <a:buSzPts val="1400"/>
              <a:buFont typeface="Didact Gothic"/>
              <a:buChar char="○"/>
              <a:defRPr sz="1400" b="0" i="0" u="none" strike="noStrike" cap="none">
                <a:solidFill>
                  <a:schemeClr val="lt1"/>
                </a:solidFill>
                <a:latin typeface="Didact Gothic"/>
                <a:ea typeface="Didact Gothic"/>
                <a:cs typeface="Didact Gothic"/>
                <a:sym typeface="Didact Gothic"/>
              </a:defRPr>
            </a:lvl2pPr>
            <a:lvl3pPr marL="1371600" marR="0" lvl="2" indent="-317500" algn="l" rtl="0">
              <a:lnSpc>
                <a:spcPct val="115000"/>
              </a:lnSpc>
              <a:spcBef>
                <a:spcPts val="1600"/>
              </a:spcBef>
              <a:spcAft>
                <a:spcPts val="0"/>
              </a:spcAft>
              <a:buClr>
                <a:schemeClr val="lt1"/>
              </a:buClr>
              <a:buSzPts val="1400"/>
              <a:buFont typeface="Didact Gothic"/>
              <a:buChar char="■"/>
              <a:defRPr sz="1400" b="0" i="0" u="none" strike="noStrike" cap="none">
                <a:solidFill>
                  <a:schemeClr val="lt1"/>
                </a:solidFill>
                <a:latin typeface="Didact Gothic"/>
                <a:ea typeface="Didact Gothic"/>
                <a:cs typeface="Didact Gothic"/>
                <a:sym typeface="Didact Gothic"/>
              </a:defRPr>
            </a:lvl3pPr>
            <a:lvl4pPr marL="1828800" marR="0" lvl="3" indent="-317500" algn="l" rtl="0">
              <a:lnSpc>
                <a:spcPct val="115000"/>
              </a:lnSpc>
              <a:spcBef>
                <a:spcPts val="1600"/>
              </a:spcBef>
              <a:spcAft>
                <a:spcPts val="0"/>
              </a:spcAft>
              <a:buClr>
                <a:schemeClr val="lt1"/>
              </a:buClr>
              <a:buSzPts val="1400"/>
              <a:buFont typeface="Didact Gothic"/>
              <a:buChar char="●"/>
              <a:defRPr sz="1400" b="0" i="0" u="none" strike="noStrike" cap="none">
                <a:solidFill>
                  <a:schemeClr val="lt1"/>
                </a:solidFill>
                <a:latin typeface="Didact Gothic"/>
                <a:ea typeface="Didact Gothic"/>
                <a:cs typeface="Didact Gothic"/>
                <a:sym typeface="Didact Gothic"/>
              </a:defRPr>
            </a:lvl4pPr>
            <a:lvl5pPr marL="2286000" marR="0" lvl="4" indent="-317500" algn="l" rtl="0">
              <a:lnSpc>
                <a:spcPct val="115000"/>
              </a:lnSpc>
              <a:spcBef>
                <a:spcPts val="1600"/>
              </a:spcBef>
              <a:spcAft>
                <a:spcPts val="0"/>
              </a:spcAft>
              <a:buClr>
                <a:schemeClr val="lt1"/>
              </a:buClr>
              <a:buSzPts val="1400"/>
              <a:buFont typeface="Didact Gothic"/>
              <a:buChar char="○"/>
              <a:defRPr sz="1400" b="0" i="0" u="none" strike="noStrike" cap="none">
                <a:solidFill>
                  <a:schemeClr val="lt1"/>
                </a:solidFill>
                <a:latin typeface="Didact Gothic"/>
                <a:ea typeface="Didact Gothic"/>
                <a:cs typeface="Didact Gothic"/>
                <a:sym typeface="Didact Gothic"/>
              </a:defRPr>
            </a:lvl5pPr>
            <a:lvl6pPr marL="2743200" marR="0" lvl="5" indent="-317500" algn="l" rtl="0">
              <a:lnSpc>
                <a:spcPct val="115000"/>
              </a:lnSpc>
              <a:spcBef>
                <a:spcPts val="1600"/>
              </a:spcBef>
              <a:spcAft>
                <a:spcPts val="0"/>
              </a:spcAft>
              <a:buClr>
                <a:schemeClr val="lt1"/>
              </a:buClr>
              <a:buSzPts val="1400"/>
              <a:buFont typeface="Didact Gothic"/>
              <a:buChar char="■"/>
              <a:defRPr sz="1400" b="0" i="0" u="none" strike="noStrike" cap="none">
                <a:solidFill>
                  <a:schemeClr val="lt1"/>
                </a:solidFill>
                <a:latin typeface="Didact Gothic"/>
                <a:ea typeface="Didact Gothic"/>
                <a:cs typeface="Didact Gothic"/>
                <a:sym typeface="Didact Gothic"/>
              </a:defRPr>
            </a:lvl6pPr>
            <a:lvl7pPr marL="3200400" marR="0" lvl="6" indent="-317500" algn="l" rtl="0">
              <a:lnSpc>
                <a:spcPct val="115000"/>
              </a:lnSpc>
              <a:spcBef>
                <a:spcPts val="1600"/>
              </a:spcBef>
              <a:spcAft>
                <a:spcPts val="0"/>
              </a:spcAft>
              <a:buClr>
                <a:schemeClr val="lt1"/>
              </a:buClr>
              <a:buSzPts val="1400"/>
              <a:buFont typeface="Didact Gothic"/>
              <a:buChar char="●"/>
              <a:defRPr sz="1400" b="0" i="0" u="none" strike="noStrike" cap="none">
                <a:solidFill>
                  <a:schemeClr val="lt1"/>
                </a:solidFill>
                <a:latin typeface="Didact Gothic"/>
                <a:ea typeface="Didact Gothic"/>
                <a:cs typeface="Didact Gothic"/>
                <a:sym typeface="Didact Gothic"/>
              </a:defRPr>
            </a:lvl7pPr>
            <a:lvl8pPr marL="3657600" marR="0" lvl="7" indent="-317500" algn="l" rtl="0">
              <a:lnSpc>
                <a:spcPct val="115000"/>
              </a:lnSpc>
              <a:spcBef>
                <a:spcPts val="1600"/>
              </a:spcBef>
              <a:spcAft>
                <a:spcPts val="0"/>
              </a:spcAft>
              <a:buClr>
                <a:schemeClr val="lt1"/>
              </a:buClr>
              <a:buSzPts val="1400"/>
              <a:buFont typeface="Didact Gothic"/>
              <a:buChar char="○"/>
              <a:defRPr sz="1400" b="0" i="0" u="none" strike="noStrike" cap="none">
                <a:solidFill>
                  <a:schemeClr val="lt1"/>
                </a:solidFill>
                <a:latin typeface="Didact Gothic"/>
                <a:ea typeface="Didact Gothic"/>
                <a:cs typeface="Didact Gothic"/>
                <a:sym typeface="Didact Gothic"/>
              </a:defRPr>
            </a:lvl8pPr>
            <a:lvl9pPr marL="4114800" marR="0" lvl="8" indent="-317500" algn="l" rtl="0">
              <a:lnSpc>
                <a:spcPct val="115000"/>
              </a:lnSpc>
              <a:spcBef>
                <a:spcPts val="1600"/>
              </a:spcBef>
              <a:spcAft>
                <a:spcPts val="1600"/>
              </a:spcAft>
              <a:buClr>
                <a:schemeClr val="lt1"/>
              </a:buClr>
              <a:buSzPts val="1400"/>
              <a:buFont typeface="Didact Gothic"/>
              <a:buChar char="■"/>
              <a:defRPr sz="1400" b="0" i="0" u="none" strike="noStrike" cap="none">
                <a:solidFill>
                  <a:schemeClr val="lt1"/>
                </a:solidFill>
                <a:latin typeface="Didact Gothic"/>
                <a:ea typeface="Didact Gothic"/>
                <a:cs typeface="Didact Gothic"/>
                <a:sym typeface="Didact Gothic"/>
              </a:defRPr>
            </a:lvl9pPr>
          </a:lstStyle>
          <a:p>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5" r:id="rId6"/>
    <p:sldLayoutId id="2147483661" r:id="rId7"/>
    <p:sldLayoutId id="2147483662" r:id="rId8"/>
    <p:sldLayoutId id="2147483663" r:id="rId9"/>
    <p:sldLayoutId id="2147483664" r:id="rId10"/>
    <p:sldLayoutId id="2147483665" r:id="rId11"/>
    <p:sldLayoutId id="2147483666" r:id="rId1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hyperlink" Target="https://books.google.co.id/books?id=GopP6S9Mt8QC" TargetMode="External"/><Relationship Id="rId2" Type="http://schemas.openxmlformats.org/officeDocument/2006/relationships/notesSlide" Target="../notesSlides/notesSlide9.xml"/><Relationship Id="rId1" Type="http://schemas.openxmlformats.org/officeDocument/2006/relationships/slideLayout" Target="../slideLayouts/slideLayout7.xml"/><Relationship Id="rId4" Type="http://schemas.openxmlformats.org/officeDocument/2006/relationships/image" Target="../media/image1.jp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dk1"/>
        </a:solidFill>
        <a:effectLst/>
      </p:bgPr>
    </p:bg>
    <p:spTree>
      <p:nvGrpSpPr>
        <p:cNvPr id="1" name="Shape 898"/>
        <p:cNvGrpSpPr/>
        <p:nvPr/>
      </p:nvGrpSpPr>
      <p:grpSpPr>
        <a:xfrm>
          <a:off x="0" y="0"/>
          <a:ext cx="0" cy="0"/>
          <a:chOff x="0" y="0"/>
          <a:chExt cx="0" cy="0"/>
        </a:xfrm>
      </p:grpSpPr>
      <p:sp>
        <p:nvSpPr>
          <p:cNvPr id="899" name="Google Shape;899;p14"/>
          <p:cNvSpPr txBox="1">
            <a:spLocks noGrp="1"/>
          </p:cNvSpPr>
          <p:nvPr>
            <p:ph type="title"/>
          </p:nvPr>
        </p:nvSpPr>
        <p:spPr>
          <a:xfrm>
            <a:off x="2098254" y="388883"/>
            <a:ext cx="7623814" cy="1111805"/>
          </a:xfrm>
          <a:prstGeom prst="rect">
            <a:avLst/>
          </a:prstGeom>
          <a:noFill/>
          <a:ln>
            <a:noFill/>
          </a:ln>
        </p:spPr>
        <p:txBody>
          <a:bodyPr spcFirstLastPara="1" wrap="square" lIns="91425" tIns="91425" rIns="91425" bIns="91425" anchor="ctr" anchorCtr="0">
            <a:noAutofit/>
          </a:bodyPr>
          <a:lstStyle/>
          <a:p>
            <a:r>
              <a:rPr lang="en-US" sz="3200" dirty="0" err="1" smtClean="0"/>
              <a:t>Bismillahirrahmannirrahiim</a:t>
            </a:r>
            <a:endParaRPr sz="3200" dirty="0"/>
          </a:p>
        </p:txBody>
      </p:sp>
      <p:sp>
        <p:nvSpPr>
          <p:cNvPr id="3" name="TextBox 2"/>
          <p:cNvSpPr txBox="1"/>
          <p:nvPr/>
        </p:nvSpPr>
        <p:spPr>
          <a:xfrm>
            <a:off x="3240533" y="1201589"/>
            <a:ext cx="5339256" cy="2862322"/>
          </a:xfrm>
          <a:prstGeom prst="rect">
            <a:avLst/>
          </a:prstGeom>
          <a:noFill/>
        </p:spPr>
        <p:txBody>
          <a:bodyPr wrap="square" rtlCol="0">
            <a:spAutoFit/>
          </a:bodyPr>
          <a:lstStyle/>
          <a:p>
            <a:pPr algn="r" fontAlgn="base"/>
            <a:r>
              <a:rPr lang="en-US" sz="3600" b="1" dirty="0" err="1" smtClean="0">
                <a:solidFill>
                  <a:schemeClr val="bg1"/>
                </a:solidFill>
              </a:rPr>
              <a:t>Assalamualaikum</a:t>
            </a:r>
            <a:r>
              <a:rPr lang="en-US" sz="3600" b="1" dirty="0" smtClean="0">
                <a:solidFill>
                  <a:schemeClr val="bg1"/>
                </a:solidFill>
              </a:rPr>
              <a:t> </a:t>
            </a:r>
            <a:r>
              <a:rPr lang="en-US" sz="3600" b="1" dirty="0" err="1">
                <a:solidFill>
                  <a:schemeClr val="bg1"/>
                </a:solidFill>
              </a:rPr>
              <a:t>Warahmatullahi</a:t>
            </a:r>
            <a:r>
              <a:rPr lang="en-US" sz="3600" b="1" dirty="0">
                <a:solidFill>
                  <a:schemeClr val="bg1"/>
                </a:solidFill>
              </a:rPr>
              <a:t> </a:t>
            </a:r>
            <a:r>
              <a:rPr lang="en-US" sz="3600" b="1" dirty="0" err="1" smtClean="0">
                <a:solidFill>
                  <a:schemeClr val="bg1"/>
                </a:solidFill>
              </a:rPr>
              <a:t>Wabarakatuh</a:t>
            </a:r>
            <a:endParaRPr lang="en-US" sz="3600" b="1" dirty="0">
              <a:solidFill>
                <a:schemeClr val="bg1"/>
              </a:solidFill>
            </a:endParaRPr>
          </a:p>
          <a:p>
            <a:pPr algn="r"/>
            <a:r>
              <a:rPr lang="en-US" sz="3600" dirty="0"/>
              <a:t/>
            </a:r>
            <a:br>
              <a:rPr lang="en-US" sz="3600" dirty="0"/>
            </a:br>
            <a:endParaRPr lang="en-US" sz="3600" dirty="0"/>
          </a:p>
        </p:txBody>
      </p:sp>
      <p:sp>
        <p:nvSpPr>
          <p:cNvPr id="4" name="TextBox 3"/>
          <p:cNvSpPr txBox="1"/>
          <p:nvPr/>
        </p:nvSpPr>
        <p:spPr>
          <a:xfrm>
            <a:off x="728559" y="2979592"/>
            <a:ext cx="6187247" cy="1323439"/>
          </a:xfrm>
          <a:prstGeom prst="rect">
            <a:avLst/>
          </a:prstGeom>
          <a:noFill/>
        </p:spPr>
        <p:txBody>
          <a:bodyPr wrap="square" rtlCol="0">
            <a:spAutoFit/>
          </a:bodyPr>
          <a:lstStyle/>
          <a:p>
            <a:r>
              <a:rPr lang="en-US" sz="2000" b="1" dirty="0" err="1" smtClean="0">
                <a:solidFill>
                  <a:schemeClr val="accent3"/>
                </a:solidFill>
                <a:latin typeface="Times New Roman" panose="02020603050405020304" pitchFamily="18" charset="0"/>
                <a:cs typeface="Times New Roman" panose="02020603050405020304" pitchFamily="18" charset="0"/>
              </a:rPr>
              <a:t>Tugas</a:t>
            </a:r>
            <a:r>
              <a:rPr lang="en-US" sz="2000" b="1" dirty="0" smtClean="0">
                <a:solidFill>
                  <a:schemeClr val="accent3"/>
                </a:solidFill>
                <a:latin typeface="Times New Roman" panose="02020603050405020304" pitchFamily="18" charset="0"/>
                <a:cs typeface="Times New Roman" panose="02020603050405020304" pitchFamily="18" charset="0"/>
              </a:rPr>
              <a:t> Mata </a:t>
            </a:r>
            <a:r>
              <a:rPr lang="en-US" sz="2000" b="1" dirty="0" err="1" smtClean="0">
                <a:solidFill>
                  <a:schemeClr val="accent3"/>
                </a:solidFill>
                <a:latin typeface="Times New Roman" panose="02020603050405020304" pitchFamily="18" charset="0"/>
                <a:cs typeface="Times New Roman" panose="02020603050405020304" pitchFamily="18" charset="0"/>
              </a:rPr>
              <a:t>kuliah</a:t>
            </a:r>
            <a:r>
              <a:rPr lang="en-US" sz="2000" b="1" dirty="0" smtClean="0">
                <a:solidFill>
                  <a:schemeClr val="accent3"/>
                </a:solidFill>
                <a:latin typeface="Times New Roman" panose="02020603050405020304" pitchFamily="18" charset="0"/>
                <a:cs typeface="Times New Roman" panose="02020603050405020304" pitchFamily="18" charset="0"/>
              </a:rPr>
              <a:t>  : </a:t>
            </a:r>
            <a:r>
              <a:rPr lang="en-US" sz="2000" b="1" dirty="0" err="1" smtClean="0">
                <a:solidFill>
                  <a:schemeClr val="accent3"/>
                </a:solidFill>
                <a:latin typeface="Times New Roman" panose="02020603050405020304" pitchFamily="18" charset="0"/>
                <a:cs typeface="Times New Roman" panose="02020603050405020304" pitchFamily="18" charset="0"/>
              </a:rPr>
              <a:t>Bisnis</a:t>
            </a:r>
            <a:r>
              <a:rPr lang="en-US" sz="2000" b="1" dirty="0" smtClean="0">
                <a:solidFill>
                  <a:schemeClr val="accent3"/>
                </a:solidFill>
                <a:latin typeface="Times New Roman" panose="02020603050405020304" pitchFamily="18" charset="0"/>
                <a:cs typeface="Times New Roman" panose="02020603050405020304" pitchFamily="18" charset="0"/>
              </a:rPr>
              <a:t> </a:t>
            </a:r>
            <a:r>
              <a:rPr lang="en-US" sz="2000" b="1" dirty="0" err="1" smtClean="0">
                <a:solidFill>
                  <a:schemeClr val="accent3"/>
                </a:solidFill>
                <a:latin typeface="Times New Roman" panose="02020603050405020304" pitchFamily="18" charset="0"/>
                <a:cs typeface="Times New Roman" panose="02020603050405020304" pitchFamily="18" charset="0"/>
              </a:rPr>
              <a:t>Inernasional</a:t>
            </a:r>
            <a:r>
              <a:rPr lang="en-US" sz="2000" b="1" dirty="0" smtClean="0">
                <a:solidFill>
                  <a:schemeClr val="accent3"/>
                </a:solidFill>
                <a:latin typeface="Times New Roman" panose="02020603050405020304" pitchFamily="18" charset="0"/>
                <a:cs typeface="Times New Roman" panose="02020603050405020304" pitchFamily="18" charset="0"/>
              </a:rPr>
              <a:t> </a:t>
            </a:r>
          </a:p>
          <a:p>
            <a:endParaRPr lang="en-US" sz="2000" b="1" dirty="0" smtClean="0">
              <a:solidFill>
                <a:schemeClr val="accent3"/>
              </a:solidFill>
              <a:latin typeface="Times New Roman" panose="02020603050405020304" pitchFamily="18" charset="0"/>
              <a:cs typeface="Times New Roman" panose="02020603050405020304" pitchFamily="18" charset="0"/>
            </a:endParaRPr>
          </a:p>
          <a:p>
            <a:r>
              <a:rPr lang="en-US" sz="2000" b="1" dirty="0" err="1" smtClean="0">
                <a:solidFill>
                  <a:schemeClr val="accent3"/>
                </a:solidFill>
                <a:latin typeface="Times New Roman" panose="02020603050405020304" pitchFamily="18" charset="0"/>
                <a:cs typeface="Times New Roman" panose="02020603050405020304" pitchFamily="18" charset="0"/>
              </a:rPr>
              <a:t>Dosen</a:t>
            </a:r>
            <a:r>
              <a:rPr lang="en-US" sz="2000" b="1" dirty="0" smtClean="0">
                <a:solidFill>
                  <a:schemeClr val="accent3"/>
                </a:solidFill>
                <a:latin typeface="Times New Roman" panose="02020603050405020304" pitchFamily="18" charset="0"/>
                <a:cs typeface="Times New Roman" panose="02020603050405020304" pitchFamily="18" charset="0"/>
              </a:rPr>
              <a:t>  </a:t>
            </a:r>
            <a:r>
              <a:rPr lang="en-US" sz="2000" b="1" dirty="0" err="1" smtClean="0">
                <a:solidFill>
                  <a:schemeClr val="accent3"/>
                </a:solidFill>
                <a:latin typeface="Times New Roman" panose="02020603050405020304" pitchFamily="18" charset="0"/>
                <a:cs typeface="Times New Roman" panose="02020603050405020304" pitchFamily="18" charset="0"/>
              </a:rPr>
              <a:t>Pengampu</a:t>
            </a:r>
            <a:r>
              <a:rPr lang="en-US" sz="2000" b="1" dirty="0" smtClean="0">
                <a:solidFill>
                  <a:schemeClr val="accent3"/>
                </a:solidFill>
                <a:latin typeface="Times New Roman" panose="02020603050405020304" pitchFamily="18" charset="0"/>
                <a:cs typeface="Times New Roman" panose="02020603050405020304" pitchFamily="18" charset="0"/>
              </a:rPr>
              <a:t>  : </a:t>
            </a:r>
            <a:r>
              <a:rPr lang="id-ID" sz="2000" b="1" dirty="0">
                <a:solidFill>
                  <a:schemeClr val="accent3"/>
                </a:solidFill>
                <a:latin typeface="Times New Roman" panose="02020603050405020304" pitchFamily="18" charset="0"/>
                <a:cs typeface="Times New Roman" panose="02020603050405020304" pitchFamily="18" charset="0"/>
              </a:rPr>
              <a:t>Dr H. Fachrurazi, S Ag MM</a:t>
            </a:r>
            <a:endParaRPr lang="en-US" sz="2000" b="1" dirty="0">
              <a:solidFill>
                <a:schemeClr val="accent3"/>
              </a:solidFill>
              <a:latin typeface="Times New Roman" panose="02020603050405020304" pitchFamily="18" charset="0"/>
              <a:cs typeface="Times New Roman" panose="02020603050405020304" pitchFamily="18" charset="0"/>
            </a:endParaRPr>
          </a:p>
          <a:p>
            <a:endParaRPr lang="en-US" sz="2000" dirty="0"/>
          </a:p>
        </p:txBody>
      </p:sp>
    </p:spTree>
    <p:extLst>
      <p:ext uri="{BB962C8B-B14F-4D97-AF65-F5344CB8AC3E}">
        <p14:creationId xmlns:p14="http://schemas.microsoft.com/office/powerpoint/2010/main" val="36522726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dk1"/>
        </a:solidFill>
        <a:effectLst/>
      </p:bgPr>
    </p:bg>
    <p:spTree>
      <p:nvGrpSpPr>
        <p:cNvPr id="1" name="Shape 898"/>
        <p:cNvGrpSpPr/>
        <p:nvPr/>
      </p:nvGrpSpPr>
      <p:grpSpPr>
        <a:xfrm>
          <a:off x="0" y="0"/>
          <a:ext cx="0" cy="0"/>
          <a:chOff x="0" y="0"/>
          <a:chExt cx="0" cy="0"/>
        </a:xfrm>
      </p:grpSpPr>
      <p:sp>
        <p:nvSpPr>
          <p:cNvPr id="899" name="Google Shape;899;p14"/>
          <p:cNvSpPr txBox="1">
            <a:spLocks noGrp="1"/>
          </p:cNvSpPr>
          <p:nvPr>
            <p:ph type="title"/>
          </p:nvPr>
        </p:nvSpPr>
        <p:spPr>
          <a:xfrm>
            <a:off x="-634435" y="3464807"/>
            <a:ext cx="7689300" cy="1104900"/>
          </a:xfrm>
          <a:prstGeom prst="rect">
            <a:avLst/>
          </a:prstGeom>
          <a:noFill/>
          <a:ln>
            <a:noFill/>
          </a:ln>
        </p:spPr>
        <p:txBody>
          <a:bodyPr spcFirstLastPara="1" wrap="square" lIns="91425" tIns="91425" rIns="91425" bIns="91425" anchor="ctr" anchorCtr="0">
            <a:noAutofit/>
          </a:bodyPr>
          <a:lstStyle/>
          <a:p>
            <a:pPr marL="0" lvl="0" indent="0" algn="ctr" rtl="0">
              <a:lnSpc>
                <a:spcPct val="100000"/>
              </a:lnSpc>
              <a:spcBef>
                <a:spcPts val="0"/>
              </a:spcBef>
              <a:spcAft>
                <a:spcPts val="0"/>
              </a:spcAft>
              <a:buSzPts val="9600"/>
              <a:buNone/>
            </a:pPr>
            <a:r>
              <a:rPr lang="en-US" dirty="0">
                <a:solidFill>
                  <a:schemeClr val="accent3"/>
                </a:solidFill>
              </a:rPr>
              <a:t>THANK YOU</a:t>
            </a:r>
            <a:endParaRPr dirty="0">
              <a:solidFill>
                <a:schemeClr val="accent3"/>
              </a:solidFill>
            </a:endParaRPr>
          </a:p>
        </p:txBody>
      </p:sp>
      <p:sp>
        <p:nvSpPr>
          <p:cNvPr id="2" name="TextBox 1"/>
          <p:cNvSpPr txBox="1"/>
          <p:nvPr/>
        </p:nvSpPr>
        <p:spPr>
          <a:xfrm flipH="1">
            <a:off x="3776889" y="777766"/>
            <a:ext cx="5030780" cy="523220"/>
          </a:xfrm>
          <a:prstGeom prst="rect">
            <a:avLst/>
          </a:prstGeom>
          <a:noFill/>
        </p:spPr>
        <p:txBody>
          <a:bodyPr wrap="square" rtlCol="0">
            <a:spAutoFit/>
          </a:bodyPr>
          <a:lstStyle/>
          <a:p>
            <a:r>
              <a:rPr lang="en-US" sz="2800" b="1" dirty="0" err="1">
                <a:solidFill>
                  <a:schemeClr val="bg1"/>
                </a:solidFill>
                <a:latin typeface="Bellota" panose="020B0604020202020204" charset="0"/>
                <a:ea typeface="Bellota" panose="020B0604020202020204" charset="0"/>
              </a:rPr>
              <a:t>Alhamdulillahirobbilalamin</a:t>
            </a:r>
            <a:endParaRPr lang="en-US" sz="2800" b="1" dirty="0">
              <a:solidFill>
                <a:schemeClr val="bg1"/>
              </a:solidFill>
              <a:latin typeface="Bellota" panose="020B0604020202020204" charset="0"/>
              <a:ea typeface="Bellota" panose="020B0604020202020204" charset="0"/>
            </a:endParaRPr>
          </a:p>
        </p:txBody>
      </p:sp>
      <p:sp>
        <p:nvSpPr>
          <p:cNvPr id="3" name="TextBox 2"/>
          <p:cNvSpPr txBox="1"/>
          <p:nvPr/>
        </p:nvSpPr>
        <p:spPr>
          <a:xfrm>
            <a:off x="3587702" y="1460697"/>
            <a:ext cx="4866290" cy="1754326"/>
          </a:xfrm>
          <a:prstGeom prst="rect">
            <a:avLst/>
          </a:prstGeom>
          <a:noFill/>
        </p:spPr>
        <p:txBody>
          <a:bodyPr wrap="square" rtlCol="0">
            <a:spAutoFit/>
          </a:bodyPr>
          <a:lstStyle/>
          <a:p>
            <a:pPr algn="r"/>
            <a:r>
              <a:rPr lang="en-US" sz="3600" b="1">
                <a:solidFill>
                  <a:schemeClr val="bg1"/>
                </a:solidFill>
              </a:rPr>
              <a:t>wassalamualaikum warahmatullahi wabarakatuh</a:t>
            </a:r>
            <a:endParaRPr lang="en-US" sz="3600" dirty="0">
              <a:solidFill>
                <a:schemeClr val="bg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dk1"/>
        </a:solidFill>
        <a:effectLst/>
      </p:bgPr>
    </p:bg>
    <p:spTree>
      <p:nvGrpSpPr>
        <p:cNvPr id="1" name="Shape 566"/>
        <p:cNvGrpSpPr/>
        <p:nvPr/>
      </p:nvGrpSpPr>
      <p:grpSpPr>
        <a:xfrm>
          <a:off x="0" y="0"/>
          <a:ext cx="0" cy="0"/>
          <a:chOff x="0" y="0"/>
          <a:chExt cx="0" cy="0"/>
        </a:xfrm>
      </p:grpSpPr>
      <p:sp>
        <p:nvSpPr>
          <p:cNvPr id="568" name="Google Shape;568;p1"/>
          <p:cNvSpPr txBox="1">
            <a:spLocks noGrp="1"/>
          </p:cNvSpPr>
          <p:nvPr>
            <p:ph type="ctrTitle"/>
          </p:nvPr>
        </p:nvSpPr>
        <p:spPr>
          <a:xfrm flipH="1">
            <a:off x="2191538" y="1465280"/>
            <a:ext cx="6148800" cy="1075500"/>
          </a:xfrm>
          <a:prstGeom prst="rect">
            <a:avLst/>
          </a:prstGeom>
          <a:noFill/>
          <a:ln>
            <a:noFill/>
          </a:ln>
        </p:spPr>
        <p:txBody>
          <a:bodyPr spcFirstLastPara="1" wrap="square" lIns="91425" tIns="91425" rIns="91425" bIns="91425" anchor="b" anchorCtr="0">
            <a:noAutofit/>
          </a:bodyPr>
          <a:lstStyle/>
          <a:p>
            <a:pPr marL="0" lvl="0" indent="0" algn="ctr" rtl="0">
              <a:lnSpc>
                <a:spcPct val="100000"/>
              </a:lnSpc>
              <a:spcBef>
                <a:spcPts val="0"/>
              </a:spcBef>
              <a:spcAft>
                <a:spcPts val="0"/>
              </a:spcAft>
              <a:buSzPts val="6000"/>
              <a:buNone/>
            </a:pPr>
            <a:r>
              <a:rPr lang="en-US" sz="4000" dirty="0" smtClean="0"/>
              <a:t>MANAJEMEN STRATEGIS INTERNASIONAL</a:t>
            </a:r>
            <a:endParaRPr sz="4000" dirty="0"/>
          </a:p>
        </p:txBody>
      </p:sp>
      <p:grpSp>
        <p:nvGrpSpPr>
          <p:cNvPr id="569" name="Google Shape;569;p1"/>
          <p:cNvGrpSpPr/>
          <p:nvPr/>
        </p:nvGrpSpPr>
        <p:grpSpPr>
          <a:xfrm>
            <a:off x="6680779" y="1550113"/>
            <a:ext cx="284336" cy="337830"/>
            <a:chOff x="5440558" y="2086141"/>
            <a:chExt cx="284336" cy="337830"/>
          </a:xfrm>
        </p:grpSpPr>
        <p:sp>
          <p:nvSpPr>
            <p:cNvPr id="570" name="Google Shape;570;p1"/>
            <p:cNvSpPr/>
            <p:nvPr/>
          </p:nvSpPr>
          <p:spPr>
            <a:xfrm rot="353869" flipH="1">
              <a:off x="5492269" y="2117785"/>
              <a:ext cx="65715" cy="90838"/>
            </a:xfrm>
            <a:custGeom>
              <a:avLst/>
              <a:gdLst/>
              <a:ahLst/>
              <a:cxnLst/>
              <a:rect l="l" t="t" r="r" b="b"/>
              <a:pathLst>
                <a:path w="1593" h="2202" extrusionOk="0">
                  <a:moveTo>
                    <a:pt x="1167" y="1"/>
                  </a:moveTo>
                  <a:cubicBezTo>
                    <a:pt x="1142" y="1"/>
                    <a:pt x="1121" y="12"/>
                    <a:pt x="1104" y="38"/>
                  </a:cubicBezTo>
                  <a:lnTo>
                    <a:pt x="104" y="1586"/>
                  </a:lnTo>
                  <a:cubicBezTo>
                    <a:pt x="1" y="1744"/>
                    <a:pt x="274" y="2202"/>
                    <a:pt x="429" y="2202"/>
                  </a:cubicBezTo>
                  <a:cubicBezTo>
                    <a:pt x="454" y="2202"/>
                    <a:pt x="476" y="2190"/>
                    <a:pt x="492" y="2164"/>
                  </a:cubicBezTo>
                  <a:lnTo>
                    <a:pt x="1492" y="616"/>
                  </a:lnTo>
                  <a:cubicBezTo>
                    <a:pt x="1593" y="458"/>
                    <a:pt x="1321" y="1"/>
                    <a:pt x="1167" y="1"/>
                  </a:cubicBezTo>
                  <a:close/>
                </a:path>
              </a:pathLst>
            </a:custGeom>
            <a:solidFill>
              <a:schemeClr val="l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71" name="Google Shape;571;p1"/>
            <p:cNvSpPr/>
            <p:nvPr/>
          </p:nvSpPr>
          <p:spPr>
            <a:xfrm rot="353869" flipH="1">
              <a:off x="5605984" y="2088421"/>
              <a:ext cx="47606" cy="62828"/>
            </a:xfrm>
            <a:custGeom>
              <a:avLst/>
              <a:gdLst/>
              <a:ahLst/>
              <a:cxnLst/>
              <a:rect l="l" t="t" r="r" b="b"/>
              <a:pathLst>
                <a:path w="1154" h="1523" extrusionOk="0">
                  <a:moveTo>
                    <a:pt x="744" y="0"/>
                  </a:moveTo>
                  <a:cubicBezTo>
                    <a:pt x="704" y="0"/>
                    <a:pt x="667" y="16"/>
                    <a:pt x="638" y="58"/>
                  </a:cubicBezTo>
                  <a:cubicBezTo>
                    <a:pt x="459" y="341"/>
                    <a:pt x="276" y="623"/>
                    <a:pt x="94" y="902"/>
                  </a:cubicBezTo>
                  <a:cubicBezTo>
                    <a:pt x="1" y="1045"/>
                    <a:pt x="60" y="1241"/>
                    <a:pt x="157" y="1367"/>
                  </a:cubicBezTo>
                  <a:cubicBezTo>
                    <a:pt x="201" y="1426"/>
                    <a:pt x="316" y="1523"/>
                    <a:pt x="412" y="1523"/>
                  </a:cubicBezTo>
                  <a:cubicBezTo>
                    <a:pt x="452" y="1523"/>
                    <a:pt x="488" y="1506"/>
                    <a:pt x="516" y="1463"/>
                  </a:cubicBezTo>
                  <a:lnTo>
                    <a:pt x="1060" y="620"/>
                  </a:lnTo>
                  <a:cubicBezTo>
                    <a:pt x="1153" y="477"/>
                    <a:pt x="1094" y="284"/>
                    <a:pt x="997" y="154"/>
                  </a:cubicBezTo>
                  <a:cubicBezTo>
                    <a:pt x="953" y="96"/>
                    <a:pt x="840" y="0"/>
                    <a:pt x="744" y="0"/>
                  </a:cubicBezTo>
                  <a:close/>
                </a:path>
              </a:pathLst>
            </a:custGeom>
            <a:solidFill>
              <a:schemeClr val="l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72" name="Google Shape;572;p1"/>
            <p:cNvSpPr/>
            <p:nvPr/>
          </p:nvSpPr>
          <p:spPr>
            <a:xfrm rot="353869" flipH="1">
              <a:off x="5508415" y="2280276"/>
              <a:ext cx="49503" cy="58496"/>
            </a:xfrm>
            <a:custGeom>
              <a:avLst/>
              <a:gdLst/>
              <a:ahLst/>
              <a:cxnLst/>
              <a:rect l="l" t="t" r="r" b="b"/>
              <a:pathLst>
                <a:path w="1200" h="1418" extrusionOk="0">
                  <a:moveTo>
                    <a:pt x="789" y="0"/>
                  </a:moveTo>
                  <a:cubicBezTo>
                    <a:pt x="738" y="0"/>
                    <a:pt x="690" y="19"/>
                    <a:pt x="655" y="68"/>
                  </a:cubicBezTo>
                  <a:cubicBezTo>
                    <a:pt x="562" y="201"/>
                    <a:pt x="459" y="330"/>
                    <a:pt x="359" y="463"/>
                  </a:cubicBezTo>
                  <a:cubicBezTo>
                    <a:pt x="307" y="477"/>
                    <a:pt x="256" y="514"/>
                    <a:pt x="227" y="577"/>
                  </a:cubicBezTo>
                  <a:cubicBezTo>
                    <a:pt x="183" y="669"/>
                    <a:pt x="143" y="766"/>
                    <a:pt x="100" y="859"/>
                  </a:cubicBezTo>
                  <a:cubicBezTo>
                    <a:pt x="1" y="1080"/>
                    <a:pt x="231" y="1417"/>
                    <a:pt x="437" y="1417"/>
                  </a:cubicBezTo>
                  <a:cubicBezTo>
                    <a:pt x="505" y="1417"/>
                    <a:pt x="571" y="1380"/>
                    <a:pt x="622" y="1287"/>
                  </a:cubicBezTo>
                  <a:cubicBezTo>
                    <a:pt x="748" y="1045"/>
                    <a:pt x="937" y="842"/>
                    <a:pt x="1097" y="620"/>
                  </a:cubicBezTo>
                  <a:cubicBezTo>
                    <a:pt x="1200" y="474"/>
                    <a:pt x="1170" y="281"/>
                    <a:pt x="1060" y="144"/>
                  </a:cubicBezTo>
                  <a:cubicBezTo>
                    <a:pt x="1005" y="76"/>
                    <a:pt x="891" y="0"/>
                    <a:pt x="789" y="0"/>
                  </a:cubicBezTo>
                  <a:close/>
                </a:path>
              </a:pathLst>
            </a:custGeom>
            <a:solidFill>
              <a:schemeClr val="l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73" name="Google Shape;573;p1"/>
            <p:cNvSpPr/>
            <p:nvPr/>
          </p:nvSpPr>
          <p:spPr>
            <a:xfrm rot="353869" flipH="1">
              <a:off x="5680424" y="2195286"/>
              <a:ext cx="41706" cy="55939"/>
            </a:xfrm>
            <a:custGeom>
              <a:avLst/>
              <a:gdLst/>
              <a:ahLst/>
              <a:cxnLst/>
              <a:rect l="l" t="t" r="r" b="b"/>
              <a:pathLst>
                <a:path w="1011" h="1356" extrusionOk="0">
                  <a:moveTo>
                    <a:pt x="558" y="1"/>
                  </a:moveTo>
                  <a:cubicBezTo>
                    <a:pt x="545" y="1"/>
                    <a:pt x="533" y="4"/>
                    <a:pt x="522" y="12"/>
                  </a:cubicBezTo>
                  <a:cubicBezTo>
                    <a:pt x="250" y="201"/>
                    <a:pt x="87" y="466"/>
                    <a:pt x="27" y="792"/>
                  </a:cubicBezTo>
                  <a:cubicBezTo>
                    <a:pt x="0" y="944"/>
                    <a:pt x="113" y="1137"/>
                    <a:pt x="207" y="1251"/>
                  </a:cubicBezTo>
                  <a:cubicBezTo>
                    <a:pt x="244" y="1294"/>
                    <a:pt x="314" y="1356"/>
                    <a:pt x="367" y="1356"/>
                  </a:cubicBezTo>
                  <a:cubicBezTo>
                    <a:pt x="397" y="1356"/>
                    <a:pt x="423" y="1335"/>
                    <a:pt x="432" y="1277"/>
                  </a:cubicBezTo>
                  <a:cubicBezTo>
                    <a:pt x="483" y="1015"/>
                    <a:pt x="632" y="799"/>
                    <a:pt x="848" y="649"/>
                  </a:cubicBezTo>
                  <a:cubicBezTo>
                    <a:pt x="1011" y="539"/>
                    <a:pt x="718" y="1"/>
                    <a:pt x="558" y="1"/>
                  </a:cubicBezTo>
                  <a:close/>
                </a:path>
              </a:pathLst>
            </a:custGeom>
            <a:solidFill>
              <a:schemeClr val="l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74" name="Google Shape;574;p1"/>
            <p:cNvSpPr/>
            <p:nvPr/>
          </p:nvSpPr>
          <p:spPr>
            <a:xfrm rot="353869" flipH="1">
              <a:off x="5670061" y="2297323"/>
              <a:ext cx="44924" cy="57382"/>
            </a:xfrm>
            <a:custGeom>
              <a:avLst/>
              <a:gdLst/>
              <a:ahLst/>
              <a:cxnLst/>
              <a:rect l="l" t="t" r="r" b="b"/>
              <a:pathLst>
                <a:path w="1089" h="1391" extrusionOk="0">
                  <a:moveTo>
                    <a:pt x="655" y="1"/>
                  </a:moveTo>
                  <a:cubicBezTo>
                    <a:pt x="625" y="1"/>
                    <a:pt x="598" y="15"/>
                    <a:pt x="576" y="48"/>
                  </a:cubicBezTo>
                  <a:cubicBezTo>
                    <a:pt x="487" y="187"/>
                    <a:pt x="397" y="330"/>
                    <a:pt x="303" y="469"/>
                  </a:cubicBezTo>
                  <a:lnTo>
                    <a:pt x="111" y="768"/>
                  </a:lnTo>
                  <a:cubicBezTo>
                    <a:pt x="1" y="940"/>
                    <a:pt x="265" y="1390"/>
                    <a:pt x="432" y="1390"/>
                  </a:cubicBezTo>
                  <a:cubicBezTo>
                    <a:pt x="462" y="1390"/>
                    <a:pt x="489" y="1376"/>
                    <a:pt x="510" y="1343"/>
                  </a:cubicBezTo>
                  <a:lnTo>
                    <a:pt x="702" y="1041"/>
                  </a:lnTo>
                  <a:cubicBezTo>
                    <a:pt x="795" y="901"/>
                    <a:pt x="885" y="762"/>
                    <a:pt x="978" y="619"/>
                  </a:cubicBezTo>
                  <a:cubicBezTo>
                    <a:pt x="1088" y="450"/>
                    <a:pt x="825" y="1"/>
                    <a:pt x="655" y="1"/>
                  </a:cubicBezTo>
                  <a:close/>
                </a:path>
              </a:pathLst>
            </a:custGeom>
            <a:solidFill>
              <a:schemeClr val="l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75" name="Google Shape;575;p1"/>
            <p:cNvSpPr/>
            <p:nvPr/>
          </p:nvSpPr>
          <p:spPr>
            <a:xfrm rot="353869" flipH="1">
              <a:off x="5588353" y="2218435"/>
              <a:ext cx="54990" cy="72151"/>
            </a:xfrm>
            <a:custGeom>
              <a:avLst/>
              <a:gdLst/>
              <a:ahLst/>
              <a:cxnLst/>
              <a:rect l="l" t="t" r="r" b="b"/>
              <a:pathLst>
                <a:path w="1333" h="1749" extrusionOk="0">
                  <a:moveTo>
                    <a:pt x="923" y="1"/>
                  </a:moveTo>
                  <a:cubicBezTo>
                    <a:pt x="888" y="1"/>
                    <a:pt x="857" y="16"/>
                    <a:pt x="834" y="55"/>
                  </a:cubicBezTo>
                  <a:cubicBezTo>
                    <a:pt x="611" y="430"/>
                    <a:pt x="359" y="783"/>
                    <a:pt x="90" y="1125"/>
                  </a:cubicBezTo>
                  <a:cubicBezTo>
                    <a:pt x="0" y="1241"/>
                    <a:pt x="70" y="1437"/>
                    <a:pt x="137" y="1543"/>
                  </a:cubicBezTo>
                  <a:cubicBezTo>
                    <a:pt x="177" y="1606"/>
                    <a:pt x="292" y="1748"/>
                    <a:pt x="395" y="1748"/>
                  </a:cubicBezTo>
                  <a:cubicBezTo>
                    <a:pt x="417" y="1748"/>
                    <a:pt x="439" y="1742"/>
                    <a:pt x="459" y="1726"/>
                  </a:cubicBezTo>
                  <a:cubicBezTo>
                    <a:pt x="475" y="1717"/>
                    <a:pt x="488" y="1703"/>
                    <a:pt x="502" y="1689"/>
                  </a:cubicBezTo>
                  <a:lnTo>
                    <a:pt x="505" y="1686"/>
                  </a:lnTo>
                  <a:cubicBezTo>
                    <a:pt x="644" y="1570"/>
                    <a:pt x="741" y="1441"/>
                    <a:pt x="817" y="1271"/>
                  </a:cubicBezTo>
                  <a:cubicBezTo>
                    <a:pt x="821" y="1268"/>
                    <a:pt x="821" y="1264"/>
                    <a:pt x="821" y="1264"/>
                  </a:cubicBezTo>
                  <a:cubicBezTo>
                    <a:pt x="970" y="1056"/>
                    <a:pt x="1116" y="843"/>
                    <a:pt x="1246" y="620"/>
                  </a:cubicBezTo>
                  <a:cubicBezTo>
                    <a:pt x="1333" y="477"/>
                    <a:pt x="1266" y="288"/>
                    <a:pt x="1173" y="162"/>
                  </a:cubicBezTo>
                  <a:cubicBezTo>
                    <a:pt x="1134" y="108"/>
                    <a:pt x="1017" y="1"/>
                    <a:pt x="923" y="1"/>
                  </a:cubicBezTo>
                  <a:close/>
                </a:path>
              </a:pathLst>
            </a:custGeom>
            <a:solidFill>
              <a:schemeClr val="l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76" name="Google Shape;576;p1"/>
            <p:cNvSpPr/>
            <p:nvPr/>
          </p:nvSpPr>
          <p:spPr>
            <a:xfrm rot="353869" flipH="1">
              <a:off x="5594514" y="2336618"/>
              <a:ext cx="60971" cy="84444"/>
            </a:xfrm>
            <a:custGeom>
              <a:avLst/>
              <a:gdLst/>
              <a:ahLst/>
              <a:cxnLst/>
              <a:rect l="l" t="t" r="r" b="b"/>
              <a:pathLst>
                <a:path w="1478" h="2047" extrusionOk="0">
                  <a:moveTo>
                    <a:pt x="1052" y="0"/>
                  </a:moveTo>
                  <a:cubicBezTo>
                    <a:pt x="1033" y="0"/>
                    <a:pt x="1017" y="8"/>
                    <a:pt x="1005" y="27"/>
                  </a:cubicBezTo>
                  <a:cubicBezTo>
                    <a:pt x="703" y="495"/>
                    <a:pt x="401" y="967"/>
                    <a:pt x="95" y="1435"/>
                  </a:cubicBezTo>
                  <a:cubicBezTo>
                    <a:pt x="1" y="1579"/>
                    <a:pt x="290" y="2047"/>
                    <a:pt x="428" y="2047"/>
                  </a:cubicBezTo>
                  <a:cubicBezTo>
                    <a:pt x="446" y="2047"/>
                    <a:pt x="462" y="2038"/>
                    <a:pt x="473" y="2020"/>
                  </a:cubicBezTo>
                  <a:lnTo>
                    <a:pt x="1384" y="611"/>
                  </a:lnTo>
                  <a:cubicBezTo>
                    <a:pt x="1477" y="465"/>
                    <a:pt x="1191" y="0"/>
                    <a:pt x="1052" y="0"/>
                  </a:cubicBezTo>
                  <a:close/>
                </a:path>
              </a:pathLst>
            </a:custGeom>
            <a:solidFill>
              <a:schemeClr val="l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77" name="Google Shape;577;p1"/>
            <p:cNvSpPr/>
            <p:nvPr/>
          </p:nvSpPr>
          <p:spPr>
            <a:xfrm rot="353869" flipH="1">
              <a:off x="5443802" y="2194387"/>
              <a:ext cx="47606" cy="65592"/>
            </a:xfrm>
            <a:custGeom>
              <a:avLst/>
              <a:gdLst/>
              <a:ahLst/>
              <a:cxnLst/>
              <a:rect l="l" t="t" r="r" b="b"/>
              <a:pathLst>
                <a:path w="1154" h="1590" extrusionOk="0">
                  <a:moveTo>
                    <a:pt x="733" y="0"/>
                  </a:moveTo>
                  <a:cubicBezTo>
                    <a:pt x="723" y="0"/>
                    <a:pt x="716" y="4"/>
                    <a:pt x="710" y="13"/>
                  </a:cubicBezTo>
                  <a:cubicBezTo>
                    <a:pt x="587" y="202"/>
                    <a:pt x="467" y="392"/>
                    <a:pt x="344" y="577"/>
                  </a:cubicBezTo>
                  <a:cubicBezTo>
                    <a:pt x="258" y="714"/>
                    <a:pt x="168" y="850"/>
                    <a:pt x="82" y="986"/>
                  </a:cubicBezTo>
                  <a:cubicBezTo>
                    <a:pt x="0" y="1114"/>
                    <a:pt x="314" y="1590"/>
                    <a:pt x="418" y="1590"/>
                  </a:cubicBezTo>
                  <a:cubicBezTo>
                    <a:pt x="427" y="1590"/>
                    <a:pt x="435" y="1586"/>
                    <a:pt x="441" y="1577"/>
                  </a:cubicBezTo>
                  <a:lnTo>
                    <a:pt x="1072" y="608"/>
                  </a:lnTo>
                  <a:cubicBezTo>
                    <a:pt x="1154" y="480"/>
                    <a:pt x="837" y="0"/>
                    <a:pt x="733" y="0"/>
                  </a:cubicBezTo>
                  <a:close/>
                </a:path>
              </a:pathLst>
            </a:custGeom>
            <a:solidFill>
              <a:schemeClr val="l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sp>
        <p:nvSpPr>
          <p:cNvPr id="579" name="Google Shape;579;p1"/>
          <p:cNvSpPr txBox="1">
            <a:spLocks noGrp="1"/>
          </p:cNvSpPr>
          <p:nvPr>
            <p:ph type="subTitle" idx="1"/>
          </p:nvPr>
        </p:nvSpPr>
        <p:spPr>
          <a:xfrm flipH="1">
            <a:off x="709579" y="2462433"/>
            <a:ext cx="4961700" cy="418200"/>
          </a:xfrm>
          <a:prstGeom prst="rect">
            <a:avLst/>
          </a:prstGeom>
          <a:noFill/>
          <a:ln>
            <a:noFill/>
          </a:ln>
        </p:spPr>
        <p:txBody>
          <a:bodyPr spcFirstLastPara="1" wrap="square" lIns="91425" tIns="91425" rIns="91425" bIns="91425" anchor="t" anchorCtr="0">
            <a:noAutofit/>
          </a:bodyPr>
          <a:lstStyle/>
          <a:p>
            <a:pPr marL="0" lvl="0" indent="0" algn="ctr" rtl="0">
              <a:lnSpc>
                <a:spcPct val="100000"/>
              </a:lnSpc>
              <a:spcBef>
                <a:spcPts val="0"/>
              </a:spcBef>
              <a:spcAft>
                <a:spcPts val="1600"/>
              </a:spcAft>
              <a:buSzPts val="1400"/>
              <a:buNone/>
            </a:pPr>
            <a:r>
              <a:rPr lang="en-US" dirty="0" smtClean="0"/>
              <a:t>KELOMPOK 8</a:t>
            </a:r>
            <a:endParaRPr dirty="0"/>
          </a:p>
        </p:txBody>
      </p:sp>
      <p:sp>
        <p:nvSpPr>
          <p:cNvPr id="2" name="TextBox 1"/>
          <p:cNvSpPr txBox="1"/>
          <p:nvPr/>
        </p:nvSpPr>
        <p:spPr>
          <a:xfrm>
            <a:off x="2556141" y="2880633"/>
            <a:ext cx="4340772" cy="1323439"/>
          </a:xfrm>
          <a:prstGeom prst="rect">
            <a:avLst/>
          </a:prstGeom>
          <a:noFill/>
        </p:spPr>
        <p:txBody>
          <a:bodyPr wrap="square" rtlCol="0">
            <a:spAutoFit/>
          </a:bodyPr>
          <a:lstStyle/>
          <a:p>
            <a:pPr marL="285750" indent="-285750">
              <a:buFont typeface="Arial" panose="020B0604020202020204" pitchFamily="34" charset="0"/>
              <a:buChar char="•"/>
            </a:pPr>
            <a:r>
              <a:rPr lang="en-US" sz="1600" dirty="0" smtClean="0">
                <a:solidFill>
                  <a:schemeClr val="bg1"/>
                </a:solidFill>
              </a:rPr>
              <a:t>INDAH FAIRUZ SALSABILA (11915012)</a:t>
            </a:r>
          </a:p>
          <a:p>
            <a:pPr marL="285750" indent="-285750">
              <a:buFont typeface="Arial" panose="020B0604020202020204" pitchFamily="34" charset="0"/>
              <a:buChar char="•"/>
            </a:pPr>
            <a:endParaRPr lang="en-US" sz="1600" dirty="0" smtClean="0">
              <a:solidFill>
                <a:schemeClr val="bg1"/>
              </a:solidFill>
            </a:endParaRPr>
          </a:p>
          <a:p>
            <a:pPr marL="285750" indent="-285750">
              <a:buFont typeface="Arial" panose="020B0604020202020204" pitchFamily="34" charset="0"/>
              <a:buChar char="•"/>
            </a:pPr>
            <a:r>
              <a:rPr lang="en-US" sz="1600" dirty="0" smtClean="0">
                <a:solidFill>
                  <a:schemeClr val="bg1"/>
                </a:solidFill>
              </a:rPr>
              <a:t>ROSALINA SARI (11915066)</a:t>
            </a:r>
          </a:p>
          <a:p>
            <a:endParaRPr lang="en-US" sz="1600" dirty="0" smtClean="0">
              <a:solidFill>
                <a:schemeClr val="bg1"/>
              </a:solidFill>
            </a:endParaRPr>
          </a:p>
          <a:p>
            <a:pPr marL="285750" indent="-285750">
              <a:buFont typeface="Arial" panose="020B0604020202020204" pitchFamily="34" charset="0"/>
              <a:buChar char="•"/>
            </a:pPr>
            <a:r>
              <a:rPr lang="en-US" sz="1600" dirty="0" smtClean="0">
                <a:solidFill>
                  <a:schemeClr val="bg1"/>
                </a:solidFill>
              </a:rPr>
              <a:t>SINTIA (11915086)</a:t>
            </a:r>
            <a:endParaRPr lang="en-US" sz="1600" dirty="0">
              <a:solidFill>
                <a:schemeClr val="bg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dk1"/>
        </a:solidFill>
        <a:effectLst/>
      </p:bgPr>
    </p:bg>
    <p:spTree>
      <p:nvGrpSpPr>
        <p:cNvPr id="1" name="Shape 583"/>
        <p:cNvGrpSpPr/>
        <p:nvPr/>
      </p:nvGrpSpPr>
      <p:grpSpPr>
        <a:xfrm>
          <a:off x="0" y="0"/>
          <a:ext cx="0" cy="0"/>
          <a:chOff x="0" y="0"/>
          <a:chExt cx="0" cy="0"/>
        </a:xfrm>
      </p:grpSpPr>
      <p:sp>
        <p:nvSpPr>
          <p:cNvPr id="584" name="Google Shape;584;p2"/>
          <p:cNvSpPr txBox="1">
            <a:spLocks noGrp="1"/>
          </p:cNvSpPr>
          <p:nvPr>
            <p:ph type="body" idx="1"/>
          </p:nvPr>
        </p:nvSpPr>
        <p:spPr>
          <a:xfrm>
            <a:off x="1747528" y="1340802"/>
            <a:ext cx="6315739" cy="2200940"/>
          </a:xfrm>
          <a:prstGeom prst="rect">
            <a:avLst/>
          </a:prstGeom>
          <a:noFill/>
          <a:ln>
            <a:noFill/>
          </a:ln>
        </p:spPr>
        <p:txBody>
          <a:bodyPr spcFirstLastPara="1" wrap="square" lIns="91425" tIns="91425" rIns="91425" bIns="91425" anchor="t" anchorCtr="0">
            <a:noAutofit/>
          </a:bodyPr>
          <a:lstStyle/>
          <a:p>
            <a:pPr marL="228600" lvl="0" indent="-158750">
              <a:buClr>
                <a:schemeClr val="dk1"/>
              </a:buClr>
              <a:buNone/>
            </a:pPr>
            <a:r>
              <a:rPr lang="en-US" sz="1800" dirty="0" err="1"/>
              <a:t>Manajemen</a:t>
            </a:r>
            <a:r>
              <a:rPr lang="en-US" sz="1800" dirty="0"/>
              <a:t> </a:t>
            </a:r>
            <a:r>
              <a:rPr lang="en-US" sz="1800" dirty="0" err="1"/>
              <a:t>strategis</a:t>
            </a:r>
            <a:r>
              <a:rPr lang="en-US" sz="1800" dirty="0"/>
              <a:t> </a:t>
            </a:r>
            <a:r>
              <a:rPr lang="en-US" sz="1800" dirty="0" err="1"/>
              <a:t>internasional</a:t>
            </a:r>
            <a:r>
              <a:rPr lang="en-US" sz="1800" dirty="0"/>
              <a:t> </a:t>
            </a:r>
            <a:r>
              <a:rPr lang="en-US" sz="1800" dirty="0" err="1"/>
              <a:t>adalah</a:t>
            </a:r>
            <a:r>
              <a:rPr lang="en-US" sz="1800" dirty="0"/>
              <a:t> proses yang </a:t>
            </a:r>
            <a:r>
              <a:rPr lang="en-US" sz="1800" dirty="0" err="1"/>
              <a:t>komprehensif</a:t>
            </a:r>
            <a:r>
              <a:rPr lang="en-US" sz="1800" dirty="0"/>
              <a:t> </a:t>
            </a:r>
            <a:r>
              <a:rPr lang="en-US" sz="1800" dirty="0" err="1"/>
              <a:t>dan</a:t>
            </a:r>
            <a:r>
              <a:rPr lang="en-US" sz="1800" dirty="0"/>
              <a:t> </a:t>
            </a:r>
            <a:r>
              <a:rPr lang="en-US" sz="1800" dirty="0" err="1"/>
              <a:t>terus</a:t>
            </a:r>
            <a:r>
              <a:rPr lang="en-US" sz="1800" dirty="0"/>
              <a:t> </a:t>
            </a:r>
            <a:r>
              <a:rPr lang="en-US" sz="1800" dirty="0" err="1"/>
              <a:t>berlangsung</a:t>
            </a:r>
            <a:r>
              <a:rPr lang="en-US" sz="1800" dirty="0"/>
              <a:t> yang </a:t>
            </a:r>
            <a:r>
              <a:rPr lang="en-US" sz="1800" dirty="0" err="1"/>
              <a:t>bertujuan</a:t>
            </a:r>
            <a:r>
              <a:rPr lang="en-US" sz="1800" dirty="0"/>
              <a:t> </a:t>
            </a:r>
            <a:r>
              <a:rPr lang="en-US" sz="1800" dirty="0" err="1"/>
              <a:t>untuk</a:t>
            </a:r>
            <a:r>
              <a:rPr lang="en-US" sz="1800" dirty="0"/>
              <a:t> </a:t>
            </a:r>
            <a:r>
              <a:rPr lang="en-US" sz="1800" dirty="0" err="1"/>
              <a:t>merumuskan</a:t>
            </a:r>
            <a:r>
              <a:rPr lang="en-US" sz="1800" dirty="0"/>
              <a:t> </a:t>
            </a:r>
            <a:r>
              <a:rPr lang="en-US" sz="1800" dirty="0" err="1"/>
              <a:t>dan</a:t>
            </a:r>
            <a:r>
              <a:rPr lang="en-US" sz="1800" dirty="0"/>
              <a:t> </a:t>
            </a:r>
            <a:r>
              <a:rPr lang="en-US" sz="1800" dirty="0" err="1"/>
              <a:t>mengimplementasikan</a:t>
            </a:r>
            <a:r>
              <a:rPr lang="en-US" sz="1800" dirty="0"/>
              <a:t> </a:t>
            </a:r>
            <a:r>
              <a:rPr lang="en-US" sz="1800" dirty="0" err="1"/>
              <a:t>strategi</a:t>
            </a:r>
            <a:r>
              <a:rPr lang="en-US" sz="1800" dirty="0"/>
              <a:t> yang </a:t>
            </a:r>
            <a:r>
              <a:rPr lang="en-US" sz="1800" dirty="0" err="1"/>
              <a:t>membuat</a:t>
            </a:r>
            <a:r>
              <a:rPr lang="en-US" sz="1800" dirty="0"/>
              <a:t> </a:t>
            </a:r>
            <a:r>
              <a:rPr lang="en-US" sz="1800" dirty="0" err="1"/>
              <a:t>perusahaan</a:t>
            </a:r>
            <a:r>
              <a:rPr lang="en-US" sz="1800" dirty="0"/>
              <a:t> </a:t>
            </a:r>
            <a:r>
              <a:rPr lang="en-US" sz="1800" dirty="0" err="1"/>
              <a:t>mampu</a:t>
            </a:r>
            <a:r>
              <a:rPr lang="en-US" sz="1800" dirty="0"/>
              <a:t> </a:t>
            </a:r>
            <a:r>
              <a:rPr lang="en-US" sz="1800" dirty="0" err="1"/>
              <a:t>bersaing</a:t>
            </a:r>
            <a:r>
              <a:rPr lang="en-US" sz="1800" dirty="0"/>
              <a:t> </a:t>
            </a:r>
            <a:r>
              <a:rPr lang="en-US" sz="1800" dirty="0" err="1"/>
              <a:t>secara</a:t>
            </a:r>
            <a:r>
              <a:rPr lang="en-US" sz="1800" dirty="0"/>
              <a:t> </a:t>
            </a:r>
            <a:r>
              <a:rPr lang="en-US" sz="1800" dirty="0" err="1"/>
              <a:t>efektif</a:t>
            </a:r>
            <a:r>
              <a:rPr lang="en-US" sz="1800" dirty="0"/>
              <a:t> di </a:t>
            </a:r>
            <a:r>
              <a:rPr lang="en-US" sz="1800" dirty="0" err="1"/>
              <a:t>dunia</a:t>
            </a:r>
            <a:r>
              <a:rPr lang="en-US" sz="1800" dirty="0"/>
              <a:t> </a:t>
            </a:r>
            <a:r>
              <a:rPr lang="en-US" sz="1800" dirty="0" err="1"/>
              <a:t>internasional</a:t>
            </a:r>
            <a:r>
              <a:rPr lang="en-US" sz="1800" dirty="0"/>
              <a:t> . </a:t>
            </a:r>
          </a:p>
          <a:p>
            <a:pPr marL="228600" lvl="0" indent="-158750">
              <a:buClr>
                <a:schemeClr val="dk1"/>
              </a:buClr>
              <a:buNone/>
            </a:pPr>
            <a:r>
              <a:rPr lang="en-US" sz="1800" dirty="0"/>
              <a:t> Proses </a:t>
            </a:r>
            <a:r>
              <a:rPr lang="en-US" sz="1800" dirty="0" err="1"/>
              <a:t>pengembangan</a:t>
            </a:r>
            <a:r>
              <a:rPr lang="en-US" sz="1800" dirty="0"/>
              <a:t> </a:t>
            </a:r>
            <a:r>
              <a:rPr lang="en-US" sz="1800" dirty="0" err="1"/>
              <a:t>strategis</a:t>
            </a:r>
            <a:r>
              <a:rPr lang="en-US" sz="1800" dirty="0"/>
              <a:t> </a:t>
            </a:r>
            <a:r>
              <a:rPr lang="en-US" sz="1800" dirty="0" err="1"/>
              <a:t>internasional</a:t>
            </a:r>
            <a:r>
              <a:rPr lang="en-US" sz="1800" dirty="0"/>
              <a:t> </a:t>
            </a:r>
            <a:r>
              <a:rPr lang="en-US" sz="1800" dirty="0" err="1"/>
              <a:t>sering</a:t>
            </a:r>
            <a:r>
              <a:rPr lang="en-US" sz="1800" dirty="0"/>
              <a:t> </a:t>
            </a:r>
            <a:r>
              <a:rPr lang="en-US" sz="1800" dirty="0" err="1"/>
              <a:t>disebut</a:t>
            </a:r>
            <a:r>
              <a:rPr lang="en-US" sz="1800" dirty="0"/>
              <a:t> </a:t>
            </a:r>
            <a:r>
              <a:rPr lang="en-US" sz="1800" dirty="0" err="1"/>
              <a:t>perencanaan</a:t>
            </a:r>
            <a:r>
              <a:rPr lang="en-US" sz="1800" dirty="0"/>
              <a:t> </a:t>
            </a:r>
            <a:r>
              <a:rPr lang="en-US" sz="1800" dirty="0" err="1"/>
              <a:t>strategi</a:t>
            </a:r>
            <a:r>
              <a:rPr lang="en-US" sz="1800" dirty="0"/>
              <a:t> . </a:t>
            </a:r>
            <a:r>
              <a:rPr lang="en-US" sz="1800" dirty="0" err="1"/>
              <a:t>perencanaan</a:t>
            </a:r>
            <a:r>
              <a:rPr lang="en-US" sz="1800" dirty="0"/>
              <a:t> </a:t>
            </a:r>
            <a:r>
              <a:rPr lang="en-US" sz="1800" dirty="0" err="1"/>
              <a:t>strategis</a:t>
            </a:r>
            <a:r>
              <a:rPr lang="en-US" sz="1800" dirty="0"/>
              <a:t> </a:t>
            </a:r>
            <a:r>
              <a:rPr lang="en-US" sz="1800" dirty="0" err="1"/>
              <a:t>biasanya</a:t>
            </a:r>
            <a:r>
              <a:rPr lang="en-US" sz="1800" dirty="0"/>
              <a:t> </a:t>
            </a:r>
            <a:r>
              <a:rPr lang="en-US" sz="1800" dirty="0" err="1"/>
              <a:t>menjadi</a:t>
            </a:r>
            <a:r>
              <a:rPr lang="en-US" sz="1800" dirty="0"/>
              <a:t> </a:t>
            </a:r>
            <a:r>
              <a:rPr lang="en-US" sz="1800" dirty="0" err="1"/>
              <a:t>tanggung</a:t>
            </a:r>
            <a:r>
              <a:rPr lang="en-US" sz="1800" dirty="0"/>
              <a:t> </a:t>
            </a:r>
            <a:r>
              <a:rPr lang="en-US" sz="1800" dirty="0" err="1"/>
              <a:t>jawab</a:t>
            </a:r>
            <a:r>
              <a:rPr lang="en-US" sz="1800" dirty="0"/>
              <a:t> </a:t>
            </a:r>
            <a:r>
              <a:rPr lang="en-US" sz="1800" dirty="0" err="1"/>
              <a:t>eksekutif</a:t>
            </a:r>
            <a:r>
              <a:rPr lang="en-US" sz="1800" dirty="0"/>
              <a:t> </a:t>
            </a:r>
            <a:r>
              <a:rPr lang="en-US" sz="1800" dirty="0" err="1"/>
              <a:t>tingkat</a:t>
            </a:r>
            <a:r>
              <a:rPr lang="en-US" sz="1800" dirty="0"/>
              <a:t> </a:t>
            </a:r>
            <a:r>
              <a:rPr lang="en-US" sz="1800" dirty="0" err="1"/>
              <a:t>atas</a:t>
            </a:r>
            <a:r>
              <a:rPr lang="en-US" sz="1800" dirty="0"/>
              <a:t> </a:t>
            </a:r>
            <a:r>
              <a:rPr lang="en-US" sz="1800" dirty="0" err="1"/>
              <a:t>dikantor</a:t>
            </a:r>
            <a:r>
              <a:rPr lang="en-US" sz="1800" dirty="0"/>
              <a:t> </a:t>
            </a:r>
            <a:r>
              <a:rPr lang="en-US" sz="1800" dirty="0" err="1"/>
              <a:t>pusat</a:t>
            </a:r>
            <a:r>
              <a:rPr lang="en-US" sz="1800" dirty="0"/>
              <a:t> </a:t>
            </a:r>
            <a:r>
              <a:rPr lang="en-US" sz="1800" dirty="0" err="1"/>
              <a:t>perusaahaan</a:t>
            </a:r>
            <a:r>
              <a:rPr lang="en-US" sz="1800" dirty="0"/>
              <a:t> </a:t>
            </a:r>
            <a:r>
              <a:rPr lang="en-US" sz="1800" dirty="0" err="1"/>
              <a:t>dan</a:t>
            </a:r>
            <a:r>
              <a:rPr lang="en-US" sz="1800" dirty="0"/>
              <a:t> </a:t>
            </a:r>
            <a:r>
              <a:rPr lang="en-US" sz="1800" dirty="0" err="1"/>
              <a:t>manajer</a:t>
            </a:r>
            <a:r>
              <a:rPr lang="en-US" sz="1800" dirty="0"/>
              <a:t> senior </a:t>
            </a:r>
            <a:r>
              <a:rPr lang="en-US" sz="1800" dirty="0" err="1"/>
              <a:t>dicabang</a:t>
            </a:r>
            <a:r>
              <a:rPr lang="en-US" sz="1800" dirty="0"/>
              <a:t> </a:t>
            </a:r>
            <a:r>
              <a:rPr lang="en-US" sz="1800" dirty="0" err="1"/>
              <a:t>operasional</a:t>
            </a:r>
            <a:r>
              <a:rPr lang="en-US" sz="1800" dirty="0"/>
              <a:t> </a:t>
            </a:r>
            <a:r>
              <a:rPr lang="en-US" sz="1800" dirty="0" err="1"/>
              <a:t>perusahaan</a:t>
            </a:r>
            <a:r>
              <a:rPr lang="en-US" sz="1800" dirty="0"/>
              <a:t> </a:t>
            </a:r>
            <a:r>
              <a:rPr lang="en-US" sz="1800" dirty="0" err="1"/>
              <a:t>domestik</a:t>
            </a:r>
            <a:r>
              <a:rPr lang="en-US" sz="1800" dirty="0"/>
              <a:t> </a:t>
            </a:r>
            <a:r>
              <a:rPr lang="en-US" sz="1800" dirty="0" err="1"/>
              <a:t>luar</a:t>
            </a:r>
            <a:r>
              <a:rPr lang="en-US" sz="1800" dirty="0"/>
              <a:t> </a:t>
            </a:r>
            <a:r>
              <a:rPr lang="en-US" sz="1800" dirty="0" err="1"/>
              <a:t>negeri</a:t>
            </a:r>
            <a:r>
              <a:rPr lang="en-US" sz="1800" dirty="0"/>
              <a:t> .</a:t>
            </a:r>
          </a:p>
          <a:p>
            <a:pPr marL="228600" lvl="0" indent="-158750" algn="l" rtl="0">
              <a:lnSpc>
                <a:spcPct val="100000"/>
              </a:lnSpc>
              <a:spcBef>
                <a:spcPts val="0"/>
              </a:spcBef>
              <a:spcAft>
                <a:spcPts val="0"/>
              </a:spcAft>
              <a:buClr>
                <a:schemeClr val="dk1"/>
              </a:buClr>
              <a:buSzPts val="1100"/>
              <a:buFont typeface="Arial"/>
              <a:buNone/>
            </a:pPr>
            <a:endParaRPr sz="1800" dirty="0"/>
          </a:p>
        </p:txBody>
      </p:sp>
      <p:sp>
        <p:nvSpPr>
          <p:cNvPr id="585" name="Google Shape;585;p2"/>
          <p:cNvSpPr txBox="1">
            <a:spLocks noGrp="1"/>
          </p:cNvSpPr>
          <p:nvPr>
            <p:ph type="ctrTitle"/>
          </p:nvPr>
        </p:nvSpPr>
        <p:spPr>
          <a:xfrm>
            <a:off x="1517368" y="521115"/>
            <a:ext cx="7048563" cy="456347"/>
          </a:xfrm>
          <a:prstGeom prst="rect">
            <a:avLst/>
          </a:prstGeom>
          <a:noFill/>
          <a:ln>
            <a:noFill/>
          </a:ln>
        </p:spPr>
        <p:txBody>
          <a:bodyPr spcFirstLastPara="1" wrap="square" lIns="91425" tIns="91425" rIns="91425" bIns="91425" anchor="t" anchorCtr="0">
            <a:noAutofit/>
          </a:bodyPr>
          <a:lstStyle/>
          <a:p>
            <a:pPr marL="457200" lvl="0" indent="-457200">
              <a:buFont typeface="+mj-lt"/>
              <a:buAutoNum type="alphaUcPeriod"/>
            </a:pPr>
            <a:r>
              <a:rPr lang="id-ID" dirty="0"/>
              <a:t>Pengertian manajemen strategis internasional </a:t>
            </a:r>
            <a:endParaRPr dirty="0"/>
          </a:p>
        </p:txBody>
      </p:sp>
    </p:spTree>
  </p:cSld>
  <p:clrMapOvr>
    <a:masterClrMapping/>
  </p:clrMapOvr>
  <p:transition spd="slow">
    <p:wipe/>
  </p:transition>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dk1"/>
        </a:solidFill>
        <a:effectLst/>
      </p:bgPr>
    </p:bg>
    <p:spTree>
      <p:nvGrpSpPr>
        <p:cNvPr id="1" name="Shape 679"/>
        <p:cNvGrpSpPr/>
        <p:nvPr/>
      </p:nvGrpSpPr>
      <p:grpSpPr>
        <a:xfrm>
          <a:off x="0" y="0"/>
          <a:ext cx="0" cy="0"/>
          <a:chOff x="0" y="0"/>
          <a:chExt cx="0" cy="0"/>
        </a:xfrm>
      </p:grpSpPr>
      <p:sp>
        <p:nvSpPr>
          <p:cNvPr id="680" name="Google Shape;680;p4"/>
          <p:cNvSpPr txBox="1">
            <a:spLocks noGrp="1"/>
          </p:cNvSpPr>
          <p:nvPr>
            <p:ph type="subTitle" idx="1"/>
          </p:nvPr>
        </p:nvSpPr>
        <p:spPr>
          <a:xfrm>
            <a:off x="812230" y="1328171"/>
            <a:ext cx="6456600" cy="930527"/>
          </a:xfrm>
          <a:prstGeom prst="rect">
            <a:avLst/>
          </a:prstGeom>
          <a:noFill/>
          <a:ln>
            <a:noFill/>
          </a:ln>
        </p:spPr>
        <p:txBody>
          <a:bodyPr spcFirstLastPara="1" wrap="square" lIns="91425" tIns="91425" rIns="91425" bIns="91425" anchor="b" anchorCtr="0">
            <a:noAutofit/>
          </a:bodyPr>
          <a:lstStyle/>
          <a:p>
            <a:pPr marL="0" lvl="0" indent="0" algn="l"/>
            <a:r>
              <a:rPr lang="en-US" sz="1400" dirty="0"/>
              <a:t>	</a:t>
            </a:r>
            <a:r>
              <a:rPr lang="id-ID" sz="1400" dirty="0" smtClean="0"/>
              <a:t>Strategi </a:t>
            </a:r>
            <a:r>
              <a:rPr lang="id-ID" sz="1400" dirty="0"/>
              <a:t>dalam bisnis internasional dipengaruhi oleh banyak pertimbangan, dimana pertimbangan tersebut menjadi tantangan yang harus dihadapi suatu perusahaan multinasional. Tantangan tersebut diantaranya yaitu:</a:t>
            </a:r>
            <a:br>
              <a:rPr lang="id-ID" sz="1400" dirty="0"/>
            </a:br>
            <a:endParaRPr sz="1400" dirty="0"/>
          </a:p>
        </p:txBody>
      </p:sp>
      <p:sp>
        <p:nvSpPr>
          <p:cNvPr id="681" name="Google Shape;681;p4"/>
          <p:cNvSpPr txBox="1"/>
          <p:nvPr/>
        </p:nvSpPr>
        <p:spPr>
          <a:xfrm>
            <a:off x="633553" y="419467"/>
            <a:ext cx="5830309" cy="954067"/>
          </a:xfrm>
          <a:prstGeom prst="rect">
            <a:avLst/>
          </a:prstGeom>
          <a:noFill/>
          <a:ln>
            <a:noFill/>
          </a:ln>
        </p:spPr>
        <p:txBody>
          <a:bodyPr spcFirstLastPara="1" wrap="square" lIns="91425" tIns="45700" rIns="91425" bIns="45700" anchor="t" anchorCtr="0">
            <a:spAutoFit/>
          </a:bodyPr>
          <a:lstStyle/>
          <a:p>
            <a:pPr lvl="0" algn="ctr"/>
            <a:r>
              <a:rPr lang="en-US" sz="2800" b="1" dirty="0">
                <a:solidFill>
                  <a:schemeClr val="lt1"/>
                </a:solidFill>
              </a:rPr>
              <a:t>B.	</a:t>
            </a:r>
            <a:r>
              <a:rPr lang="en-US" sz="2800" b="1" dirty="0" err="1">
                <a:solidFill>
                  <a:schemeClr val="lt1"/>
                </a:solidFill>
              </a:rPr>
              <a:t>Tantangan</a:t>
            </a:r>
            <a:r>
              <a:rPr lang="en-US" sz="2800" b="1" dirty="0">
                <a:solidFill>
                  <a:schemeClr val="lt1"/>
                </a:solidFill>
              </a:rPr>
              <a:t> </a:t>
            </a:r>
            <a:r>
              <a:rPr lang="en-US" sz="2800" b="1" dirty="0" err="1">
                <a:solidFill>
                  <a:schemeClr val="lt1"/>
                </a:solidFill>
              </a:rPr>
              <a:t>Manajemen</a:t>
            </a:r>
            <a:r>
              <a:rPr lang="en-US" sz="2800" b="1" dirty="0">
                <a:solidFill>
                  <a:schemeClr val="lt1"/>
                </a:solidFill>
              </a:rPr>
              <a:t> </a:t>
            </a:r>
            <a:r>
              <a:rPr lang="en-US" sz="2800" b="1" dirty="0" err="1">
                <a:solidFill>
                  <a:schemeClr val="lt1"/>
                </a:solidFill>
              </a:rPr>
              <a:t>Stategis</a:t>
            </a:r>
            <a:r>
              <a:rPr lang="en-US" sz="2800" b="1" dirty="0">
                <a:solidFill>
                  <a:schemeClr val="lt1"/>
                </a:solidFill>
              </a:rPr>
              <a:t> </a:t>
            </a:r>
            <a:r>
              <a:rPr lang="en-US" sz="2800" b="1" dirty="0" err="1">
                <a:solidFill>
                  <a:schemeClr val="lt1"/>
                </a:solidFill>
              </a:rPr>
              <a:t>Internasional</a:t>
            </a:r>
            <a:r>
              <a:rPr lang="en-US" sz="2800" b="1" dirty="0">
                <a:solidFill>
                  <a:schemeClr val="lt1"/>
                </a:solidFill>
              </a:rPr>
              <a:t> </a:t>
            </a:r>
            <a:endParaRPr sz="2800" b="1" i="0" u="none" strike="noStrike" cap="none" dirty="0">
              <a:solidFill>
                <a:schemeClr val="lt1"/>
              </a:solidFill>
              <a:latin typeface="Arial"/>
              <a:ea typeface="Arial"/>
              <a:cs typeface="Arial"/>
              <a:sym typeface="Arial"/>
            </a:endParaRPr>
          </a:p>
        </p:txBody>
      </p:sp>
      <p:sp>
        <p:nvSpPr>
          <p:cNvPr id="2" name="TextBox 1"/>
          <p:cNvSpPr txBox="1"/>
          <p:nvPr/>
        </p:nvSpPr>
        <p:spPr>
          <a:xfrm>
            <a:off x="893380" y="1916786"/>
            <a:ext cx="7283669" cy="1384995"/>
          </a:xfrm>
          <a:prstGeom prst="rect">
            <a:avLst/>
          </a:prstGeom>
          <a:noFill/>
        </p:spPr>
        <p:txBody>
          <a:bodyPr wrap="square" rtlCol="0">
            <a:spAutoFit/>
          </a:bodyPr>
          <a:lstStyle/>
          <a:p>
            <a:r>
              <a:rPr lang="en-US" sz="1200" dirty="0" smtClean="0">
                <a:solidFill>
                  <a:schemeClr val="accent2"/>
                </a:solidFill>
              </a:rPr>
              <a:t>1. </a:t>
            </a:r>
            <a:r>
              <a:rPr lang="id-ID" sz="1200" dirty="0">
                <a:solidFill>
                  <a:schemeClr val="accent2"/>
                </a:solidFill>
              </a:rPr>
              <a:t>Strategi pemasaran global</a:t>
            </a:r>
            <a:br>
              <a:rPr lang="id-ID" sz="1200" dirty="0">
                <a:solidFill>
                  <a:schemeClr val="accent2"/>
                </a:solidFill>
              </a:rPr>
            </a:br>
            <a:r>
              <a:rPr lang="id-ID" sz="1200" dirty="0">
                <a:solidFill>
                  <a:schemeClr val="accent2"/>
                </a:solidFill>
              </a:rPr>
              <a:t>Tantangan pertama untuk sebuah perusahaan Internasional adalah untuk membuat strategi global dan kemudian menerapkannya. Para manajer dan orang-orang diposisi pengambilan keputusan sering merasa sulit untuk mengubah pola pikir mereka yang tidak digunakan untuk bekerja dalam paradigma global. Manajemen bisnis internasional mengharuskan manajemen luar biasa yang sebelumnya mengetahui dan keterampilan kepemimpinan.</a:t>
            </a:r>
            <a:br>
              <a:rPr lang="id-ID" sz="1200" dirty="0">
                <a:solidFill>
                  <a:schemeClr val="accent2"/>
                </a:solidFill>
              </a:rPr>
            </a:br>
            <a:endParaRPr lang="en-US" sz="1200" dirty="0">
              <a:solidFill>
                <a:schemeClr val="accent2"/>
              </a:solidFill>
            </a:endParaRPr>
          </a:p>
        </p:txBody>
      </p:sp>
      <p:sp>
        <p:nvSpPr>
          <p:cNvPr id="3" name="TextBox 2"/>
          <p:cNvSpPr txBox="1"/>
          <p:nvPr/>
        </p:nvSpPr>
        <p:spPr>
          <a:xfrm>
            <a:off x="3003026" y="3060203"/>
            <a:ext cx="5770178" cy="1569660"/>
          </a:xfrm>
          <a:prstGeom prst="rect">
            <a:avLst/>
          </a:prstGeom>
          <a:noFill/>
        </p:spPr>
        <p:txBody>
          <a:bodyPr wrap="square" rtlCol="0">
            <a:spAutoFit/>
          </a:bodyPr>
          <a:lstStyle/>
          <a:p>
            <a:r>
              <a:rPr lang="en-US" sz="1200" dirty="0" smtClean="0">
                <a:solidFill>
                  <a:schemeClr val="accent2"/>
                </a:solidFill>
              </a:rPr>
              <a:t>2. </a:t>
            </a:r>
            <a:r>
              <a:rPr lang="id-ID" sz="1200" dirty="0">
                <a:solidFill>
                  <a:schemeClr val="accent2"/>
                </a:solidFill>
              </a:rPr>
              <a:t>Politik Internasional</a:t>
            </a:r>
            <a:br>
              <a:rPr lang="id-ID" sz="1200" dirty="0">
                <a:solidFill>
                  <a:schemeClr val="accent2"/>
                </a:solidFill>
              </a:rPr>
            </a:br>
            <a:r>
              <a:rPr lang="id-ID" sz="1200" dirty="0">
                <a:solidFill>
                  <a:schemeClr val="accent2"/>
                </a:solidFill>
              </a:rPr>
              <a:t>Keadaan politik suatu Negara sangat berpengaruh pada keberlanjutan bisnis Internasional. Ada kecenderungan yang berkembang bagi pemerintah untuk memantau dan mengatur perdagangan dan investasi internasional. Seperti intervensi pemerintah dalam sistem pertukaran modal membuat sulit bagi perusahaan multinasional dan menjadi ketidakpastian yang dihasilkan perubahan dalam perencanaan strategic perusahaan multinasional. Perubahan ini dimodelkan sebagai biaya informasi yang harus diminimumkan oleh perusahaan multinasional.</a:t>
            </a:r>
            <a:endParaRPr lang="en-US" sz="1200" dirty="0">
              <a:solidFill>
                <a:schemeClr val="accent2"/>
              </a:solidFill>
            </a:endParaRPr>
          </a:p>
        </p:txBody>
      </p:sp>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dk1"/>
        </a:solidFill>
        <a:effectLst/>
      </p:bgPr>
    </p:bg>
    <p:spTree>
      <p:nvGrpSpPr>
        <p:cNvPr id="1" name="Shape 679"/>
        <p:cNvGrpSpPr/>
        <p:nvPr/>
      </p:nvGrpSpPr>
      <p:grpSpPr>
        <a:xfrm>
          <a:off x="0" y="0"/>
          <a:ext cx="0" cy="0"/>
          <a:chOff x="0" y="0"/>
          <a:chExt cx="0" cy="0"/>
        </a:xfrm>
      </p:grpSpPr>
      <p:sp>
        <p:nvSpPr>
          <p:cNvPr id="4" name="Subtitle 3"/>
          <p:cNvSpPr>
            <a:spLocks noGrp="1"/>
          </p:cNvSpPr>
          <p:nvPr>
            <p:ph type="subTitle" idx="1"/>
          </p:nvPr>
        </p:nvSpPr>
        <p:spPr>
          <a:xfrm>
            <a:off x="460729" y="1645037"/>
            <a:ext cx="6108235" cy="667768"/>
          </a:xfrm>
        </p:spPr>
        <p:txBody>
          <a:bodyPr/>
          <a:lstStyle/>
          <a:p>
            <a:pPr algn="l"/>
            <a:r>
              <a:rPr lang="en-US" sz="1400" dirty="0" smtClean="0">
                <a:solidFill>
                  <a:schemeClr val="accent2"/>
                </a:solidFill>
              </a:rPr>
              <a:t>        3.   </a:t>
            </a:r>
            <a:r>
              <a:rPr lang="id-ID" sz="1400" dirty="0" smtClean="0">
                <a:solidFill>
                  <a:schemeClr val="accent2"/>
                </a:solidFill>
              </a:rPr>
              <a:t>Tantangan </a:t>
            </a:r>
            <a:r>
              <a:rPr lang="id-ID" sz="1400" dirty="0">
                <a:solidFill>
                  <a:schemeClr val="accent2"/>
                </a:solidFill>
              </a:rPr>
              <a:t>Keuangan dan Ekonomi</a:t>
            </a:r>
            <a:br>
              <a:rPr lang="id-ID" sz="1400" dirty="0">
                <a:solidFill>
                  <a:schemeClr val="accent2"/>
                </a:solidFill>
              </a:rPr>
            </a:br>
            <a:r>
              <a:rPr lang="id-ID" sz="1400" dirty="0">
                <a:solidFill>
                  <a:schemeClr val="accent2"/>
                </a:solidFill>
              </a:rPr>
              <a:t>Tantangan ini mulai dari mengatur dana untuk memulai bisnis internasional dan meliputi segala sesuatu seperti fluktuasi nilai tukar, krisis ekonomi global atau beberapa krisis ekonomi di Negara tuan rumah, pergeseran harga minyak, inflasi global atau hambatan tarif yang dikenakan oleh pemerintah tuan rumah, serta kebijakan terkait ekspor pemerintah sendiri.</a:t>
            </a:r>
            <a:endParaRPr lang="en-US" sz="1400" dirty="0">
              <a:solidFill>
                <a:schemeClr val="accent2"/>
              </a:solidFill>
            </a:endParaRPr>
          </a:p>
        </p:txBody>
      </p:sp>
      <p:sp>
        <p:nvSpPr>
          <p:cNvPr id="5" name="TextBox 4"/>
          <p:cNvSpPr txBox="1"/>
          <p:nvPr/>
        </p:nvSpPr>
        <p:spPr>
          <a:xfrm flipH="1">
            <a:off x="3514844" y="2428419"/>
            <a:ext cx="4950372" cy="1815882"/>
          </a:xfrm>
          <a:prstGeom prst="rect">
            <a:avLst/>
          </a:prstGeom>
          <a:noFill/>
        </p:spPr>
        <p:txBody>
          <a:bodyPr wrap="square" rtlCol="0">
            <a:spAutoFit/>
          </a:bodyPr>
          <a:lstStyle/>
          <a:p>
            <a:r>
              <a:rPr lang="en-US" dirty="0" smtClean="0">
                <a:solidFill>
                  <a:schemeClr val="accent2"/>
                </a:solidFill>
                <a:latin typeface="Didact Gothic" panose="020B0604020202020204" charset="0"/>
              </a:rPr>
              <a:t>4.  </a:t>
            </a:r>
            <a:r>
              <a:rPr lang="id-ID" dirty="0" smtClean="0">
                <a:solidFill>
                  <a:schemeClr val="accent2"/>
                </a:solidFill>
                <a:latin typeface="Didact Gothic" panose="020B0604020202020204" charset="0"/>
              </a:rPr>
              <a:t>Lingkungan </a:t>
            </a:r>
            <a:r>
              <a:rPr lang="id-ID" dirty="0">
                <a:solidFill>
                  <a:schemeClr val="accent2"/>
                </a:solidFill>
                <a:latin typeface="Didact Gothic" panose="020B0604020202020204" charset="0"/>
              </a:rPr>
              <a:t>Tempat Perusahaan Multinasional </a:t>
            </a:r>
            <a:r>
              <a:rPr lang="id-ID" dirty="0" smtClean="0">
                <a:solidFill>
                  <a:schemeClr val="accent2"/>
                </a:solidFill>
                <a:latin typeface="Didact Gothic" panose="020B0604020202020204" charset="0"/>
              </a:rPr>
              <a:t>Beropera</a:t>
            </a:r>
            <a:r>
              <a:rPr lang="en-US" dirty="0" smtClean="0">
                <a:solidFill>
                  <a:schemeClr val="accent2"/>
                </a:solidFill>
                <a:latin typeface="Didact Gothic" panose="020B0604020202020204" charset="0"/>
              </a:rPr>
              <a:t>s</a:t>
            </a:r>
            <a:r>
              <a:rPr lang="id-ID" dirty="0" smtClean="0">
                <a:solidFill>
                  <a:schemeClr val="accent2"/>
                </a:solidFill>
                <a:latin typeface="Didact Gothic" panose="020B0604020202020204" charset="0"/>
              </a:rPr>
              <a:t>i</a:t>
            </a:r>
            <a:r>
              <a:rPr lang="en-US" dirty="0" smtClean="0">
                <a:solidFill>
                  <a:schemeClr val="accent2"/>
                </a:solidFill>
                <a:latin typeface="Didact Gothic" panose="020B0604020202020204" charset="0"/>
              </a:rPr>
              <a:t>.</a:t>
            </a:r>
            <a:r>
              <a:rPr lang="id-ID" dirty="0">
                <a:solidFill>
                  <a:schemeClr val="accent2"/>
                </a:solidFill>
                <a:latin typeface="Didact Gothic" panose="020B0604020202020204" charset="0"/>
              </a:rPr>
              <a:t/>
            </a:r>
            <a:br>
              <a:rPr lang="id-ID" dirty="0">
                <a:solidFill>
                  <a:schemeClr val="accent2"/>
                </a:solidFill>
                <a:latin typeface="Didact Gothic" panose="020B0604020202020204" charset="0"/>
              </a:rPr>
            </a:br>
            <a:r>
              <a:rPr lang="id-ID" dirty="0">
                <a:solidFill>
                  <a:schemeClr val="accent2"/>
                </a:solidFill>
                <a:latin typeface="Didact Gothic" panose="020B0604020202020204" charset="0"/>
              </a:rPr>
              <a:t>Lingkungan dan pemerintah mendorong perubahan, mempengaruhi dan membatasi pilihan terbuka untuk perusahaan multinasional. Tidak semua perusahaan multinasional dapat merespon secara efisien faktor-faktor lingkungan. Perusahaan yang tidak mampu merespon lingkungan akan kehilangan daya saing terhadap perusahaan multinasional pesaing atau perusahaan negara setempat.</a:t>
            </a:r>
            <a:endParaRPr lang="en-US" dirty="0">
              <a:solidFill>
                <a:schemeClr val="accent2"/>
              </a:solidFill>
              <a:latin typeface="Didact Gothic" panose="020B0604020202020204" charset="0"/>
            </a:endParaRPr>
          </a:p>
        </p:txBody>
      </p:sp>
    </p:spTree>
    <p:extLst>
      <p:ext uri="{BB962C8B-B14F-4D97-AF65-F5344CB8AC3E}">
        <p14:creationId xmlns:p14="http://schemas.microsoft.com/office/powerpoint/2010/main" val="1563392074"/>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dk1"/>
        </a:solidFill>
        <a:effectLst/>
      </p:bgPr>
    </p:bg>
    <p:spTree>
      <p:nvGrpSpPr>
        <p:cNvPr id="1" name="Shape 685"/>
        <p:cNvGrpSpPr/>
        <p:nvPr/>
      </p:nvGrpSpPr>
      <p:grpSpPr>
        <a:xfrm>
          <a:off x="0" y="0"/>
          <a:ext cx="0" cy="0"/>
          <a:chOff x="0" y="0"/>
          <a:chExt cx="0" cy="0"/>
        </a:xfrm>
      </p:grpSpPr>
      <p:sp>
        <p:nvSpPr>
          <p:cNvPr id="686" name="Google Shape;686;p5"/>
          <p:cNvSpPr txBox="1">
            <a:spLocks noGrp="1"/>
          </p:cNvSpPr>
          <p:nvPr>
            <p:ph type="title"/>
          </p:nvPr>
        </p:nvSpPr>
        <p:spPr>
          <a:xfrm>
            <a:off x="3636580" y="466709"/>
            <a:ext cx="4817881" cy="1265400"/>
          </a:xfrm>
          <a:prstGeom prst="rect">
            <a:avLst/>
          </a:prstGeom>
          <a:noFill/>
          <a:ln>
            <a:noFill/>
          </a:ln>
        </p:spPr>
        <p:txBody>
          <a:bodyPr spcFirstLastPara="1" wrap="square" lIns="91425" tIns="91425" rIns="91425" bIns="91425" anchor="t" anchorCtr="0">
            <a:noAutofit/>
          </a:bodyPr>
          <a:lstStyle/>
          <a:p>
            <a:pPr algn="ctr"/>
            <a:r>
              <a:rPr lang="en-US" sz="3000" dirty="0" smtClean="0">
                <a:latin typeface="+mj-lt"/>
              </a:rPr>
              <a:t>C. </a:t>
            </a:r>
            <a:r>
              <a:rPr lang="id-ID" sz="3000" dirty="0" smtClean="0">
                <a:latin typeface="+mj-lt"/>
              </a:rPr>
              <a:t>Mengembangkan </a:t>
            </a:r>
            <a:r>
              <a:rPr lang="id-ID" sz="3000" dirty="0">
                <a:latin typeface="+mj-lt"/>
              </a:rPr>
              <a:t>strategi internasional </a:t>
            </a:r>
            <a:r>
              <a:rPr lang="id-ID" dirty="0"/>
              <a:t> </a:t>
            </a:r>
            <a:r>
              <a:rPr lang="en-US" dirty="0"/>
              <a:t/>
            </a:r>
            <a:br>
              <a:rPr lang="en-US" dirty="0"/>
            </a:br>
            <a:endParaRPr dirty="0"/>
          </a:p>
        </p:txBody>
      </p:sp>
      <p:sp>
        <p:nvSpPr>
          <p:cNvPr id="687" name="Google Shape;687;p5"/>
          <p:cNvSpPr txBox="1">
            <a:spLocks noGrp="1"/>
          </p:cNvSpPr>
          <p:nvPr>
            <p:ph type="subTitle" idx="1"/>
          </p:nvPr>
        </p:nvSpPr>
        <p:spPr>
          <a:xfrm flipH="1">
            <a:off x="283778" y="2974426"/>
            <a:ext cx="6558456" cy="1708589"/>
          </a:xfrm>
          <a:prstGeom prst="rect">
            <a:avLst/>
          </a:prstGeom>
          <a:noFill/>
          <a:ln>
            <a:noFill/>
          </a:ln>
        </p:spPr>
        <p:txBody>
          <a:bodyPr spcFirstLastPara="1" wrap="square" lIns="91425" tIns="91425" rIns="91425" bIns="91425" anchor="b" anchorCtr="0">
            <a:noAutofit/>
          </a:bodyPr>
          <a:lstStyle/>
          <a:p>
            <a:pPr lvl="0"/>
            <a:r>
              <a:rPr lang="id-ID" sz="1300" dirty="0" smtClean="0"/>
              <a:t>Dalam </a:t>
            </a:r>
            <a:r>
              <a:rPr lang="id-ID" sz="1300" dirty="0"/>
              <a:t>formulasi strategi , perusahaan menetapkan tujuan dan rencana strategi yang akan memimpin kepada pencapaian tujuan-tujuan tersebut . dalam formulasi strategi internasional , manajer mengembangkan ,memperhalus , dan menyetujui dimana pasar yang akan mereka masuki atau keluar dan bagaimana cara yang untuk berkompetisi dimasing-masing dipasar tersebut . </a:t>
            </a:r>
            <a:endParaRPr lang="en-US" sz="1300" dirty="0"/>
          </a:p>
          <a:p>
            <a:r>
              <a:rPr lang="id-ID" sz="1300" dirty="0"/>
              <a:t> Dalam implementasi strategi , perusahaan mengembangkan taktik untuk mencapai strategi internasional yang telah dirumuskan . implementasi strategi biasanya dicapai melalui desain organisasi , pekerjaan karyawan , dan sistem pengendalian dan prosesnya . </a:t>
            </a:r>
            <a:endParaRPr lang="en-US" sz="1300" dirty="0"/>
          </a:p>
          <a:p>
            <a:pPr marL="139700" lvl="0" indent="0" algn="l" rtl="0">
              <a:lnSpc>
                <a:spcPct val="100000"/>
              </a:lnSpc>
              <a:spcBef>
                <a:spcPts val="0"/>
              </a:spcBef>
              <a:spcAft>
                <a:spcPts val="0"/>
              </a:spcAft>
              <a:buSzPts val="1400"/>
            </a:pPr>
            <a:endParaRPr dirty="0"/>
          </a:p>
        </p:txBody>
      </p:sp>
      <p:sp>
        <p:nvSpPr>
          <p:cNvPr id="3" name="Rectangle 2"/>
          <p:cNvSpPr/>
          <p:nvPr/>
        </p:nvSpPr>
        <p:spPr>
          <a:xfrm>
            <a:off x="3011213" y="1605985"/>
            <a:ext cx="5695496" cy="892552"/>
          </a:xfrm>
          <a:prstGeom prst="rect">
            <a:avLst/>
          </a:prstGeom>
        </p:spPr>
        <p:txBody>
          <a:bodyPr wrap="square">
            <a:spAutoFit/>
          </a:bodyPr>
          <a:lstStyle/>
          <a:p>
            <a:pPr lvl="0"/>
            <a:r>
              <a:rPr lang="id-ID" sz="1300" dirty="0">
                <a:solidFill>
                  <a:schemeClr val="bg1"/>
                </a:solidFill>
                <a:latin typeface="Didact Gothic" panose="020B0604020202020204" charset="0"/>
              </a:rPr>
              <a:t>Perusahaan biasanya menghasilkan manajemen strategi internasional dalam dua proses ,formulasi strategi dan implementasi strategi . secara sederhana , dapat diartikan formulasi strategi untuk memutuskan apa yang dilakukan dan implementasi strategi yang melakukannya. </a:t>
            </a:r>
            <a:endParaRPr lang="en-US" sz="1300" dirty="0">
              <a:solidFill>
                <a:schemeClr val="bg1"/>
              </a:solidFill>
              <a:latin typeface="Didact Gothic" panose="020B0604020202020204" charset="0"/>
            </a:endParaRPr>
          </a:p>
        </p:txBody>
      </p:sp>
    </p:spTree>
  </p:cSld>
  <p:clrMapOvr>
    <a:masterClrMapping/>
  </p:clrMapOvr>
  <p:transition spd="slow">
    <p:randomBar dir="vert"/>
  </p:transition>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dk1"/>
        </a:solidFill>
        <a:effectLst/>
      </p:bgPr>
    </p:bg>
    <p:spTree>
      <p:nvGrpSpPr>
        <p:cNvPr id="1" name="Shape 734"/>
        <p:cNvGrpSpPr/>
        <p:nvPr/>
      </p:nvGrpSpPr>
      <p:grpSpPr>
        <a:xfrm>
          <a:off x="0" y="0"/>
          <a:ext cx="0" cy="0"/>
          <a:chOff x="0" y="0"/>
          <a:chExt cx="0" cy="0"/>
        </a:xfrm>
      </p:grpSpPr>
      <p:sp>
        <p:nvSpPr>
          <p:cNvPr id="4" name="Title 3"/>
          <p:cNvSpPr>
            <a:spLocks noGrp="1"/>
          </p:cNvSpPr>
          <p:nvPr>
            <p:ph type="ctrTitle"/>
          </p:nvPr>
        </p:nvSpPr>
        <p:spPr>
          <a:xfrm flipH="1">
            <a:off x="2007496" y="1043868"/>
            <a:ext cx="6642448" cy="2239198"/>
          </a:xfrm>
        </p:spPr>
        <p:txBody>
          <a:bodyPr/>
          <a:lstStyle/>
          <a:p>
            <a:pPr lvl="0" algn="r"/>
            <a:r>
              <a:rPr lang="en-US" sz="1400" dirty="0"/>
              <a:t/>
            </a:r>
            <a:br>
              <a:rPr lang="en-US" sz="1400" dirty="0"/>
            </a:br>
            <a:r>
              <a:rPr lang="id-ID" sz="1400" dirty="0"/>
              <a:t>Kompleksitas manajemen strategis internasional memerlukan pengembangan strategi untuk tiga tingkat yang berbeda dalam organisasi. Tingkatan strategi internasional dapat dikategorikan sebagai berikut </a:t>
            </a:r>
            <a:r>
              <a:rPr lang="id-ID" sz="1400" dirty="0" smtClean="0"/>
              <a:t>:</a:t>
            </a:r>
            <a:r>
              <a:rPr lang="en-US" sz="1400" dirty="0" smtClean="0"/>
              <a:t/>
            </a:r>
            <a:br>
              <a:rPr lang="en-US" sz="1400" dirty="0" smtClean="0"/>
            </a:br>
            <a:r>
              <a:rPr lang="en-US" sz="1400" dirty="0" smtClean="0"/>
              <a:t/>
            </a:r>
            <a:br>
              <a:rPr lang="en-US" sz="1400" dirty="0" smtClean="0"/>
            </a:br>
            <a:r>
              <a:rPr lang="en-US" sz="1400" dirty="0"/>
              <a:t/>
            </a:r>
            <a:br>
              <a:rPr lang="en-US" sz="1400" dirty="0"/>
            </a:br>
            <a:endParaRPr lang="en-US" sz="1400" dirty="0"/>
          </a:p>
        </p:txBody>
      </p:sp>
      <p:sp>
        <p:nvSpPr>
          <p:cNvPr id="5" name="Title 4"/>
          <p:cNvSpPr>
            <a:spLocks noGrp="1"/>
          </p:cNvSpPr>
          <p:nvPr>
            <p:ph type="title" idx="2"/>
          </p:nvPr>
        </p:nvSpPr>
        <p:spPr>
          <a:xfrm flipH="1">
            <a:off x="-169056" y="610694"/>
            <a:ext cx="9102849" cy="1040100"/>
          </a:xfrm>
        </p:spPr>
        <p:txBody>
          <a:bodyPr/>
          <a:lstStyle/>
          <a:p>
            <a:r>
              <a:rPr lang="en-US" sz="3200" dirty="0" smtClean="0">
                <a:solidFill>
                  <a:schemeClr val="accent2"/>
                </a:solidFill>
                <a:effectLst>
                  <a:outerShdw blurRad="38100" dist="38100" dir="2700000" algn="tl">
                    <a:srgbClr val="000000">
                      <a:alpha val="43137"/>
                    </a:srgbClr>
                  </a:outerShdw>
                </a:effectLst>
              </a:rPr>
              <a:t>D. </a:t>
            </a:r>
            <a:r>
              <a:rPr lang="id-ID" sz="3200" dirty="0" smtClean="0">
                <a:solidFill>
                  <a:schemeClr val="accent2"/>
                </a:solidFill>
                <a:effectLst>
                  <a:outerShdw blurRad="38100" dist="38100" dir="2700000" algn="tl">
                    <a:srgbClr val="000000">
                      <a:alpha val="43137"/>
                    </a:srgbClr>
                  </a:outerShdw>
                </a:effectLst>
              </a:rPr>
              <a:t>Tingkatan </a:t>
            </a:r>
            <a:r>
              <a:rPr lang="id-ID" sz="3200" dirty="0">
                <a:solidFill>
                  <a:schemeClr val="accent2"/>
                </a:solidFill>
                <a:effectLst>
                  <a:outerShdw blurRad="38100" dist="38100" dir="2700000" algn="tl">
                    <a:srgbClr val="000000">
                      <a:alpha val="43137"/>
                    </a:srgbClr>
                  </a:outerShdw>
                </a:effectLst>
              </a:rPr>
              <a:t>Strategi Internasional</a:t>
            </a:r>
            <a:endParaRPr lang="en-US" sz="3200" dirty="0">
              <a:solidFill>
                <a:schemeClr val="accent2"/>
              </a:solidFill>
              <a:effectLst>
                <a:outerShdw blurRad="38100" dist="38100" dir="2700000" algn="tl">
                  <a:srgbClr val="000000">
                    <a:alpha val="43137"/>
                  </a:srgbClr>
                </a:outerShdw>
              </a:effectLst>
            </a:endParaRPr>
          </a:p>
        </p:txBody>
      </p:sp>
      <p:sp>
        <p:nvSpPr>
          <p:cNvPr id="3" name="TextBox 2"/>
          <p:cNvSpPr txBox="1"/>
          <p:nvPr/>
        </p:nvSpPr>
        <p:spPr>
          <a:xfrm>
            <a:off x="1723647" y="2690647"/>
            <a:ext cx="3720682" cy="1492716"/>
          </a:xfrm>
          <a:prstGeom prst="rect">
            <a:avLst/>
          </a:prstGeom>
          <a:noFill/>
        </p:spPr>
        <p:txBody>
          <a:bodyPr wrap="square" rtlCol="0">
            <a:spAutoFit/>
          </a:bodyPr>
          <a:lstStyle/>
          <a:p>
            <a:r>
              <a:rPr lang="en-US" sz="1300" b="1" dirty="0">
                <a:solidFill>
                  <a:schemeClr val="bg1"/>
                </a:solidFill>
                <a:effectLst>
                  <a:outerShdw blurRad="38100" dist="38100" dir="2700000" algn="tl">
                    <a:srgbClr val="000000">
                      <a:alpha val="43137"/>
                    </a:srgbClr>
                  </a:outerShdw>
                </a:effectLst>
              </a:rPr>
              <a:t>a.  </a:t>
            </a:r>
            <a:r>
              <a:rPr lang="id-ID" sz="1300" b="1" dirty="0">
                <a:solidFill>
                  <a:schemeClr val="bg1"/>
                </a:solidFill>
                <a:effectLst>
                  <a:outerShdw blurRad="38100" dist="38100" dir="2700000" algn="tl">
                    <a:srgbClr val="000000">
                      <a:alpha val="43137"/>
                    </a:srgbClr>
                  </a:outerShdw>
                </a:effectLst>
              </a:rPr>
              <a:t>Strategi korporasi </a:t>
            </a:r>
            <a:r>
              <a:rPr lang="id-ID" sz="1300" dirty="0">
                <a:solidFill>
                  <a:schemeClr val="bg1"/>
                </a:solidFill>
                <a:effectLst>
                  <a:outerShdw blurRad="38100" dist="38100" dir="2700000" algn="tl">
                    <a:srgbClr val="000000">
                      <a:alpha val="43137"/>
                    </a:srgbClr>
                  </a:outerShdw>
                </a:effectLst>
              </a:rPr>
              <a:t>(corporate strategy) yang meliputi strategi bisnis tunggal (single-business strategy), strategi diversifikasi yang terkait dengan bisnis inti perusahaan (related diversification), and strategi diversifikasi yang tidak terkait dengan bisnis inti perusahaan (unrelated diversification).</a:t>
            </a:r>
            <a:endParaRPr lang="en-US" sz="1300" dirty="0">
              <a:solidFill>
                <a:schemeClr val="bg1"/>
              </a:solidFill>
              <a:effectLst>
                <a:outerShdw blurRad="38100" dist="38100" dir="2700000" algn="tl">
                  <a:srgbClr val="000000">
                    <a:alpha val="43137"/>
                  </a:srgbClr>
                </a:outerShdw>
              </a:effectLst>
            </a:endParaRPr>
          </a:p>
        </p:txBody>
      </p:sp>
      <p:sp>
        <p:nvSpPr>
          <p:cNvPr id="6" name="TextBox 5"/>
          <p:cNvSpPr txBox="1"/>
          <p:nvPr/>
        </p:nvSpPr>
        <p:spPr>
          <a:xfrm>
            <a:off x="5365505" y="3188473"/>
            <a:ext cx="2753711" cy="1292662"/>
          </a:xfrm>
          <a:prstGeom prst="rect">
            <a:avLst/>
          </a:prstGeom>
          <a:noFill/>
        </p:spPr>
        <p:txBody>
          <a:bodyPr wrap="square" rtlCol="0">
            <a:spAutoFit/>
          </a:bodyPr>
          <a:lstStyle/>
          <a:p>
            <a:r>
              <a:rPr lang="en-US" sz="1300" b="1" dirty="0" smtClean="0">
                <a:solidFill>
                  <a:schemeClr val="bg1"/>
                </a:solidFill>
                <a:effectLst>
                  <a:outerShdw blurRad="38100" dist="38100" dir="2700000" algn="tl">
                    <a:srgbClr val="000000">
                      <a:alpha val="43137"/>
                    </a:srgbClr>
                  </a:outerShdw>
                </a:effectLst>
              </a:rPr>
              <a:t>b.  </a:t>
            </a:r>
            <a:r>
              <a:rPr lang="id-ID" sz="1300" b="1" dirty="0" smtClean="0">
                <a:solidFill>
                  <a:schemeClr val="bg1"/>
                </a:solidFill>
                <a:effectLst>
                  <a:outerShdw blurRad="38100" dist="38100" dir="2700000" algn="tl">
                    <a:srgbClr val="000000">
                      <a:alpha val="43137"/>
                    </a:srgbClr>
                  </a:outerShdw>
                </a:effectLst>
              </a:rPr>
              <a:t>Strategi </a:t>
            </a:r>
            <a:r>
              <a:rPr lang="id-ID" sz="1300" b="1" dirty="0">
                <a:solidFill>
                  <a:schemeClr val="bg1"/>
                </a:solidFill>
                <a:effectLst>
                  <a:outerShdw blurRad="38100" dist="38100" dir="2700000" algn="tl">
                    <a:srgbClr val="000000">
                      <a:alpha val="43137"/>
                    </a:srgbClr>
                  </a:outerShdw>
                </a:effectLst>
              </a:rPr>
              <a:t>bisnis </a:t>
            </a:r>
            <a:r>
              <a:rPr lang="id-ID" sz="1300" dirty="0">
                <a:solidFill>
                  <a:schemeClr val="bg1"/>
                </a:solidFill>
                <a:effectLst>
                  <a:outerShdw blurRad="38100" dist="38100" dir="2700000" algn="tl">
                    <a:srgbClr val="000000">
                      <a:alpha val="43137"/>
                    </a:srgbClr>
                  </a:outerShdw>
                </a:effectLst>
              </a:rPr>
              <a:t>(business strategy) meliputi: strategi diferensiasi (differentiation), strategi kepemimpinan biaya (cost leadership), dan strategi fokus (focus).</a:t>
            </a:r>
            <a:endParaRPr lang="en-US" sz="1300" dirty="0">
              <a:solidFill>
                <a:schemeClr val="bg1"/>
              </a:solidFill>
              <a:effectLst>
                <a:outerShdw blurRad="38100" dist="38100" dir="2700000" algn="tl">
                  <a:srgbClr val="000000">
                    <a:alpha val="43137"/>
                  </a:srgbClr>
                </a:outerShdw>
              </a:effectLst>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dk1"/>
        </a:solidFill>
        <a:effectLst/>
      </p:bgPr>
    </p:bg>
    <p:spTree>
      <p:nvGrpSpPr>
        <p:cNvPr id="1" name="Shape 589"/>
        <p:cNvGrpSpPr/>
        <p:nvPr/>
      </p:nvGrpSpPr>
      <p:grpSpPr>
        <a:xfrm>
          <a:off x="0" y="0"/>
          <a:ext cx="0" cy="0"/>
          <a:chOff x="0" y="0"/>
          <a:chExt cx="0" cy="0"/>
        </a:xfrm>
      </p:grpSpPr>
      <p:grpSp>
        <p:nvGrpSpPr>
          <p:cNvPr id="592" name="Google Shape;592;p3"/>
          <p:cNvGrpSpPr/>
          <p:nvPr/>
        </p:nvGrpSpPr>
        <p:grpSpPr>
          <a:xfrm flipH="1">
            <a:off x="6691469" y="1640177"/>
            <a:ext cx="2007154" cy="3088873"/>
            <a:chOff x="2469050" y="1944925"/>
            <a:chExt cx="685925" cy="1055700"/>
          </a:xfrm>
        </p:grpSpPr>
        <p:sp>
          <p:nvSpPr>
            <p:cNvPr id="593" name="Google Shape;593;p3"/>
            <p:cNvSpPr/>
            <p:nvPr/>
          </p:nvSpPr>
          <p:spPr>
            <a:xfrm>
              <a:off x="2667575" y="1945300"/>
              <a:ext cx="69600" cy="66850"/>
            </a:xfrm>
            <a:custGeom>
              <a:avLst/>
              <a:gdLst/>
              <a:ahLst/>
              <a:cxnLst/>
              <a:rect l="l" t="t" r="r" b="b"/>
              <a:pathLst>
                <a:path w="2784" h="2674" extrusionOk="0">
                  <a:moveTo>
                    <a:pt x="1151" y="0"/>
                  </a:moveTo>
                  <a:cubicBezTo>
                    <a:pt x="1095" y="0"/>
                    <a:pt x="1039" y="4"/>
                    <a:pt x="984" y="10"/>
                  </a:cubicBezTo>
                  <a:cubicBezTo>
                    <a:pt x="632" y="54"/>
                    <a:pt x="284" y="234"/>
                    <a:pt x="124" y="545"/>
                  </a:cubicBezTo>
                  <a:cubicBezTo>
                    <a:pt x="0" y="790"/>
                    <a:pt x="3" y="1084"/>
                    <a:pt x="84" y="1348"/>
                  </a:cubicBezTo>
                  <a:cubicBezTo>
                    <a:pt x="201" y="1734"/>
                    <a:pt x="488" y="2061"/>
                    <a:pt x="850" y="2236"/>
                  </a:cubicBezTo>
                  <a:cubicBezTo>
                    <a:pt x="1046" y="2329"/>
                    <a:pt x="1263" y="2376"/>
                    <a:pt x="1480" y="2376"/>
                  </a:cubicBezTo>
                  <a:cubicBezTo>
                    <a:pt x="1666" y="2376"/>
                    <a:pt x="1852" y="2342"/>
                    <a:pt x="2025" y="2272"/>
                  </a:cubicBezTo>
                  <a:lnTo>
                    <a:pt x="2031" y="2673"/>
                  </a:lnTo>
                  <a:cubicBezTo>
                    <a:pt x="2168" y="2673"/>
                    <a:pt x="2286" y="2570"/>
                    <a:pt x="2369" y="2460"/>
                  </a:cubicBezTo>
                  <a:cubicBezTo>
                    <a:pt x="2734" y="1988"/>
                    <a:pt x="2784" y="1295"/>
                    <a:pt x="2490" y="777"/>
                  </a:cubicBezTo>
                  <a:cubicBezTo>
                    <a:pt x="2223" y="303"/>
                    <a:pt x="1689" y="0"/>
                    <a:pt x="1151" y="0"/>
                  </a:cubicBezTo>
                  <a:close/>
                </a:path>
              </a:pathLst>
            </a:custGeom>
            <a:solidFill>
              <a:srgbClr val="FFCF9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94" name="Google Shape;594;p3"/>
            <p:cNvSpPr/>
            <p:nvPr/>
          </p:nvSpPr>
          <p:spPr>
            <a:xfrm>
              <a:off x="2668225" y="1945275"/>
              <a:ext cx="62600" cy="58950"/>
            </a:xfrm>
            <a:custGeom>
              <a:avLst/>
              <a:gdLst/>
              <a:ahLst/>
              <a:cxnLst/>
              <a:rect l="l" t="t" r="r" b="b"/>
              <a:pathLst>
                <a:path w="2504" h="2358" extrusionOk="0">
                  <a:moveTo>
                    <a:pt x="1122" y="1"/>
                  </a:moveTo>
                  <a:cubicBezTo>
                    <a:pt x="1068" y="1"/>
                    <a:pt x="1011" y="4"/>
                    <a:pt x="958" y="11"/>
                  </a:cubicBezTo>
                  <a:cubicBezTo>
                    <a:pt x="606" y="55"/>
                    <a:pt x="258" y="235"/>
                    <a:pt x="98" y="546"/>
                  </a:cubicBezTo>
                  <a:cubicBezTo>
                    <a:pt x="31" y="680"/>
                    <a:pt x="1" y="831"/>
                    <a:pt x="1" y="981"/>
                  </a:cubicBezTo>
                  <a:cubicBezTo>
                    <a:pt x="1" y="1105"/>
                    <a:pt x="21" y="1229"/>
                    <a:pt x="58" y="1349"/>
                  </a:cubicBezTo>
                  <a:cubicBezTo>
                    <a:pt x="175" y="1735"/>
                    <a:pt x="462" y="2062"/>
                    <a:pt x="824" y="2237"/>
                  </a:cubicBezTo>
                  <a:cubicBezTo>
                    <a:pt x="947" y="2297"/>
                    <a:pt x="1078" y="2337"/>
                    <a:pt x="1212" y="2357"/>
                  </a:cubicBezTo>
                  <a:cubicBezTo>
                    <a:pt x="1216" y="2280"/>
                    <a:pt x="1222" y="2203"/>
                    <a:pt x="1236" y="2129"/>
                  </a:cubicBezTo>
                  <a:cubicBezTo>
                    <a:pt x="1289" y="1815"/>
                    <a:pt x="1533" y="1500"/>
                    <a:pt x="1844" y="1500"/>
                  </a:cubicBezTo>
                  <a:lnTo>
                    <a:pt x="1885" y="1500"/>
                  </a:lnTo>
                  <a:lnTo>
                    <a:pt x="2109" y="1446"/>
                  </a:lnTo>
                  <a:cubicBezTo>
                    <a:pt x="2189" y="1249"/>
                    <a:pt x="2330" y="1045"/>
                    <a:pt x="2504" y="855"/>
                  </a:cubicBezTo>
                  <a:cubicBezTo>
                    <a:pt x="2493" y="827"/>
                    <a:pt x="2481" y="801"/>
                    <a:pt x="2464" y="778"/>
                  </a:cubicBezTo>
                  <a:cubicBezTo>
                    <a:pt x="2195" y="305"/>
                    <a:pt x="1664" y="1"/>
                    <a:pt x="1122" y="1"/>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95" name="Google Shape;595;p3"/>
            <p:cNvSpPr/>
            <p:nvPr/>
          </p:nvSpPr>
          <p:spPr>
            <a:xfrm>
              <a:off x="2688300" y="1944925"/>
              <a:ext cx="167250" cy="168125"/>
            </a:xfrm>
            <a:custGeom>
              <a:avLst/>
              <a:gdLst/>
              <a:ahLst/>
              <a:cxnLst/>
              <a:rect l="l" t="t" r="r" b="b"/>
              <a:pathLst>
                <a:path w="6690" h="6725" extrusionOk="0">
                  <a:moveTo>
                    <a:pt x="3978" y="0"/>
                  </a:moveTo>
                  <a:cubicBezTo>
                    <a:pt x="3584" y="0"/>
                    <a:pt x="3192" y="67"/>
                    <a:pt x="2775" y="169"/>
                  </a:cubicBezTo>
                  <a:cubicBezTo>
                    <a:pt x="2212" y="306"/>
                    <a:pt x="1523" y="922"/>
                    <a:pt x="1306" y="1460"/>
                  </a:cubicBezTo>
                  <a:lnTo>
                    <a:pt x="1082" y="1514"/>
                  </a:lnTo>
                  <a:cubicBezTo>
                    <a:pt x="1069" y="1513"/>
                    <a:pt x="1056" y="1513"/>
                    <a:pt x="1044" y="1513"/>
                  </a:cubicBezTo>
                  <a:cubicBezTo>
                    <a:pt x="730" y="1513"/>
                    <a:pt x="487" y="1828"/>
                    <a:pt x="433" y="2143"/>
                  </a:cubicBezTo>
                  <a:cubicBezTo>
                    <a:pt x="373" y="2468"/>
                    <a:pt x="449" y="2802"/>
                    <a:pt x="442" y="3134"/>
                  </a:cubicBezTo>
                  <a:cubicBezTo>
                    <a:pt x="436" y="3462"/>
                    <a:pt x="308" y="3833"/>
                    <a:pt x="1" y="3957"/>
                  </a:cubicBezTo>
                  <a:cubicBezTo>
                    <a:pt x="87" y="4045"/>
                    <a:pt x="208" y="4091"/>
                    <a:pt x="329" y="4091"/>
                  </a:cubicBezTo>
                  <a:cubicBezTo>
                    <a:pt x="411" y="4091"/>
                    <a:pt x="493" y="4070"/>
                    <a:pt x="563" y="4027"/>
                  </a:cubicBezTo>
                  <a:lnTo>
                    <a:pt x="563" y="4027"/>
                  </a:lnTo>
                  <a:cubicBezTo>
                    <a:pt x="248" y="4549"/>
                    <a:pt x="225" y="5235"/>
                    <a:pt x="509" y="5774"/>
                  </a:cubicBezTo>
                  <a:cubicBezTo>
                    <a:pt x="790" y="6313"/>
                    <a:pt x="1369" y="6688"/>
                    <a:pt x="1975" y="6724"/>
                  </a:cubicBezTo>
                  <a:cubicBezTo>
                    <a:pt x="1902" y="6631"/>
                    <a:pt x="1825" y="6540"/>
                    <a:pt x="1751" y="6447"/>
                  </a:cubicBezTo>
                  <a:lnTo>
                    <a:pt x="1751" y="6447"/>
                  </a:lnTo>
                  <a:cubicBezTo>
                    <a:pt x="2031" y="6518"/>
                    <a:pt x="2328" y="6559"/>
                    <a:pt x="2623" y="6559"/>
                  </a:cubicBezTo>
                  <a:cubicBezTo>
                    <a:pt x="3251" y="6559"/>
                    <a:pt x="3868" y="6375"/>
                    <a:pt x="4280" y="5914"/>
                  </a:cubicBezTo>
                  <a:cubicBezTo>
                    <a:pt x="4398" y="5784"/>
                    <a:pt x="4495" y="5630"/>
                    <a:pt x="4619" y="5503"/>
                  </a:cubicBezTo>
                  <a:cubicBezTo>
                    <a:pt x="4762" y="5349"/>
                    <a:pt x="4937" y="5229"/>
                    <a:pt x="5111" y="5115"/>
                  </a:cubicBezTo>
                  <a:cubicBezTo>
                    <a:pt x="5488" y="4867"/>
                    <a:pt x="5880" y="4633"/>
                    <a:pt x="6185" y="4299"/>
                  </a:cubicBezTo>
                  <a:cubicBezTo>
                    <a:pt x="6486" y="3967"/>
                    <a:pt x="6690" y="3508"/>
                    <a:pt x="6603" y="3067"/>
                  </a:cubicBezTo>
                  <a:lnTo>
                    <a:pt x="6603" y="3067"/>
                  </a:lnTo>
                  <a:cubicBezTo>
                    <a:pt x="6562" y="3167"/>
                    <a:pt x="6493" y="3261"/>
                    <a:pt x="6374" y="3261"/>
                  </a:cubicBezTo>
                  <a:cubicBezTo>
                    <a:pt x="6346" y="3261"/>
                    <a:pt x="6315" y="3256"/>
                    <a:pt x="6282" y="3244"/>
                  </a:cubicBezTo>
                  <a:cubicBezTo>
                    <a:pt x="5927" y="2990"/>
                    <a:pt x="6158" y="2444"/>
                    <a:pt x="6195" y="2006"/>
                  </a:cubicBezTo>
                  <a:cubicBezTo>
                    <a:pt x="6258" y="1273"/>
                    <a:pt x="5553" y="306"/>
                    <a:pt x="4839" y="115"/>
                  </a:cubicBezTo>
                  <a:cubicBezTo>
                    <a:pt x="4544" y="35"/>
                    <a:pt x="4260" y="0"/>
                    <a:pt x="3978" y="0"/>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96" name="Google Shape;596;p3"/>
            <p:cNvSpPr/>
            <p:nvPr/>
          </p:nvSpPr>
          <p:spPr>
            <a:xfrm>
              <a:off x="2788775" y="2135000"/>
              <a:ext cx="270575" cy="182225"/>
            </a:xfrm>
            <a:custGeom>
              <a:avLst/>
              <a:gdLst/>
              <a:ahLst/>
              <a:cxnLst/>
              <a:rect l="l" t="t" r="r" b="b"/>
              <a:pathLst>
                <a:path w="10823" h="7289" extrusionOk="0">
                  <a:moveTo>
                    <a:pt x="1763" y="0"/>
                  </a:moveTo>
                  <a:cubicBezTo>
                    <a:pt x="1218" y="0"/>
                    <a:pt x="739" y="134"/>
                    <a:pt x="510" y="286"/>
                  </a:cubicBezTo>
                  <a:cubicBezTo>
                    <a:pt x="0" y="627"/>
                    <a:pt x="987" y="1320"/>
                    <a:pt x="1844" y="2880"/>
                  </a:cubicBezTo>
                  <a:cubicBezTo>
                    <a:pt x="3632" y="6140"/>
                    <a:pt x="5137" y="7289"/>
                    <a:pt x="6406" y="7289"/>
                  </a:cubicBezTo>
                  <a:cubicBezTo>
                    <a:pt x="7728" y="7289"/>
                    <a:pt x="8795" y="6041"/>
                    <a:pt x="9661" y="4636"/>
                  </a:cubicBezTo>
                  <a:cubicBezTo>
                    <a:pt x="10099" y="3920"/>
                    <a:pt x="10474" y="2883"/>
                    <a:pt x="10822" y="1932"/>
                  </a:cubicBezTo>
                  <a:lnTo>
                    <a:pt x="9661" y="523"/>
                  </a:lnTo>
                  <a:cubicBezTo>
                    <a:pt x="8912" y="2126"/>
                    <a:pt x="7469" y="4201"/>
                    <a:pt x="6760" y="4475"/>
                  </a:cubicBezTo>
                  <a:cubicBezTo>
                    <a:pt x="6657" y="4515"/>
                    <a:pt x="6556" y="4534"/>
                    <a:pt x="6456" y="4534"/>
                  </a:cubicBezTo>
                  <a:cubicBezTo>
                    <a:pt x="5101" y="4534"/>
                    <a:pt x="4077" y="1076"/>
                    <a:pt x="3497" y="583"/>
                  </a:cubicBezTo>
                  <a:cubicBezTo>
                    <a:pt x="2987" y="149"/>
                    <a:pt x="2338" y="0"/>
                    <a:pt x="1763" y="0"/>
                  </a:cubicBezTo>
                  <a:close/>
                </a:path>
              </a:pathLst>
            </a:custGeom>
            <a:solidFill>
              <a:srgbClr val="A56B6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97" name="Google Shape;597;p3"/>
            <p:cNvSpPr/>
            <p:nvPr/>
          </p:nvSpPr>
          <p:spPr>
            <a:xfrm>
              <a:off x="2675100" y="1997375"/>
              <a:ext cx="174775" cy="434075"/>
            </a:xfrm>
            <a:custGeom>
              <a:avLst/>
              <a:gdLst/>
              <a:ahLst/>
              <a:cxnLst/>
              <a:rect l="l" t="t" r="r" b="b"/>
              <a:pathLst>
                <a:path w="6991" h="17363" extrusionOk="0">
                  <a:moveTo>
                    <a:pt x="4087" y="1"/>
                  </a:moveTo>
                  <a:cubicBezTo>
                    <a:pt x="3559" y="1"/>
                    <a:pt x="3007" y="110"/>
                    <a:pt x="2570" y="460"/>
                  </a:cubicBezTo>
                  <a:cubicBezTo>
                    <a:pt x="2577" y="871"/>
                    <a:pt x="2577" y="2338"/>
                    <a:pt x="2557" y="2338"/>
                  </a:cubicBezTo>
                  <a:cubicBezTo>
                    <a:pt x="2557" y="2338"/>
                    <a:pt x="2557" y="2337"/>
                    <a:pt x="2557" y="2337"/>
                  </a:cubicBezTo>
                  <a:cubicBezTo>
                    <a:pt x="2516" y="2277"/>
                    <a:pt x="2436" y="2153"/>
                    <a:pt x="2235" y="2093"/>
                  </a:cubicBezTo>
                  <a:cubicBezTo>
                    <a:pt x="2195" y="2080"/>
                    <a:pt x="2155" y="2073"/>
                    <a:pt x="2112" y="2070"/>
                  </a:cubicBezTo>
                  <a:cubicBezTo>
                    <a:pt x="2093" y="2068"/>
                    <a:pt x="2075" y="2068"/>
                    <a:pt x="2058" y="2068"/>
                  </a:cubicBezTo>
                  <a:cubicBezTo>
                    <a:pt x="1712" y="2068"/>
                    <a:pt x="1417" y="2335"/>
                    <a:pt x="1392" y="2689"/>
                  </a:cubicBezTo>
                  <a:cubicBezTo>
                    <a:pt x="1366" y="3057"/>
                    <a:pt x="1643" y="3378"/>
                    <a:pt x="2011" y="3405"/>
                  </a:cubicBezTo>
                  <a:cubicBezTo>
                    <a:pt x="2030" y="3407"/>
                    <a:pt x="2049" y="3408"/>
                    <a:pt x="2068" y="3408"/>
                  </a:cubicBezTo>
                  <a:cubicBezTo>
                    <a:pt x="2148" y="3408"/>
                    <a:pt x="2226" y="3392"/>
                    <a:pt x="2299" y="3365"/>
                  </a:cubicBezTo>
                  <a:lnTo>
                    <a:pt x="2312" y="5362"/>
                  </a:lnTo>
                  <a:cubicBezTo>
                    <a:pt x="2309" y="5403"/>
                    <a:pt x="2306" y="5446"/>
                    <a:pt x="2302" y="5486"/>
                  </a:cubicBezTo>
                  <a:cubicBezTo>
                    <a:pt x="1673" y="5513"/>
                    <a:pt x="1503" y="5537"/>
                    <a:pt x="1194" y="5590"/>
                  </a:cubicBezTo>
                  <a:lnTo>
                    <a:pt x="0" y="8525"/>
                  </a:lnTo>
                  <a:cubicBezTo>
                    <a:pt x="124" y="9077"/>
                    <a:pt x="419" y="10606"/>
                    <a:pt x="419" y="10606"/>
                  </a:cubicBezTo>
                  <a:lnTo>
                    <a:pt x="746" y="13491"/>
                  </a:lnTo>
                  <a:lnTo>
                    <a:pt x="321" y="16368"/>
                  </a:lnTo>
                  <a:cubicBezTo>
                    <a:pt x="321" y="16368"/>
                    <a:pt x="1733" y="17362"/>
                    <a:pt x="4039" y="17362"/>
                  </a:cubicBezTo>
                  <a:cubicBezTo>
                    <a:pt x="6345" y="17362"/>
                    <a:pt x="6990" y="16844"/>
                    <a:pt x="6990" y="16844"/>
                  </a:cubicBezTo>
                  <a:lnTo>
                    <a:pt x="6197" y="13508"/>
                  </a:lnTo>
                  <a:lnTo>
                    <a:pt x="6749" y="5650"/>
                  </a:lnTo>
                  <a:cubicBezTo>
                    <a:pt x="6294" y="5577"/>
                    <a:pt x="5809" y="5566"/>
                    <a:pt x="5381" y="5523"/>
                  </a:cubicBezTo>
                  <a:cubicBezTo>
                    <a:pt x="5381" y="5523"/>
                    <a:pt x="5378" y="5529"/>
                    <a:pt x="5374" y="5537"/>
                  </a:cubicBezTo>
                  <a:cubicBezTo>
                    <a:pt x="5374" y="5473"/>
                    <a:pt x="5367" y="5413"/>
                    <a:pt x="5361" y="5349"/>
                  </a:cubicBezTo>
                  <a:lnTo>
                    <a:pt x="5354" y="4496"/>
                  </a:lnTo>
                  <a:cubicBezTo>
                    <a:pt x="6161" y="4221"/>
                    <a:pt x="6277" y="3388"/>
                    <a:pt x="6164" y="2652"/>
                  </a:cubicBezTo>
                  <a:cubicBezTo>
                    <a:pt x="6050" y="1916"/>
                    <a:pt x="5869" y="337"/>
                    <a:pt x="5860" y="300"/>
                  </a:cubicBezTo>
                  <a:cubicBezTo>
                    <a:pt x="5693" y="273"/>
                    <a:pt x="4920" y="1"/>
                    <a:pt x="4087" y="1"/>
                  </a:cubicBezTo>
                  <a:close/>
                </a:path>
              </a:pathLst>
            </a:custGeom>
            <a:solidFill>
              <a:srgbClr val="A56B6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98" name="Google Shape;598;p3"/>
            <p:cNvSpPr/>
            <p:nvPr/>
          </p:nvSpPr>
          <p:spPr>
            <a:xfrm>
              <a:off x="2843825" y="2350100"/>
              <a:ext cx="13575" cy="37100"/>
            </a:xfrm>
            <a:custGeom>
              <a:avLst/>
              <a:gdLst/>
              <a:ahLst/>
              <a:cxnLst/>
              <a:rect l="l" t="t" r="r" b="b"/>
              <a:pathLst>
                <a:path w="543" h="1484" extrusionOk="0">
                  <a:moveTo>
                    <a:pt x="0" y="1"/>
                  </a:moveTo>
                  <a:lnTo>
                    <a:pt x="0" y="1483"/>
                  </a:lnTo>
                  <a:lnTo>
                    <a:pt x="543" y="1483"/>
                  </a:lnTo>
                  <a:lnTo>
                    <a:pt x="0" y="1"/>
                  </a:lnTo>
                  <a:close/>
                </a:path>
              </a:pathLst>
            </a:custGeom>
            <a:solidFill>
              <a:srgbClr val="FF9785"/>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99" name="Google Shape;599;p3"/>
            <p:cNvSpPr/>
            <p:nvPr/>
          </p:nvSpPr>
          <p:spPr>
            <a:xfrm>
              <a:off x="2776150" y="2066750"/>
              <a:ext cx="20350" cy="8250"/>
            </a:xfrm>
            <a:custGeom>
              <a:avLst/>
              <a:gdLst/>
              <a:ahLst/>
              <a:cxnLst/>
              <a:rect l="l" t="t" r="r" b="b"/>
              <a:pathLst>
                <a:path w="814" h="330" extrusionOk="0">
                  <a:moveTo>
                    <a:pt x="0" y="1"/>
                  </a:moveTo>
                  <a:lnTo>
                    <a:pt x="0" y="1"/>
                  </a:lnTo>
                  <a:cubicBezTo>
                    <a:pt x="55" y="172"/>
                    <a:pt x="211" y="329"/>
                    <a:pt x="442" y="329"/>
                  </a:cubicBezTo>
                  <a:cubicBezTo>
                    <a:pt x="551" y="329"/>
                    <a:pt x="675" y="295"/>
                    <a:pt x="814" y="212"/>
                  </a:cubicBezTo>
                  <a:lnTo>
                    <a:pt x="814" y="212"/>
                  </a:lnTo>
                  <a:cubicBezTo>
                    <a:pt x="814" y="212"/>
                    <a:pt x="708" y="235"/>
                    <a:pt x="574" y="235"/>
                  </a:cubicBezTo>
                  <a:cubicBezTo>
                    <a:pt x="507" y="235"/>
                    <a:pt x="433" y="230"/>
                    <a:pt x="362" y="212"/>
                  </a:cubicBezTo>
                  <a:cubicBezTo>
                    <a:pt x="147" y="158"/>
                    <a:pt x="0" y="1"/>
                    <a:pt x="0" y="1"/>
                  </a:cubicBezTo>
                  <a:close/>
                </a:path>
              </a:pathLst>
            </a:custGeom>
            <a:solidFill>
              <a:srgbClr val="5B0F00"/>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600" name="Google Shape;600;p3"/>
            <p:cNvSpPr/>
            <p:nvPr/>
          </p:nvSpPr>
          <p:spPr>
            <a:xfrm>
              <a:off x="2720925" y="2059325"/>
              <a:ext cx="13675" cy="10875"/>
            </a:xfrm>
            <a:custGeom>
              <a:avLst/>
              <a:gdLst/>
              <a:ahLst/>
              <a:cxnLst/>
              <a:rect l="l" t="t" r="r" b="b"/>
              <a:pathLst>
                <a:path w="547" h="435" extrusionOk="0">
                  <a:moveTo>
                    <a:pt x="168" y="0"/>
                  </a:moveTo>
                  <a:cubicBezTo>
                    <a:pt x="111" y="0"/>
                    <a:pt x="52" y="13"/>
                    <a:pt x="1" y="37"/>
                  </a:cubicBezTo>
                  <a:cubicBezTo>
                    <a:pt x="1" y="37"/>
                    <a:pt x="175" y="40"/>
                    <a:pt x="252" y="64"/>
                  </a:cubicBezTo>
                  <a:cubicBezTo>
                    <a:pt x="332" y="87"/>
                    <a:pt x="352" y="117"/>
                    <a:pt x="352" y="117"/>
                  </a:cubicBezTo>
                  <a:cubicBezTo>
                    <a:pt x="252" y="157"/>
                    <a:pt x="165" y="231"/>
                    <a:pt x="108" y="321"/>
                  </a:cubicBezTo>
                  <a:lnTo>
                    <a:pt x="376" y="154"/>
                  </a:lnTo>
                  <a:cubicBezTo>
                    <a:pt x="466" y="200"/>
                    <a:pt x="523" y="435"/>
                    <a:pt x="523" y="435"/>
                  </a:cubicBezTo>
                  <a:cubicBezTo>
                    <a:pt x="546" y="301"/>
                    <a:pt x="499" y="188"/>
                    <a:pt x="382" y="77"/>
                  </a:cubicBezTo>
                  <a:cubicBezTo>
                    <a:pt x="326" y="25"/>
                    <a:pt x="248" y="0"/>
                    <a:pt x="168" y="0"/>
                  </a:cubicBezTo>
                  <a:close/>
                </a:path>
              </a:pathLst>
            </a:custGeom>
            <a:solidFill>
              <a:srgbClr val="5B0F00"/>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601" name="Google Shape;601;p3"/>
            <p:cNvSpPr/>
            <p:nvPr/>
          </p:nvSpPr>
          <p:spPr>
            <a:xfrm>
              <a:off x="2799775" y="2024250"/>
              <a:ext cx="19150" cy="9025"/>
            </a:xfrm>
            <a:custGeom>
              <a:avLst/>
              <a:gdLst/>
              <a:ahLst/>
              <a:cxnLst/>
              <a:rect l="l" t="t" r="r" b="b"/>
              <a:pathLst>
                <a:path w="766" h="361" extrusionOk="0">
                  <a:moveTo>
                    <a:pt x="219" y="1"/>
                  </a:moveTo>
                  <a:cubicBezTo>
                    <a:pt x="144" y="1"/>
                    <a:pt x="66" y="17"/>
                    <a:pt x="39" y="58"/>
                  </a:cubicBezTo>
                  <a:cubicBezTo>
                    <a:pt x="0" y="115"/>
                    <a:pt x="72" y="159"/>
                    <a:pt x="145" y="192"/>
                  </a:cubicBezTo>
                  <a:lnTo>
                    <a:pt x="145" y="192"/>
                  </a:lnTo>
                  <a:cubicBezTo>
                    <a:pt x="200" y="220"/>
                    <a:pt x="263" y="237"/>
                    <a:pt x="323" y="266"/>
                  </a:cubicBezTo>
                  <a:cubicBezTo>
                    <a:pt x="394" y="298"/>
                    <a:pt x="464" y="352"/>
                    <a:pt x="551" y="359"/>
                  </a:cubicBezTo>
                  <a:cubicBezTo>
                    <a:pt x="562" y="360"/>
                    <a:pt x="572" y="361"/>
                    <a:pt x="582" y="361"/>
                  </a:cubicBezTo>
                  <a:cubicBezTo>
                    <a:pt x="628" y="361"/>
                    <a:pt x="665" y="346"/>
                    <a:pt x="685" y="319"/>
                  </a:cubicBezTo>
                  <a:cubicBezTo>
                    <a:pt x="765" y="192"/>
                    <a:pt x="491" y="48"/>
                    <a:pt x="320" y="11"/>
                  </a:cubicBezTo>
                  <a:cubicBezTo>
                    <a:pt x="291" y="4"/>
                    <a:pt x="255" y="1"/>
                    <a:pt x="219" y="1"/>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602" name="Google Shape;602;p3"/>
            <p:cNvSpPr/>
            <p:nvPr/>
          </p:nvSpPr>
          <p:spPr>
            <a:xfrm>
              <a:off x="2759150" y="2024250"/>
              <a:ext cx="19175" cy="8825"/>
            </a:xfrm>
            <a:custGeom>
              <a:avLst/>
              <a:gdLst/>
              <a:ahLst/>
              <a:cxnLst/>
              <a:rect l="l" t="t" r="r" b="b"/>
              <a:pathLst>
                <a:path w="767" h="353" extrusionOk="0">
                  <a:moveTo>
                    <a:pt x="535" y="1"/>
                  </a:moveTo>
                  <a:cubicBezTo>
                    <a:pt x="507" y="1"/>
                    <a:pt x="480" y="3"/>
                    <a:pt x="456" y="8"/>
                  </a:cubicBezTo>
                  <a:cubicBezTo>
                    <a:pt x="279" y="41"/>
                    <a:pt x="1" y="175"/>
                    <a:pt x="71" y="309"/>
                  </a:cubicBezTo>
                  <a:cubicBezTo>
                    <a:pt x="84" y="331"/>
                    <a:pt x="123" y="353"/>
                    <a:pt x="161" y="353"/>
                  </a:cubicBezTo>
                  <a:cubicBezTo>
                    <a:pt x="164" y="353"/>
                    <a:pt x="166" y="352"/>
                    <a:pt x="169" y="352"/>
                  </a:cubicBezTo>
                  <a:cubicBezTo>
                    <a:pt x="275" y="349"/>
                    <a:pt x="336" y="302"/>
                    <a:pt x="426" y="266"/>
                  </a:cubicBezTo>
                  <a:cubicBezTo>
                    <a:pt x="495" y="238"/>
                    <a:pt x="562" y="224"/>
                    <a:pt x="624" y="192"/>
                  </a:cubicBezTo>
                  <a:lnTo>
                    <a:pt x="624" y="192"/>
                  </a:lnTo>
                  <a:cubicBezTo>
                    <a:pt x="698" y="162"/>
                    <a:pt x="766" y="121"/>
                    <a:pt x="727" y="62"/>
                  </a:cubicBezTo>
                  <a:cubicBezTo>
                    <a:pt x="700" y="19"/>
                    <a:pt x="614" y="1"/>
                    <a:pt x="535" y="1"/>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603" name="Google Shape;603;p3"/>
            <p:cNvSpPr/>
            <p:nvPr/>
          </p:nvSpPr>
          <p:spPr>
            <a:xfrm>
              <a:off x="2786350" y="2034550"/>
              <a:ext cx="14425" cy="30975"/>
            </a:xfrm>
            <a:custGeom>
              <a:avLst/>
              <a:gdLst/>
              <a:ahLst/>
              <a:cxnLst/>
              <a:rect l="l" t="t" r="r" b="b"/>
              <a:pathLst>
                <a:path w="577" h="1239" extrusionOk="0">
                  <a:moveTo>
                    <a:pt x="125" y="0"/>
                  </a:moveTo>
                  <a:lnTo>
                    <a:pt x="0" y="1239"/>
                  </a:lnTo>
                  <a:lnTo>
                    <a:pt x="576" y="1239"/>
                  </a:lnTo>
                  <a:lnTo>
                    <a:pt x="352" y="0"/>
                  </a:lnTo>
                  <a:close/>
                </a:path>
              </a:pathLst>
            </a:custGeom>
            <a:solidFill>
              <a:srgbClr val="E06666"/>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604" name="Google Shape;604;p3"/>
            <p:cNvSpPr/>
            <p:nvPr/>
          </p:nvSpPr>
          <p:spPr>
            <a:xfrm>
              <a:off x="2745525" y="2051875"/>
              <a:ext cx="25975" cy="25950"/>
            </a:xfrm>
            <a:custGeom>
              <a:avLst/>
              <a:gdLst/>
              <a:ahLst/>
              <a:cxnLst/>
              <a:rect l="l" t="t" r="r" b="b"/>
              <a:pathLst>
                <a:path w="1039" h="1038" extrusionOk="0">
                  <a:moveTo>
                    <a:pt x="519" y="1"/>
                  </a:moveTo>
                  <a:cubicBezTo>
                    <a:pt x="232" y="1"/>
                    <a:pt x="1" y="234"/>
                    <a:pt x="1" y="519"/>
                  </a:cubicBezTo>
                  <a:cubicBezTo>
                    <a:pt x="1" y="807"/>
                    <a:pt x="232" y="1037"/>
                    <a:pt x="519" y="1037"/>
                  </a:cubicBezTo>
                  <a:cubicBezTo>
                    <a:pt x="804" y="1037"/>
                    <a:pt x="1038" y="807"/>
                    <a:pt x="1038" y="519"/>
                  </a:cubicBezTo>
                  <a:cubicBezTo>
                    <a:pt x="1038" y="234"/>
                    <a:pt x="804" y="1"/>
                    <a:pt x="519" y="1"/>
                  </a:cubicBezTo>
                  <a:close/>
                </a:path>
              </a:pathLst>
            </a:custGeom>
            <a:solidFill>
              <a:srgbClr val="E06666"/>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605" name="Google Shape;605;p3"/>
            <p:cNvSpPr/>
            <p:nvPr/>
          </p:nvSpPr>
          <p:spPr>
            <a:xfrm>
              <a:off x="2811700" y="2049775"/>
              <a:ext cx="18425" cy="25875"/>
            </a:xfrm>
            <a:custGeom>
              <a:avLst/>
              <a:gdLst/>
              <a:ahLst/>
              <a:cxnLst/>
              <a:rect l="l" t="t" r="r" b="b"/>
              <a:pathLst>
                <a:path w="737" h="1035" extrusionOk="0">
                  <a:moveTo>
                    <a:pt x="519" y="0"/>
                  </a:moveTo>
                  <a:cubicBezTo>
                    <a:pt x="235" y="0"/>
                    <a:pt x="1" y="232"/>
                    <a:pt x="1" y="519"/>
                  </a:cubicBezTo>
                  <a:cubicBezTo>
                    <a:pt x="1" y="803"/>
                    <a:pt x="235" y="1035"/>
                    <a:pt x="519" y="1035"/>
                  </a:cubicBezTo>
                  <a:cubicBezTo>
                    <a:pt x="596" y="1035"/>
                    <a:pt x="670" y="1018"/>
                    <a:pt x="737" y="988"/>
                  </a:cubicBezTo>
                  <a:cubicBezTo>
                    <a:pt x="733" y="851"/>
                    <a:pt x="720" y="717"/>
                    <a:pt x="700" y="582"/>
                  </a:cubicBezTo>
                  <a:cubicBezTo>
                    <a:pt x="677" y="422"/>
                    <a:pt x="649" y="225"/>
                    <a:pt x="620" y="11"/>
                  </a:cubicBezTo>
                  <a:cubicBezTo>
                    <a:pt x="586" y="4"/>
                    <a:pt x="552" y="0"/>
                    <a:pt x="519" y="0"/>
                  </a:cubicBezTo>
                  <a:close/>
                </a:path>
              </a:pathLst>
            </a:custGeom>
            <a:solidFill>
              <a:srgbClr val="E06666"/>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606" name="Google Shape;606;p3"/>
            <p:cNvSpPr/>
            <p:nvPr/>
          </p:nvSpPr>
          <p:spPr>
            <a:xfrm>
              <a:off x="2769125" y="2043075"/>
              <a:ext cx="3800" cy="8475"/>
            </a:xfrm>
            <a:custGeom>
              <a:avLst/>
              <a:gdLst/>
              <a:ahLst/>
              <a:cxnLst/>
              <a:rect l="l" t="t" r="r" b="b"/>
              <a:pathLst>
                <a:path w="152" h="339" extrusionOk="0">
                  <a:moveTo>
                    <a:pt x="77" y="1"/>
                  </a:moveTo>
                  <a:cubicBezTo>
                    <a:pt x="34" y="1"/>
                    <a:pt x="0" y="78"/>
                    <a:pt x="0" y="172"/>
                  </a:cubicBezTo>
                  <a:cubicBezTo>
                    <a:pt x="0" y="262"/>
                    <a:pt x="34" y="339"/>
                    <a:pt x="77" y="339"/>
                  </a:cubicBezTo>
                  <a:cubicBezTo>
                    <a:pt x="117" y="339"/>
                    <a:pt x="151" y="262"/>
                    <a:pt x="151" y="172"/>
                  </a:cubicBezTo>
                  <a:cubicBezTo>
                    <a:pt x="151" y="78"/>
                    <a:pt x="117" y="1"/>
                    <a:pt x="77" y="1"/>
                  </a:cubicBezTo>
                  <a:close/>
                </a:path>
              </a:pathLst>
            </a:custGeom>
            <a:solidFill>
              <a:srgbClr val="5B0F00"/>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607" name="Google Shape;607;p3"/>
            <p:cNvSpPr/>
            <p:nvPr/>
          </p:nvSpPr>
          <p:spPr>
            <a:xfrm>
              <a:off x="2802250" y="2043125"/>
              <a:ext cx="17850" cy="7675"/>
            </a:xfrm>
            <a:custGeom>
              <a:avLst/>
              <a:gdLst/>
              <a:ahLst/>
              <a:cxnLst/>
              <a:rect l="l" t="t" r="r" b="b"/>
              <a:pathLst>
                <a:path w="714" h="307" extrusionOk="0">
                  <a:moveTo>
                    <a:pt x="371" y="0"/>
                  </a:moveTo>
                  <a:cubicBezTo>
                    <a:pt x="94" y="0"/>
                    <a:pt x="0" y="306"/>
                    <a:pt x="0" y="306"/>
                  </a:cubicBezTo>
                  <a:cubicBezTo>
                    <a:pt x="148" y="141"/>
                    <a:pt x="361" y="106"/>
                    <a:pt x="516" y="106"/>
                  </a:cubicBezTo>
                  <a:cubicBezTo>
                    <a:pt x="631" y="106"/>
                    <a:pt x="713" y="126"/>
                    <a:pt x="713" y="126"/>
                  </a:cubicBezTo>
                  <a:cubicBezTo>
                    <a:pt x="577" y="34"/>
                    <a:pt x="464" y="0"/>
                    <a:pt x="371" y="0"/>
                  </a:cubicBezTo>
                  <a:close/>
                </a:path>
              </a:pathLst>
            </a:custGeom>
            <a:solidFill>
              <a:srgbClr val="5B0F00"/>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608" name="Google Shape;608;p3"/>
            <p:cNvSpPr/>
            <p:nvPr/>
          </p:nvSpPr>
          <p:spPr>
            <a:xfrm>
              <a:off x="2763750" y="2041325"/>
              <a:ext cx="7325" cy="5050"/>
            </a:xfrm>
            <a:custGeom>
              <a:avLst/>
              <a:gdLst/>
              <a:ahLst/>
              <a:cxnLst/>
              <a:rect l="l" t="t" r="r" b="b"/>
              <a:pathLst>
                <a:path w="293" h="202" extrusionOk="0">
                  <a:moveTo>
                    <a:pt x="1" y="1"/>
                  </a:moveTo>
                  <a:lnTo>
                    <a:pt x="242" y="202"/>
                  </a:lnTo>
                  <a:lnTo>
                    <a:pt x="292" y="71"/>
                  </a:lnTo>
                  <a:lnTo>
                    <a:pt x="1" y="1"/>
                  </a:lnTo>
                  <a:close/>
                </a:path>
              </a:pathLst>
            </a:custGeom>
            <a:solidFill>
              <a:srgbClr val="5B0F00"/>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609" name="Google Shape;609;p3"/>
            <p:cNvSpPr/>
            <p:nvPr/>
          </p:nvSpPr>
          <p:spPr>
            <a:xfrm>
              <a:off x="2816225" y="2041500"/>
              <a:ext cx="8700" cy="4775"/>
            </a:xfrm>
            <a:custGeom>
              <a:avLst/>
              <a:gdLst/>
              <a:ahLst/>
              <a:cxnLst/>
              <a:rect l="l" t="t" r="r" b="b"/>
              <a:pathLst>
                <a:path w="348" h="191" extrusionOk="0">
                  <a:moveTo>
                    <a:pt x="348" y="0"/>
                  </a:moveTo>
                  <a:lnTo>
                    <a:pt x="0" y="130"/>
                  </a:lnTo>
                  <a:lnTo>
                    <a:pt x="154" y="191"/>
                  </a:lnTo>
                  <a:lnTo>
                    <a:pt x="348" y="0"/>
                  </a:lnTo>
                  <a:close/>
                </a:path>
              </a:pathLst>
            </a:custGeom>
            <a:solidFill>
              <a:srgbClr val="5B0F00"/>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610" name="Google Shape;610;p3"/>
            <p:cNvSpPr/>
            <p:nvPr/>
          </p:nvSpPr>
          <p:spPr>
            <a:xfrm>
              <a:off x="2786025" y="2110100"/>
              <a:ext cx="22850" cy="22275"/>
            </a:xfrm>
            <a:custGeom>
              <a:avLst/>
              <a:gdLst/>
              <a:ahLst/>
              <a:cxnLst/>
              <a:rect l="l" t="t" r="r" b="b"/>
              <a:pathLst>
                <a:path w="914" h="891" extrusionOk="0">
                  <a:moveTo>
                    <a:pt x="907" y="1"/>
                  </a:moveTo>
                  <a:cubicBezTo>
                    <a:pt x="907" y="1"/>
                    <a:pt x="609" y="107"/>
                    <a:pt x="184" y="107"/>
                  </a:cubicBezTo>
                  <a:cubicBezTo>
                    <a:pt x="127" y="107"/>
                    <a:pt x="64" y="104"/>
                    <a:pt x="0" y="101"/>
                  </a:cubicBezTo>
                  <a:lnTo>
                    <a:pt x="0" y="101"/>
                  </a:lnTo>
                  <a:lnTo>
                    <a:pt x="913" y="890"/>
                  </a:lnTo>
                  <a:lnTo>
                    <a:pt x="907" y="1"/>
                  </a:lnTo>
                  <a:close/>
                </a:path>
              </a:pathLst>
            </a:custGeom>
            <a:solidFill>
              <a:srgbClr val="864F45"/>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611" name="Google Shape;611;p3"/>
            <p:cNvSpPr/>
            <p:nvPr/>
          </p:nvSpPr>
          <p:spPr>
            <a:xfrm>
              <a:off x="3020925" y="2141125"/>
              <a:ext cx="13075" cy="29050"/>
            </a:xfrm>
            <a:custGeom>
              <a:avLst/>
              <a:gdLst/>
              <a:ahLst/>
              <a:cxnLst/>
              <a:rect l="l" t="t" r="r" b="b"/>
              <a:pathLst>
                <a:path w="523" h="1162" extrusionOk="0">
                  <a:moveTo>
                    <a:pt x="523" y="0"/>
                  </a:moveTo>
                  <a:cubicBezTo>
                    <a:pt x="308" y="399"/>
                    <a:pt x="98" y="864"/>
                    <a:pt x="1" y="1162"/>
                  </a:cubicBezTo>
                  <a:lnTo>
                    <a:pt x="523" y="0"/>
                  </a:lnTo>
                  <a:close/>
                </a:path>
              </a:pathLst>
            </a:custGeom>
            <a:solidFill>
              <a:srgbClr val="FF9785"/>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612" name="Google Shape;612;p3"/>
            <p:cNvSpPr/>
            <p:nvPr/>
          </p:nvSpPr>
          <p:spPr>
            <a:xfrm>
              <a:off x="3019350" y="2126850"/>
              <a:ext cx="74550" cy="89275"/>
            </a:xfrm>
            <a:custGeom>
              <a:avLst/>
              <a:gdLst/>
              <a:ahLst/>
              <a:cxnLst/>
              <a:rect l="l" t="t" r="r" b="b"/>
              <a:pathLst>
                <a:path w="2982" h="3571" extrusionOk="0">
                  <a:moveTo>
                    <a:pt x="2463" y="1"/>
                  </a:moveTo>
                  <a:cubicBezTo>
                    <a:pt x="2220" y="1"/>
                    <a:pt x="1642" y="188"/>
                    <a:pt x="1292" y="358"/>
                  </a:cubicBezTo>
                  <a:lnTo>
                    <a:pt x="759" y="294"/>
                  </a:lnTo>
                  <a:lnTo>
                    <a:pt x="438" y="849"/>
                  </a:lnTo>
                  <a:lnTo>
                    <a:pt x="64" y="2178"/>
                  </a:lnTo>
                  <a:lnTo>
                    <a:pt x="538" y="2117"/>
                  </a:lnTo>
                  <a:lnTo>
                    <a:pt x="0" y="3570"/>
                  </a:lnTo>
                  <a:cubicBezTo>
                    <a:pt x="1077" y="2891"/>
                    <a:pt x="1733" y="2251"/>
                    <a:pt x="1733" y="2251"/>
                  </a:cubicBezTo>
                  <a:lnTo>
                    <a:pt x="1727" y="2242"/>
                  </a:lnTo>
                  <a:cubicBezTo>
                    <a:pt x="2044" y="2101"/>
                    <a:pt x="2339" y="1930"/>
                    <a:pt x="2560" y="1763"/>
                  </a:cubicBezTo>
                  <a:cubicBezTo>
                    <a:pt x="2593" y="1736"/>
                    <a:pt x="2654" y="1652"/>
                    <a:pt x="2674" y="1609"/>
                  </a:cubicBezTo>
                  <a:cubicBezTo>
                    <a:pt x="2691" y="1569"/>
                    <a:pt x="2691" y="1512"/>
                    <a:pt x="2660" y="1482"/>
                  </a:cubicBezTo>
                  <a:cubicBezTo>
                    <a:pt x="2644" y="1465"/>
                    <a:pt x="2623" y="1461"/>
                    <a:pt x="2601" y="1461"/>
                  </a:cubicBezTo>
                  <a:cubicBezTo>
                    <a:pt x="2583" y="1461"/>
                    <a:pt x="2564" y="1464"/>
                    <a:pt x="2546" y="1465"/>
                  </a:cubicBezTo>
                  <a:cubicBezTo>
                    <a:pt x="2359" y="1479"/>
                    <a:pt x="2269" y="1532"/>
                    <a:pt x="1827" y="1656"/>
                  </a:cubicBezTo>
                  <a:cubicBezTo>
                    <a:pt x="2336" y="1472"/>
                    <a:pt x="2626" y="1305"/>
                    <a:pt x="2834" y="1150"/>
                  </a:cubicBezTo>
                  <a:cubicBezTo>
                    <a:pt x="2938" y="1073"/>
                    <a:pt x="2981" y="1003"/>
                    <a:pt x="2978" y="943"/>
                  </a:cubicBezTo>
                  <a:cubicBezTo>
                    <a:pt x="2978" y="877"/>
                    <a:pt x="2918" y="849"/>
                    <a:pt x="2858" y="843"/>
                  </a:cubicBezTo>
                  <a:cubicBezTo>
                    <a:pt x="2837" y="840"/>
                    <a:pt x="2817" y="839"/>
                    <a:pt x="2796" y="839"/>
                  </a:cubicBezTo>
                  <a:cubicBezTo>
                    <a:pt x="2647" y="839"/>
                    <a:pt x="2503" y="899"/>
                    <a:pt x="2356" y="946"/>
                  </a:cubicBezTo>
                  <a:cubicBezTo>
                    <a:pt x="2038" y="1053"/>
                    <a:pt x="2141" y="1013"/>
                    <a:pt x="1820" y="1121"/>
                  </a:cubicBezTo>
                  <a:cubicBezTo>
                    <a:pt x="2135" y="970"/>
                    <a:pt x="2864" y="608"/>
                    <a:pt x="2854" y="451"/>
                  </a:cubicBezTo>
                  <a:cubicBezTo>
                    <a:pt x="2849" y="371"/>
                    <a:pt x="2766" y="347"/>
                    <a:pt x="2672" y="347"/>
                  </a:cubicBezTo>
                  <a:cubicBezTo>
                    <a:pt x="2575" y="347"/>
                    <a:pt x="2467" y="372"/>
                    <a:pt x="2416" y="391"/>
                  </a:cubicBezTo>
                  <a:cubicBezTo>
                    <a:pt x="2055" y="531"/>
                    <a:pt x="1998" y="515"/>
                    <a:pt x="1636" y="656"/>
                  </a:cubicBezTo>
                  <a:cubicBezTo>
                    <a:pt x="2098" y="441"/>
                    <a:pt x="2637" y="180"/>
                    <a:pt x="2573" y="36"/>
                  </a:cubicBezTo>
                  <a:cubicBezTo>
                    <a:pt x="2562" y="12"/>
                    <a:pt x="2522" y="1"/>
                    <a:pt x="2463" y="1"/>
                  </a:cubicBezTo>
                  <a:close/>
                </a:path>
              </a:pathLst>
            </a:custGeom>
            <a:solidFill>
              <a:srgbClr val="A56B6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613" name="Google Shape;613;p3"/>
            <p:cNvSpPr/>
            <p:nvPr/>
          </p:nvSpPr>
          <p:spPr>
            <a:xfrm>
              <a:off x="2773300" y="2388750"/>
              <a:ext cx="149350" cy="611875"/>
            </a:xfrm>
            <a:custGeom>
              <a:avLst/>
              <a:gdLst/>
              <a:ahLst/>
              <a:cxnLst/>
              <a:rect l="l" t="t" r="r" b="b"/>
              <a:pathLst>
                <a:path w="5974" h="24475" extrusionOk="0">
                  <a:moveTo>
                    <a:pt x="1981" y="1"/>
                  </a:moveTo>
                  <a:lnTo>
                    <a:pt x="37" y="31"/>
                  </a:lnTo>
                  <a:lnTo>
                    <a:pt x="0" y="31"/>
                  </a:lnTo>
                  <a:lnTo>
                    <a:pt x="141" y="3966"/>
                  </a:lnTo>
                  <a:lnTo>
                    <a:pt x="647" y="3959"/>
                  </a:lnTo>
                  <a:lnTo>
                    <a:pt x="730" y="5124"/>
                  </a:lnTo>
                  <a:cubicBezTo>
                    <a:pt x="811" y="7433"/>
                    <a:pt x="1051" y="12084"/>
                    <a:pt x="1064" y="13021"/>
                  </a:cubicBezTo>
                  <a:cubicBezTo>
                    <a:pt x="1095" y="14968"/>
                    <a:pt x="1279" y="24204"/>
                    <a:pt x="1279" y="24204"/>
                  </a:cubicBezTo>
                  <a:cubicBezTo>
                    <a:pt x="1279" y="24204"/>
                    <a:pt x="2650" y="24415"/>
                    <a:pt x="3719" y="24462"/>
                  </a:cubicBezTo>
                  <a:cubicBezTo>
                    <a:pt x="3914" y="24471"/>
                    <a:pt x="4110" y="24475"/>
                    <a:pt x="4300" y="24475"/>
                  </a:cubicBezTo>
                  <a:cubicBezTo>
                    <a:pt x="5202" y="24475"/>
                    <a:pt x="5974" y="24388"/>
                    <a:pt x="5974" y="24388"/>
                  </a:cubicBezTo>
                  <a:cubicBezTo>
                    <a:pt x="5307" y="23779"/>
                    <a:pt x="4611" y="23769"/>
                    <a:pt x="4567" y="23769"/>
                  </a:cubicBezTo>
                  <a:cubicBezTo>
                    <a:pt x="4566" y="23769"/>
                    <a:pt x="4565" y="23769"/>
                    <a:pt x="4565" y="23769"/>
                  </a:cubicBezTo>
                  <a:lnTo>
                    <a:pt x="3430" y="23083"/>
                  </a:lnTo>
                  <a:cubicBezTo>
                    <a:pt x="3430" y="23083"/>
                    <a:pt x="4090" y="14058"/>
                    <a:pt x="4173" y="12385"/>
                  </a:cubicBezTo>
                  <a:cubicBezTo>
                    <a:pt x="4230" y="11268"/>
                    <a:pt x="4337" y="4307"/>
                    <a:pt x="4113" y="2788"/>
                  </a:cubicBezTo>
                  <a:cubicBezTo>
                    <a:pt x="4120" y="2718"/>
                    <a:pt x="4123" y="2648"/>
                    <a:pt x="4123" y="2574"/>
                  </a:cubicBezTo>
                  <a:lnTo>
                    <a:pt x="3855" y="713"/>
                  </a:lnTo>
                  <a:lnTo>
                    <a:pt x="1981" y="1"/>
                  </a:lnTo>
                  <a:close/>
                </a:path>
              </a:pathLst>
            </a:custGeom>
            <a:solidFill>
              <a:srgbClr val="A56B6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614" name="Google Shape;614;p3"/>
            <p:cNvSpPr/>
            <p:nvPr/>
          </p:nvSpPr>
          <p:spPr>
            <a:xfrm>
              <a:off x="2829000" y="2714425"/>
              <a:ext cx="37100" cy="66100"/>
            </a:xfrm>
            <a:custGeom>
              <a:avLst/>
              <a:gdLst/>
              <a:ahLst/>
              <a:cxnLst/>
              <a:rect l="l" t="t" r="r" b="b"/>
              <a:pathLst>
                <a:path w="1484" h="2644" extrusionOk="0">
                  <a:moveTo>
                    <a:pt x="740" y="1"/>
                  </a:moveTo>
                  <a:cubicBezTo>
                    <a:pt x="332" y="1"/>
                    <a:pt x="1" y="593"/>
                    <a:pt x="1" y="1322"/>
                  </a:cubicBezTo>
                  <a:cubicBezTo>
                    <a:pt x="1" y="2055"/>
                    <a:pt x="332" y="2644"/>
                    <a:pt x="740" y="2644"/>
                  </a:cubicBezTo>
                  <a:cubicBezTo>
                    <a:pt x="1152" y="2644"/>
                    <a:pt x="1483" y="2055"/>
                    <a:pt x="1483" y="1322"/>
                  </a:cubicBezTo>
                  <a:cubicBezTo>
                    <a:pt x="1483" y="593"/>
                    <a:pt x="1152" y="1"/>
                    <a:pt x="740" y="1"/>
                  </a:cubicBezTo>
                  <a:close/>
                </a:path>
              </a:pathLst>
            </a:custGeom>
            <a:solidFill>
              <a:srgbClr val="864F45"/>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615" name="Google Shape;615;p3"/>
            <p:cNvSpPr/>
            <p:nvPr/>
          </p:nvSpPr>
          <p:spPr>
            <a:xfrm>
              <a:off x="2471725" y="2401800"/>
              <a:ext cx="318075" cy="583775"/>
            </a:xfrm>
            <a:custGeom>
              <a:avLst/>
              <a:gdLst/>
              <a:ahLst/>
              <a:cxnLst/>
              <a:rect l="l" t="t" r="r" b="b"/>
              <a:pathLst>
                <a:path w="12723" h="23351" extrusionOk="0">
                  <a:moveTo>
                    <a:pt x="10835" y="1"/>
                  </a:moveTo>
                  <a:lnTo>
                    <a:pt x="8162" y="606"/>
                  </a:lnTo>
                  <a:cubicBezTo>
                    <a:pt x="8138" y="673"/>
                    <a:pt x="6117" y="7751"/>
                    <a:pt x="5150" y="11217"/>
                  </a:cubicBezTo>
                  <a:cubicBezTo>
                    <a:pt x="4651" y="13004"/>
                    <a:pt x="2611" y="21597"/>
                    <a:pt x="2611" y="21597"/>
                  </a:cubicBezTo>
                  <a:lnTo>
                    <a:pt x="1717" y="21942"/>
                  </a:lnTo>
                  <a:cubicBezTo>
                    <a:pt x="1717" y="21942"/>
                    <a:pt x="1628" y="21933"/>
                    <a:pt x="1480" y="21933"/>
                  </a:cubicBezTo>
                  <a:cubicBezTo>
                    <a:pt x="1163" y="21933"/>
                    <a:pt x="575" y="21976"/>
                    <a:pt x="1" y="22250"/>
                  </a:cubicBezTo>
                  <a:cubicBezTo>
                    <a:pt x="1" y="22250"/>
                    <a:pt x="997" y="22635"/>
                    <a:pt x="2089" y="22912"/>
                  </a:cubicBezTo>
                  <a:cubicBezTo>
                    <a:pt x="3122" y="23174"/>
                    <a:pt x="4260" y="23351"/>
                    <a:pt x="4260" y="23351"/>
                  </a:cubicBezTo>
                  <a:cubicBezTo>
                    <a:pt x="4260" y="23351"/>
                    <a:pt x="7697" y="14537"/>
                    <a:pt x="8366" y="12449"/>
                  </a:cubicBezTo>
                  <a:cubicBezTo>
                    <a:pt x="8650" y="11555"/>
                    <a:pt x="11294" y="5040"/>
                    <a:pt x="12040" y="2852"/>
                  </a:cubicBezTo>
                  <a:lnTo>
                    <a:pt x="12723" y="603"/>
                  </a:lnTo>
                  <a:lnTo>
                    <a:pt x="12690" y="593"/>
                  </a:lnTo>
                  <a:lnTo>
                    <a:pt x="10835" y="1"/>
                  </a:lnTo>
                  <a:close/>
                </a:path>
              </a:pathLst>
            </a:custGeom>
            <a:solidFill>
              <a:srgbClr val="A56B6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616" name="Google Shape;616;p3"/>
            <p:cNvSpPr/>
            <p:nvPr/>
          </p:nvSpPr>
          <p:spPr>
            <a:xfrm>
              <a:off x="2590675" y="2698200"/>
              <a:ext cx="46025" cy="64175"/>
            </a:xfrm>
            <a:custGeom>
              <a:avLst/>
              <a:gdLst/>
              <a:ahLst/>
              <a:cxnLst/>
              <a:rect l="l" t="t" r="r" b="b"/>
              <a:pathLst>
                <a:path w="1841" h="2567" extrusionOk="0">
                  <a:moveTo>
                    <a:pt x="1178" y="0"/>
                  </a:moveTo>
                  <a:cubicBezTo>
                    <a:pt x="814" y="0"/>
                    <a:pt x="403" y="445"/>
                    <a:pt x="211" y="1072"/>
                  </a:cubicBezTo>
                  <a:cubicBezTo>
                    <a:pt x="1" y="1770"/>
                    <a:pt x="148" y="2433"/>
                    <a:pt x="539" y="2550"/>
                  </a:cubicBezTo>
                  <a:cubicBezTo>
                    <a:pt x="579" y="2564"/>
                    <a:pt x="619" y="2567"/>
                    <a:pt x="664" y="2567"/>
                  </a:cubicBezTo>
                  <a:cubicBezTo>
                    <a:pt x="1028" y="2567"/>
                    <a:pt x="1439" y="2125"/>
                    <a:pt x="1630" y="1500"/>
                  </a:cubicBezTo>
                  <a:cubicBezTo>
                    <a:pt x="1841" y="800"/>
                    <a:pt x="1694" y="138"/>
                    <a:pt x="1302" y="20"/>
                  </a:cubicBezTo>
                  <a:cubicBezTo>
                    <a:pt x="1262" y="7"/>
                    <a:pt x="1222" y="0"/>
                    <a:pt x="1178" y="0"/>
                  </a:cubicBezTo>
                  <a:close/>
                </a:path>
              </a:pathLst>
            </a:custGeom>
            <a:solidFill>
              <a:srgbClr val="864F45"/>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617" name="Google Shape;617;p3"/>
            <p:cNvSpPr/>
            <p:nvPr/>
          </p:nvSpPr>
          <p:spPr>
            <a:xfrm>
              <a:off x="2487950" y="1987675"/>
              <a:ext cx="51675" cy="91325"/>
            </a:xfrm>
            <a:custGeom>
              <a:avLst/>
              <a:gdLst/>
              <a:ahLst/>
              <a:cxnLst/>
              <a:rect l="l" t="t" r="r" b="b"/>
              <a:pathLst>
                <a:path w="2067" h="3653" extrusionOk="0">
                  <a:moveTo>
                    <a:pt x="1416" y="0"/>
                  </a:moveTo>
                  <a:cubicBezTo>
                    <a:pt x="1319" y="0"/>
                    <a:pt x="1249" y="114"/>
                    <a:pt x="1249" y="289"/>
                  </a:cubicBezTo>
                  <a:cubicBezTo>
                    <a:pt x="1191" y="152"/>
                    <a:pt x="1091" y="90"/>
                    <a:pt x="1001" y="90"/>
                  </a:cubicBezTo>
                  <a:cubicBezTo>
                    <a:pt x="870" y="90"/>
                    <a:pt x="761" y="222"/>
                    <a:pt x="841" y="440"/>
                  </a:cubicBezTo>
                  <a:cubicBezTo>
                    <a:pt x="783" y="318"/>
                    <a:pt x="675" y="251"/>
                    <a:pt x="585" y="251"/>
                  </a:cubicBezTo>
                  <a:cubicBezTo>
                    <a:pt x="464" y="251"/>
                    <a:pt x="377" y="372"/>
                    <a:pt x="492" y="641"/>
                  </a:cubicBezTo>
                  <a:cubicBezTo>
                    <a:pt x="431" y="524"/>
                    <a:pt x="367" y="465"/>
                    <a:pt x="313" y="465"/>
                  </a:cubicBezTo>
                  <a:cubicBezTo>
                    <a:pt x="191" y="465"/>
                    <a:pt x="124" y="770"/>
                    <a:pt x="275" y="1377"/>
                  </a:cubicBezTo>
                  <a:cubicBezTo>
                    <a:pt x="328" y="1594"/>
                    <a:pt x="1" y="3034"/>
                    <a:pt x="208" y="3579"/>
                  </a:cubicBezTo>
                  <a:lnTo>
                    <a:pt x="1844" y="3653"/>
                  </a:lnTo>
                  <a:cubicBezTo>
                    <a:pt x="1741" y="3399"/>
                    <a:pt x="2066" y="460"/>
                    <a:pt x="1770" y="460"/>
                  </a:cubicBezTo>
                  <a:cubicBezTo>
                    <a:pt x="1769" y="460"/>
                    <a:pt x="1768" y="460"/>
                    <a:pt x="1767" y="460"/>
                  </a:cubicBezTo>
                  <a:cubicBezTo>
                    <a:pt x="1656" y="132"/>
                    <a:pt x="1521" y="0"/>
                    <a:pt x="1416" y="0"/>
                  </a:cubicBezTo>
                  <a:close/>
                </a:path>
              </a:pathLst>
            </a:custGeom>
            <a:solidFill>
              <a:srgbClr val="A56B6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618" name="Google Shape;618;p3"/>
            <p:cNvSpPr/>
            <p:nvPr/>
          </p:nvSpPr>
          <p:spPr>
            <a:xfrm>
              <a:off x="2474900" y="2018500"/>
              <a:ext cx="288725" cy="209825"/>
            </a:xfrm>
            <a:custGeom>
              <a:avLst/>
              <a:gdLst/>
              <a:ahLst/>
              <a:cxnLst/>
              <a:rect l="l" t="t" r="r" b="b"/>
              <a:pathLst>
                <a:path w="11549" h="8393" extrusionOk="0">
                  <a:moveTo>
                    <a:pt x="844" y="0"/>
                  </a:moveTo>
                  <a:cubicBezTo>
                    <a:pt x="476" y="1838"/>
                    <a:pt x="1" y="3881"/>
                    <a:pt x="890" y="5859"/>
                  </a:cubicBezTo>
                  <a:cubicBezTo>
                    <a:pt x="1487" y="7183"/>
                    <a:pt x="2806" y="8392"/>
                    <a:pt x="4989" y="8392"/>
                  </a:cubicBezTo>
                  <a:cubicBezTo>
                    <a:pt x="6062" y="8392"/>
                    <a:pt x="7344" y="8100"/>
                    <a:pt x="8851" y="7385"/>
                  </a:cubicBezTo>
                  <a:cubicBezTo>
                    <a:pt x="11548" y="6110"/>
                    <a:pt x="10724" y="4594"/>
                    <a:pt x="8882" y="4594"/>
                  </a:cubicBezTo>
                  <a:cubicBezTo>
                    <a:pt x="8598" y="4594"/>
                    <a:pt x="8291" y="4630"/>
                    <a:pt x="7968" y="4709"/>
                  </a:cubicBezTo>
                  <a:cubicBezTo>
                    <a:pt x="7313" y="4867"/>
                    <a:pt x="5996" y="5686"/>
                    <a:pt x="4725" y="5686"/>
                  </a:cubicBezTo>
                  <a:cubicBezTo>
                    <a:pt x="4018" y="5686"/>
                    <a:pt x="3325" y="5432"/>
                    <a:pt x="2768" y="4668"/>
                  </a:cubicBezTo>
                  <a:cubicBezTo>
                    <a:pt x="2138" y="3805"/>
                    <a:pt x="2279" y="1787"/>
                    <a:pt x="2651" y="134"/>
                  </a:cubicBezTo>
                  <a:lnTo>
                    <a:pt x="844" y="0"/>
                  </a:lnTo>
                  <a:close/>
                </a:path>
              </a:pathLst>
            </a:custGeom>
            <a:solidFill>
              <a:srgbClr val="A56B6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619" name="Google Shape;619;p3"/>
            <p:cNvSpPr/>
            <p:nvPr/>
          </p:nvSpPr>
          <p:spPr>
            <a:xfrm>
              <a:off x="2501575" y="2173750"/>
              <a:ext cx="21625" cy="27125"/>
            </a:xfrm>
            <a:custGeom>
              <a:avLst/>
              <a:gdLst/>
              <a:ahLst/>
              <a:cxnLst/>
              <a:rect l="l" t="t" r="r" b="b"/>
              <a:pathLst>
                <a:path w="865" h="1085" extrusionOk="0">
                  <a:moveTo>
                    <a:pt x="1" y="0"/>
                  </a:moveTo>
                  <a:cubicBezTo>
                    <a:pt x="172" y="389"/>
                    <a:pt x="456" y="757"/>
                    <a:pt x="864" y="1085"/>
                  </a:cubicBezTo>
                  <a:cubicBezTo>
                    <a:pt x="509" y="763"/>
                    <a:pt x="222" y="392"/>
                    <a:pt x="1" y="0"/>
                  </a:cubicBezTo>
                  <a:close/>
                </a:path>
              </a:pathLst>
            </a:custGeom>
            <a:solidFill>
              <a:srgbClr val="7F627F"/>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620" name="Google Shape;620;p3"/>
            <p:cNvSpPr/>
            <p:nvPr/>
          </p:nvSpPr>
          <p:spPr>
            <a:xfrm>
              <a:off x="2501500" y="2170925"/>
              <a:ext cx="38325" cy="38475"/>
            </a:xfrm>
            <a:custGeom>
              <a:avLst/>
              <a:gdLst/>
              <a:ahLst/>
              <a:cxnLst/>
              <a:rect l="l" t="t" r="r" b="b"/>
              <a:pathLst>
                <a:path w="1533" h="1539" extrusionOk="0">
                  <a:moveTo>
                    <a:pt x="268" y="0"/>
                  </a:moveTo>
                  <a:cubicBezTo>
                    <a:pt x="171" y="0"/>
                    <a:pt x="84" y="27"/>
                    <a:pt x="21" y="84"/>
                  </a:cubicBezTo>
                  <a:cubicBezTo>
                    <a:pt x="14" y="90"/>
                    <a:pt x="7" y="97"/>
                    <a:pt x="1" y="104"/>
                  </a:cubicBezTo>
                  <a:cubicBezTo>
                    <a:pt x="1" y="107"/>
                    <a:pt x="4" y="110"/>
                    <a:pt x="4" y="113"/>
                  </a:cubicBezTo>
                  <a:cubicBezTo>
                    <a:pt x="225" y="505"/>
                    <a:pt x="512" y="876"/>
                    <a:pt x="867" y="1198"/>
                  </a:cubicBezTo>
                  <a:cubicBezTo>
                    <a:pt x="1018" y="1318"/>
                    <a:pt x="1185" y="1432"/>
                    <a:pt x="1366" y="1539"/>
                  </a:cubicBezTo>
                  <a:cubicBezTo>
                    <a:pt x="1533" y="1315"/>
                    <a:pt x="1423" y="860"/>
                    <a:pt x="1094" y="479"/>
                  </a:cubicBezTo>
                  <a:cubicBezTo>
                    <a:pt x="837" y="178"/>
                    <a:pt x="516" y="0"/>
                    <a:pt x="268" y="0"/>
                  </a:cubicBezTo>
                  <a:close/>
                </a:path>
              </a:pathLst>
            </a:custGeom>
            <a:solidFill>
              <a:srgbClr val="864F45"/>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621" name="Google Shape;621;p3"/>
            <p:cNvSpPr/>
            <p:nvPr/>
          </p:nvSpPr>
          <p:spPr>
            <a:xfrm>
              <a:off x="2918100" y="2308600"/>
              <a:ext cx="49475" cy="6475"/>
            </a:xfrm>
            <a:custGeom>
              <a:avLst/>
              <a:gdLst/>
              <a:ahLst/>
              <a:cxnLst/>
              <a:rect l="l" t="t" r="r" b="b"/>
              <a:pathLst>
                <a:path w="1979" h="259" extrusionOk="0">
                  <a:moveTo>
                    <a:pt x="1978" y="212"/>
                  </a:moveTo>
                  <a:cubicBezTo>
                    <a:pt x="1965" y="215"/>
                    <a:pt x="1952" y="218"/>
                    <a:pt x="1942" y="225"/>
                  </a:cubicBezTo>
                  <a:cubicBezTo>
                    <a:pt x="1955" y="222"/>
                    <a:pt x="1965" y="218"/>
                    <a:pt x="1978" y="215"/>
                  </a:cubicBezTo>
                  <a:lnTo>
                    <a:pt x="1978" y="212"/>
                  </a:lnTo>
                  <a:close/>
                  <a:moveTo>
                    <a:pt x="11" y="1"/>
                  </a:moveTo>
                  <a:cubicBezTo>
                    <a:pt x="7" y="14"/>
                    <a:pt x="4" y="27"/>
                    <a:pt x="1" y="41"/>
                  </a:cubicBezTo>
                  <a:lnTo>
                    <a:pt x="1" y="67"/>
                  </a:lnTo>
                  <a:cubicBezTo>
                    <a:pt x="191" y="155"/>
                    <a:pt x="403" y="218"/>
                    <a:pt x="627" y="259"/>
                  </a:cubicBezTo>
                  <a:cubicBezTo>
                    <a:pt x="426" y="202"/>
                    <a:pt x="222" y="118"/>
                    <a:pt x="11" y="1"/>
                  </a:cubicBezTo>
                  <a:close/>
                </a:path>
              </a:pathLst>
            </a:custGeom>
            <a:solidFill>
              <a:srgbClr val="7F627F"/>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622" name="Google Shape;622;p3"/>
            <p:cNvSpPr/>
            <p:nvPr/>
          </p:nvSpPr>
          <p:spPr>
            <a:xfrm>
              <a:off x="2918350" y="2298575"/>
              <a:ext cx="49225" cy="17675"/>
            </a:xfrm>
            <a:custGeom>
              <a:avLst/>
              <a:gdLst/>
              <a:ahLst/>
              <a:cxnLst/>
              <a:rect l="l" t="t" r="r" b="b"/>
              <a:pathLst>
                <a:path w="1969" h="707" extrusionOk="0">
                  <a:moveTo>
                    <a:pt x="834" y="0"/>
                  </a:moveTo>
                  <a:cubicBezTo>
                    <a:pt x="409" y="0"/>
                    <a:pt x="65" y="161"/>
                    <a:pt x="1" y="402"/>
                  </a:cubicBezTo>
                  <a:cubicBezTo>
                    <a:pt x="212" y="519"/>
                    <a:pt x="416" y="603"/>
                    <a:pt x="617" y="660"/>
                  </a:cubicBezTo>
                  <a:cubicBezTo>
                    <a:pt x="788" y="689"/>
                    <a:pt x="964" y="706"/>
                    <a:pt x="1155" y="706"/>
                  </a:cubicBezTo>
                  <a:cubicBezTo>
                    <a:pt x="1396" y="706"/>
                    <a:pt x="1657" y="680"/>
                    <a:pt x="1932" y="626"/>
                  </a:cubicBezTo>
                  <a:cubicBezTo>
                    <a:pt x="1942" y="619"/>
                    <a:pt x="1955" y="616"/>
                    <a:pt x="1968" y="613"/>
                  </a:cubicBezTo>
                  <a:cubicBezTo>
                    <a:pt x="1935" y="335"/>
                    <a:pt x="1551" y="77"/>
                    <a:pt x="1052" y="14"/>
                  </a:cubicBezTo>
                  <a:cubicBezTo>
                    <a:pt x="978" y="3"/>
                    <a:pt x="904" y="0"/>
                    <a:pt x="834" y="0"/>
                  </a:cubicBezTo>
                  <a:close/>
                </a:path>
              </a:pathLst>
            </a:custGeom>
            <a:solidFill>
              <a:srgbClr val="864F45"/>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623" name="Google Shape;623;p3"/>
            <p:cNvSpPr/>
            <p:nvPr/>
          </p:nvSpPr>
          <p:spPr>
            <a:xfrm>
              <a:off x="2531850" y="2130550"/>
              <a:ext cx="419150" cy="359375"/>
            </a:xfrm>
            <a:custGeom>
              <a:avLst/>
              <a:gdLst/>
              <a:ahLst/>
              <a:cxnLst/>
              <a:rect l="l" t="t" r="r" b="b"/>
              <a:pathLst>
                <a:path w="16766" h="14375" extrusionOk="0">
                  <a:moveTo>
                    <a:pt x="5825" y="0"/>
                  </a:moveTo>
                  <a:cubicBezTo>
                    <a:pt x="4564" y="0"/>
                    <a:pt x="4145" y="711"/>
                    <a:pt x="2956" y="1083"/>
                  </a:cubicBezTo>
                  <a:cubicBezTo>
                    <a:pt x="2766" y="1142"/>
                    <a:pt x="2585" y="1167"/>
                    <a:pt x="2414" y="1167"/>
                  </a:cubicBezTo>
                  <a:cubicBezTo>
                    <a:pt x="1596" y="1167"/>
                    <a:pt x="1032" y="601"/>
                    <a:pt x="1032" y="601"/>
                  </a:cubicBezTo>
                  <a:lnTo>
                    <a:pt x="1" y="3078"/>
                  </a:lnTo>
                  <a:cubicBezTo>
                    <a:pt x="1043" y="3936"/>
                    <a:pt x="2104" y="4203"/>
                    <a:pt x="3021" y="4203"/>
                  </a:cubicBezTo>
                  <a:cubicBezTo>
                    <a:pt x="4521" y="4203"/>
                    <a:pt x="5633" y="3489"/>
                    <a:pt x="5633" y="3489"/>
                  </a:cubicBezTo>
                  <a:lnTo>
                    <a:pt x="5968" y="4857"/>
                  </a:lnTo>
                  <a:lnTo>
                    <a:pt x="6476" y="8164"/>
                  </a:lnTo>
                  <a:cubicBezTo>
                    <a:pt x="6490" y="8170"/>
                    <a:pt x="6503" y="8173"/>
                    <a:pt x="6516" y="8177"/>
                  </a:cubicBezTo>
                  <a:cubicBezTo>
                    <a:pt x="6064" y="9322"/>
                    <a:pt x="5623" y="11058"/>
                    <a:pt x="5693" y="11517"/>
                  </a:cubicBezTo>
                  <a:cubicBezTo>
                    <a:pt x="5693" y="11517"/>
                    <a:pt x="8186" y="12567"/>
                    <a:pt x="9441" y="14344"/>
                  </a:cubicBezTo>
                  <a:lnTo>
                    <a:pt x="10338" y="14374"/>
                  </a:lnTo>
                  <a:cubicBezTo>
                    <a:pt x="10338" y="14374"/>
                    <a:pt x="11171" y="13859"/>
                    <a:pt x="12004" y="13026"/>
                  </a:cubicBezTo>
                  <a:cubicBezTo>
                    <a:pt x="12663" y="12366"/>
                    <a:pt x="13553" y="11199"/>
                    <a:pt x="13553" y="11199"/>
                  </a:cubicBezTo>
                  <a:cubicBezTo>
                    <a:pt x="13437" y="9770"/>
                    <a:pt x="12279" y="8238"/>
                    <a:pt x="12279" y="8238"/>
                  </a:cubicBezTo>
                  <a:lnTo>
                    <a:pt x="13122" y="4794"/>
                  </a:lnTo>
                  <a:cubicBezTo>
                    <a:pt x="14251" y="7362"/>
                    <a:pt x="16236" y="7476"/>
                    <a:pt x="16578" y="7476"/>
                  </a:cubicBezTo>
                  <a:cubicBezTo>
                    <a:pt x="16611" y="7476"/>
                    <a:pt x="16629" y="7475"/>
                    <a:pt x="16629" y="7475"/>
                  </a:cubicBezTo>
                  <a:cubicBezTo>
                    <a:pt x="16284" y="6581"/>
                    <a:pt x="16766" y="4656"/>
                    <a:pt x="16766" y="4656"/>
                  </a:cubicBezTo>
                  <a:cubicBezTo>
                    <a:pt x="15939" y="4587"/>
                    <a:pt x="15143" y="3372"/>
                    <a:pt x="14290" y="1495"/>
                  </a:cubicBezTo>
                  <a:cubicBezTo>
                    <a:pt x="13750" y="307"/>
                    <a:pt x="12698" y="180"/>
                    <a:pt x="12275" y="180"/>
                  </a:cubicBezTo>
                  <a:cubicBezTo>
                    <a:pt x="12160" y="180"/>
                    <a:pt x="12092" y="190"/>
                    <a:pt x="12092" y="190"/>
                  </a:cubicBezTo>
                  <a:cubicBezTo>
                    <a:pt x="12092" y="190"/>
                    <a:pt x="11954" y="2046"/>
                    <a:pt x="9414" y="2046"/>
                  </a:cubicBezTo>
                  <a:cubicBezTo>
                    <a:pt x="7068" y="2046"/>
                    <a:pt x="6459" y="52"/>
                    <a:pt x="6459" y="52"/>
                  </a:cubicBezTo>
                  <a:cubicBezTo>
                    <a:pt x="6225" y="16"/>
                    <a:pt x="6015" y="0"/>
                    <a:pt x="5825" y="0"/>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624" name="Google Shape;624;p3"/>
            <p:cNvSpPr/>
            <p:nvPr/>
          </p:nvSpPr>
          <p:spPr>
            <a:xfrm>
              <a:off x="2787775" y="2649275"/>
              <a:ext cx="104925" cy="19400"/>
            </a:xfrm>
            <a:custGeom>
              <a:avLst/>
              <a:gdLst/>
              <a:ahLst/>
              <a:cxnLst/>
              <a:rect l="l" t="t" r="r" b="b"/>
              <a:pathLst>
                <a:path w="4197" h="776" extrusionOk="0">
                  <a:moveTo>
                    <a:pt x="3927" y="1"/>
                  </a:moveTo>
                  <a:cubicBezTo>
                    <a:pt x="3900" y="1"/>
                    <a:pt x="3874" y="3"/>
                    <a:pt x="3849" y="6"/>
                  </a:cubicBezTo>
                  <a:cubicBezTo>
                    <a:pt x="2848" y="87"/>
                    <a:pt x="1844" y="167"/>
                    <a:pt x="843" y="251"/>
                  </a:cubicBezTo>
                  <a:cubicBezTo>
                    <a:pt x="834" y="225"/>
                    <a:pt x="866" y="202"/>
                    <a:pt x="909" y="190"/>
                  </a:cubicBezTo>
                  <a:lnTo>
                    <a:pt x="909" y="190"/>
                  </a:lnTo>
                  <a:lnTo>
                    <a:pt x="1024" y="190"/>
                  </a:lnTo>
                  <a:cubicBezTo>
                    <a:pt x="1007" y="185"/>
                    <a:pt x="988" y="182"/>
                    <a:pt x="969" y="182"/>
                  </a:cubicBezTo>
                  <a:cubicBezTo>
                    <a:pt x="948" y="182"/>
                    <a:pt x="928" y="185"/>
                    <a:pt x="909" y="190"/>
                  </a:cubicBezTo>
                  <a:lnTo>
                    <a:pt x="909" y="190"/>
                  </a:lnTo>
                  <a:lnTo>
                    <a:pt x="228" y="187"/>
                  </a:lnTo>
                  <a:cubicBezTo>
                    <a:pt x="175" y="267"/>
                    <a:pt x="54" y="418"/>
                    <a:pt x="0" y="495"/>
                  </a:cubicBezTo>
                  <a:cubicBezTo>
                    <a:pt x="124" y="448"/>
                    <a:pt x="232" y="435"/>
                    <a:pt x="378" y="411"/>
                  </a:cubicBezTo>
                  <a:lnTo>
                    <a:pt x="378" y="411"/>
                  </a:lnTo>
                  <a:cubicBezTo>
                    <a:pt x="362" y="535"/>
                    <a:pt x="476" y="575"/>
                    <a:pt x="529" y="700"/>
                  </a:cubicBezTo>
                  <a:cubicBezTo>
                    <a:pt x="616" y="629"/>
                    <a:pt x="700" y="562"/>
                    <a:pt x="786" y="492"/>
                  </a:cubicBezTo>
                  <a:cubicBezTo>
                    <a:pt x="847" y="569"/>
                    <a:pt x="907" y="643"/>
                    <a:pt x="967" y="716"/>
                  </a:cubicBezTo>
                  <a:lnTo>
                    <a:pt x="1239" y="505"/>
                  </a:lnTo>
                  <a:cubicBezTo>
                    <a:pt x="1329" y="559"/>
                    <a:pt x="1419" y="609"/>
                    <a:pt x="1509" y="663"/>
                  </a:cubicBezTo>
                  <a:cubicBezTo>
                    <a:pt x="1580" y="592"/>
                    <a:pt x="1650" y="525"/>
                    <a:pt x="1720" y="455"/>
                  </a:cubicBezTo>
                  <a:cubicBezTo>
                    <a:pt x="1858" y="562"/>
                    <a:pt x="1998" y="669"/>
                    <a:pt x="2136" y="776"/>
                  </a:cubicBezTo>
                  <a:cubicBezTo>
                    <a:pt x="2185" y="683"/>
                    <a:pt x="2239" y="589"/>
                    <a:pt x="2292" y="499"/>
                  </a:cubicBezTo>
                  <a:cubicBezTo>
                    <a:pt x="2570" y="559"/>
                    <a:pt x="2828" y="649"/>
                    <a:pt x="3042" y="763"/>
                  </a:cubicBezTo>
                  <a:cubicBezTo>
                    <a:pt x="3069" y="652"/>
                    <a:pt x="3095" y="542"/>
                    <a:pt x="3123" y="431"/>
                  </a:cubicBezTo>
                  <a:cubicBezTo>
                    <a:pt x="3293" y="502"/>
                    <a:pt x="3461" y="572"/>
                    <a:pt x="3631" y="639"/>
                  </a:cubicBezTo>
                  <a:cubicBezTo>
                    <a:pt x="3605" y="542"/>
                    <a:pt x="3645" y="439"/>
                    <a:pt x="3742" y="348"/>
                  </a:cubicBezTo>
                  <a:cubicBezTo>
                    <a:pt x="3845" y="428"/>
                    <a:pt x="3986" y="499"/>
                    <a:pt x="4153" y="545"/>
                  </a:cubicBezTo>
                  <a:cubicBezTo>
                    <a:pt x="4196" y="394"/>
                    <a:pt x="4184" y="241"/>
                    <a:pt x="4110" y="97"/>
                  </a:cubicBezTo>
                  <a:cubicBezTo>
                    <a:pt x="4093" y="60"/>
                    <a:pt x="4066" y="23"/>
                    <a:pt x="4003" y="10"/>
                  </a:cubicBezTo>
                  <a:cubicBezTo>
                    <a:pt x="3979" y="3"/>
                    <a:pt x="3953" y="1"/>
                    <a:pt x="3927" y="1"/>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625" name="Google Shape;625;p3"/>
            <p:cNvSpPr/>
            <p:nvPr/>
          </p:nvSpPr>
          <p:spPr>
            <a:xfrm>
              <a:off x="2609150" y="2612625"/>
              <a:ext cx="106125" cy="40500"/>
            </a:xfrm>
            <a:custGeom>
              <a:avLst/>
              <a:gdLst/>
              <a:ahLst/>
              <a:cxnLst/>
              <a:rect l="l" t="t" r="r" b="b"/>
              <a:pathLst>
                <a:path w="4245" h="1620" extrusionOk="0">
                  <a:moveTo>
                    <a:pt x="954" y="205"/>
                  </a:moveTo>
                  <a:cubicBezTo>
                    <a:pt x="952" y="205"/>
                    <a:pt x="951" y="205"/>
                    <a:pt x="949" y="205"/>
                  </a:cubicBezTo>
                  <a:lnTo>
                    <a:pt x="949" y="205"/>
                  </a:lnTo>
                  <a:lnTo>
                    <a:pt x="1062" y="238"/>
                  </a:lnTo>
                  <a:cubicBezTo>
                    <a:pt x="1034" y="215"/>
                    <a:pt x="992" y="205"/>
                    <a:pt x="954" y="205"/>
                  </a:cubicBezTo>
                  <a:close/>
                  <a:moveTo>
                    <a:pt x="255" y="0"/>
                  </a:moveTo>
                  <a:cubicBezTo>
                    <a:pt x="172" y="84"/>
                    <a:pt x="85" y="171"/>
                    <a:pt x="1" y="254"/>
                  </a:cubicBezTo>
                  <a:cubicBezTo>
                    <a:pt x="89" y="240"/>
                    <a:pt x="180" y="233"/>
                    <a:pt x="274" y="233"/>
                  </a:cubicBezTo>
                  <a:cubicBezTo>
                    <a:pt x="334" y="233"/>
                    <a:pt x="395" y="236"/>
                    <a:pt x="456" y="241"/>
                  </a:cubicBezTo>
                  <a:cubicBezTo>
                    <a:pt x="393" y="395"/>
                    <a:pt x="362" y="563"/>
                    <a:pt x="369" y="733"/>
                  </a:cubicBezTo>
                  <a:cubicBezTo>
                    <a:pt x="483" y="673"/>
                    <a:pt x="597" y="612"/>
                    <a:pt x="711" y="552"/>
                  </a:cubicBezTo>
                  <a:cubicBezTo>
                    <a:pt x="744" y="663"/>
                    <a:pt x="774" y="776"/>
                    <a:pt x="808" y="890"/>
                  </a:cubicBezTo>
                  <a:cubicBezTo>
                    <a:pt x="924" y="827"/>
                    <a:pt x="1045" y="767"/>
                    <a:pt x="1162" y="703"/>
                  </a:cubicBezTo>
                  <a:cubicBezTo>
                    <a:pt x="1236" y="796"/>
                    <a:pt x="1306" y="887"/>
                    <a:pt x="1380" y="981"/>
                  </a:cubicBezTo>
                  <a:cubicBezTo>
                    <a:pt x="1477" y="914"/>
                    <a:pt x="1574" y="847"/>
                    <a:pt x="1671" y="783"/>
                  </a:cubicBezTo>
                  <a:cubicBezTo>
                    <a:pt x="1772" y="957"/>
                    <a:pt x="1872" y="1134"/>
                    <a:pt x="1972" y="1312"/>
                  </a:cubicBezTo>
                  <a:cubicBezTo>
                    <a:pt x="2059" y="1208"/>
                    <a:pt x="2146" y="1108"/>
                    <a:pt x="2233" y="1004"/>
                  </a:cubicBezTo>
                  <a:cubicBezTo>
                    <a:pt x="2494" y="1168"/>
                    <a:pt x="2719" y="1358"/>
                    <a:pt x="2896" y="1563"/>
                  </a:cubicBezTo>
                  <a:cubicBezTo>
                    <a:pt x="2966" y="1432"/>
                    <a:pt x="3033" y="1302"/>
                    <a:pt x="3100" y="1168"/>
                  </a:cubicBezTo>
                  <a:cubicBezTo>
                    <a:pt x="3247" y="1309"/>
                    <a:pt x="3391" y="1446"/>
                    <a:pt x="3539" y="1587"/>
                  </a:cubicBezTo>
                  <a:cubicBezTo>
                    <a:pt x="3548" y="1452"/>
                    <a:pt x="3628" y="1332"/>
                    <a:pt x="3759" y="1248"/>
                  </a:cubicBezTo>
                  <a:cubicBezTo>
                    <a:pt x="3832" y="1383"/>
                    <a:pt x="3953" y="1509"/>
                    <a:pt x="4104" y="1619"/>
                  </a:cubicBezTo>
                  <a:cubicBezTo>
                    <a:pt x="4204" y="1446"/>
                    <a:pt x="4244" y="1245"/>
                    <a:pt x="4224" y="1037"/>
                  </a:cubicBezTo>
                  <a:cubicBezTo>
                    <a:pt x="4221" y="991"/>
                    <a:pt x="4207" y="934"/>
                    <a:pt x="4150" y="897"/>
                  </a:cubicBezTo>
                  <a:cubicBezTo>
                    <a:pt x="4107" y="867"/>
                    <a:pt x="4047" y="856"/>
                    <a:pt x="3993" y="847"/>
                  </a:cubicBezTo>
                  <a:cubicBezTo>
                    <a:pt x="2949" y="649"/>
                    <a:pt x="1902" y="455"/>
                    <a:pt x="858" y="261"/>
                  </a:cubicBezTo>
                  <a:cubicBezTo>
                    <a:pt x="856" y="226"/>
                    <a:pt x="899" y="206"/>
                    <a:pt x="949" y="205"/>
                  </a:cubicBezTo>
                  <a:lnTo>
                    <a:pt x="949" y="205"/>
                  </a:lnTo>
                  <a:lnTo>
                    <a:pt x="255" y="0"/>
                  </a:lnTo>
                  <a:close/>
                </a:path>
              </a:pathLst>
            </a:custGeom>
            <a:solidFill>
              <a:schemeClr val="dk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626" name="Google Shape;626;p3"/>
            <p:cNvSpPr/>
            <p:nvPr/>
          </p:nvSpPr>
          <p:spPr>
            <a:xfrm>
              <a:off x="2616025" y="2129425"/>
              <a:ext cx="278250" cy="529625"/>
            </a:xfrm>
            <a:custGeom>
              <a:avLst/>
              <a:gdLst/>
              <a:ahLst/>
              <a:cxnLst/>
              <a:rect l="l" t="t" r="r" b="b"/>
              <a:pathLst>
                <a:path w="11130" h="21185" extrusionOk="0">
                  <a:moveTo>
                    <a:pt x="4254" y="0"/>
                  </a:moveTo>
                  <a:lnTo>
                    <a:pt x="3712" y="31"/>
                  </a:lnTo>
                  <a:lnTo>
                    <a:pt x="4190" y="4220"/>
                  </a:lnTo>
                  <a:cubicBezTo>
                    <a:pt x="4190" y="4220"/>
                    <a:pt x="4053" y="8138"/>
                    <a:pt x="3109" y="8209"/>
                  </a:cubicBezTo>
                  <a:cubicBezTo>
                    <a:pt x="3109" y="8209"/>
                    <a:pt x="1991" y="10885"/>
                    <a:pt x="1" y="19268"/>
                  </a:cubicBezTo>
                  <a:cubicBezTo>
                    <a:pt x="1" y="19268"/>
                    <a:pt x="1372" y="20365"/>
                    <a:pt x="3916" y="20640"/>
                  </a:cubicBezTo>
                  <a:lnTo>
                    <a:pt x="6115" y="14630"/>
                  </a:lnTo>
                  <a:lnTo>
                    <a:pt x="6941" y="14459"/>
                  </a:lnTo>
                  <a:cubicBezTo>
                    <a:pt x="6941" y="14459"/>
                    <a:pt x="7078" y="20091"/>
                    <a:pt x="7078" y="20918"/>
                  </a:cubicBezTo>
                  <a:cubicBezTo>
                    <a:pt x="7078" y="20918"/>
                    <a:pt x="7640" y="21185"/>
                    <a:pt x="8680" y="21185"/>
                  </a:cubicBezTo>
                  <a:cubicBezTo>
                    <a:pt x="9307" y="21185"/>
                    <a:pt x="10107" y="21088"/>
                    <a:pt x="11063" y="20777"/>
                  </a:cubicBezTo>
                  <a:cubicBezTo>
                    <a:pt x="11063" y="20777"/>
                    <a:pt x="11020" y="9594"/>
                    <a:pt x="8912" y="8283"/>
                  </a:cubicBezTo>
                  <a:lnTo>
                    <a:pt x="8865" y="4494"/>
                  </a:lnTo>
                  <a:lnTo>
                    <a:pt x="11130" y="1954"/>
                  </a:lnTo>
                  <a:lnTo>
                    <a:pt x="10785" y="1128"/>
                  </a:lnTo>
                  <a:lnTo>
                    <a:pt x="8450" y="3808"/>
                  </a:lnTo>
                  <a:cubicBezTo>
                    <a:pt x="8450" y="3808"/>
                    <a:pt x="7481" y="4072"/>
                    <a:pt x="6106" y="4072"/>
                  </a:cubicBezTo>
                  <a:cubicBezTo>
                    <a:pt x="5765" y="4072"/>
                    <a:pt x="5399" y="4056"/>
                    <a:pt x="5017" y="4016"/>
                  </a:cubicBezTo>
                  <a:lnTo>
                    <a:pt x="4254" y="0"/>
                  </a:lnTo>
                  <a:close/>
                </a:path>
              </a:pathLst>
            </a:custGeom>
            <a:solidFill>
              <a:schemeClr val="l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627" name="Google Shape;627;p3"/>
            <p:cNvSpPr/>
            <p:nvPr/>
          </p:nvSpPr>
          <p:spPr>
            <a:xfrm>
              <a:off x="2724200" y="2221200"/>
              <a:ext cx="10400" cy="10300"/>
            </a:xfrm>
            <a:custGeom>
              <a:avLst/>
              <a:gdLst/>
              <a:ahLst/>
              <a:cxnLst/>
              <a:rect l="l" t="t" r="r" b="b"/>
              <a:pathLst>
                <a:path w="416" h="412" extrusionOk="0">
                  <a:moveTo>
                    <a:pt x="208" y="0"/>
                  </a:moveTo>
                  <a:cubicBezTo>
                    <a:pt x="94" y="0"/>
                    <a:pt x="1" y="90"/>
                    <a:pt x="1" y="207"/>
                  </a:cubicBezTo>
                  <a:cubicBezTo>
                    <a:pt x="1" y="321"/>
                    <a:pt x="94" y="411"/>
                    <a:pt x="208" y="411"/>
                  </a:cubicBezTo>
                  <a:cubicBezTo>
                    <a:pt x="322" y="411"/>
                    <a:pt x="415" y="321"/>
                    <a:pt x="415" y="207"/>
                  </a:cubicBezTo>
                  <a:cubicBezTo>
                    <a:pt x="415" y="90"/>
                    <a:pt x="322" y="0"/>
                    <a:pt x="208"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628" name="Google Shape;628;p3"/>
            <p:cNvSpPr/>
            <p:nvPr/>
          </p:nvSpPr>
          <p:spPr>
            <a:xfrm>
              <a:off x="2827250" y="2228050"/>
              <a:ext cx="10425" cy="10300"/>
            </a:xfrm>
            <a:custGeom>
              <a:avLst/>
              <a:gdLst/>
              <a:ahLst/>
              <a:cxnLst/>
              <a:rect l="l" t="t" r="r" b="b"/>
              <a:pathLst>
                <a:path w="417" h="412" extrusionOk="0">
                  <a:moveTo>
                    <a:pt x="208" y="1"/>
                  </a:moveTo>
                  <a:cubicBezTo>
                    <a:pt x="95" y="1"/>
                    <a:pt x="1" y="94"/>
                    <a:pt x="1" y="208"/>
                  </a:cubicBezTo>
                  <a:cubicBezTo>
                    <a:pt x="1" y="322"/>
                    <a:pt x="95" y="412"/>
                    <a:pt x="208" y="412"/>
                  </a:cubicBezTo>
                  <a:cubicBezTo>
                    <a:pt x="322" y="412"/>
                    <a:pt x="416" y="322"/>
                    <a:pt x="416" y="208"/>
                  </a:cubicBezTo>
                  <a:cubicBezTo>
                    <a:pt x="416" y="94"/>
                    <a:pt x="322" y="1"/>
                    <a:pt x="208" y="1"/>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629" name="Google Shape;629;p3"/>
            <p:cNvSpPr/>
            <p:nvPr/>
          </p:nvSpPr>
          <p:spPr>
            <a:xfrm>
              <a:off x="2672825" y="2392925"/>
              <a:ext cx="54700" cy="45125"/>
            </a:xfrm>
            <a:custGeom>
              <a:avLst/>
              <a:gdLst/>
              <a:ahLst/>
              <a:cxnLst/>
              <a:rect l="l" t="t" r="r" b="b"/>
              <a:pathLst>
                <a:path w="2188" h="1805" extrusionOk="0">
                  <a:moveTo>
                    <a:pt x="2136" y="1"/>
                  </a:moveTo>
                  <a:cubicBezTo>
                    <a:pt x="2120" y="1"/>
                    <a:pt x="2104" y="10"/>
                    <a:pt x="2099" y="31"/>
                  </a:cubicBezTo>
                  <a:cubicBezTo>
                    <a:pt x="1931" y="720"/>
                    <a:pt x="1369" y="1312"/>
                    <a:pt x="717" y="1573"/>
                  </a:cubicBezTo>
                  <a:cubicBezTo>
                    <a:pt x="506" y="1658"/>
                    <a:pt x="282" y="1707"/>
                    <a:pt x="54" y="1721"/>
                  </a:cubicBezTo>
                  <a:cubicBezTo>
                    <a:pt x="1" y="1724"/>
                    <a:pt x="1" y="1805"/>
                    <a:pt x="51" y="1805"/>
                  </a:cubicBezTo>
                  <a:cubicBezTo>
                    <a:pt x="52" y="1805"/>
                    <a:pt x="53" y="1805"/>
                    <a:pt x="54" y="1805"/>
                  </a:cubicBezTo>
                  <a:cubicBezTo>
                    <a:pt x="851" y="1761"/>
                    <a:pt x="1574" y="1272"/>
                    <a:pt x="1965" y="586"/>
                  </a:cubicBezTo>
                  <a:cubicBezTo>
                    <a:pt x="2062" y="419"/>
                    <a:pt x="2136" y="242"/>
                    <a:pt x="2179" y="55"/>
                  </a:cubicBezTo>
                  <a:cubicBezTo>
                    <a:pt x="2187" y="22"/>
                    <a:pt x="2161" y="1"/>
                    <a:pt x="2136" y="1"/>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630" name="Google Shape;630;p3"/>
            <p:cNvSpPr/>
            <p:nvPr/>
          </p:nvSpPr>
          <p:spPr>
            <a:xfrm>
              <a:off x="2675600" y="2390175"/>
              <a:ext cx="40450" cy="34825"/>
            </a:xfrm>
            <a:custGeom>
              <a:avLst/>
              <a:gdLst/>
              <a:ahLst/>
              <a:cxnLst/>
              <a:rect l="l" t="t" r="r" b="b"/>
              <a:pathLst>
                <a:path w="1618" h="1393" extrusionOk="0">
                  <a:moveTo>
                    <a:pt x="1566" y="0"/>
                  </a:moveTo>
                  <a:cubicBezTo>
                    <a:pt x="1549" y="0"/>
                    <a:pt x="1533" y="9"/>
                    <a:pt x="1526" y="31"/>
                  </a:cubicBezTo>
                  <a:cubicBezTo>
                    <a:pt x="1338" y="693"/>
                    <a:pt x="766" y="1269"/>
                    <a:pt x="57" y="1306"/>
                  </a:cubicBezTo>
                  <a:cubicBezTo>
                    <a:pt x="0" y="1309"/>
                    <a:pt x="0" y="1393"/>
                    <a:pt x="57" y="1393"/>
                  </a:cubicBezTo>
                  <a:cubicBezTo>
                    <a:pt x="807" y="1352"/>
                    <a:pt x="1409" y="757"/>
                    <a:pt x="1610" y="54"/>
                  </a:cubicBezTo>
                  <a:cubicBezTo>
                    <a:pt x="1618" y="22"/>
                    <a:pt x="1592" y="0"/>
                    <a:pt x="1566" y="0"/>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631" name="Google Shape;631;p3"/>
            <p:cNvSpPr/>
            <p:nvPr/>
          </p:nvSpPr>
          <p:spPr>
            <a:xfrm>
              <a:off x="2787750" y="2395950"/>
              <a:ext cx="9500" cy="75475"/>
            </a:xfrm>
            <a:custGeom>
              <a:avLst/>
              <a:gdLst/>
              <a:ahLst/>
              <a:cxnLst/>
              <a:rect l="l" t="t" r="r" b="b"/>
              <a:pathLst>
                <a:path w="380" h="3019" extrusionOk="0">
                  <a:moveTo>
                    <a:pt x="257" y="1"/>
                  </a:moveTo>
                  <a:cubicBezTo>
                    <a:pt x="235" y="1"/>
                    <a:pt x="214" y="15"/>
                    <a:pt x="216" y="44"/>
                  </a:cubicBezTo>
                  <a:cubicBezTo>
                    <a:pt x="293" y="1021"/>
                    <a:pt x="222" y="2008"/>
                    <a:pt x="8" y="2965"/>
                  </a:cubicBezTo>
                  <a:cubicBezTo>
                    <a:pt x="0" y="2997"/>
                    <a:pt x="27" y="3018"/>
                    <a:pt x="52" y="3018"/>
                  </a:cubicBezTo>
                  <a:cubicBezTo>
                    <a:pt x="70" y="3018"/>
                    <a:pt x="86" y="3008"/>
                    <a:pt x="92" y="2985"/>
                  </a:cubicBezTo>
                  <a:cubicBezTo>
                    <a:pt x="306" y="2022"/>
                    <a:pt x="379" y="1027"/>
                    <a:pt x="302" y="44"/>
                  </a:cubicBezTo>
                  <a:cubicBezTo>
                    <a:pt x="301" y="15"/>
                    <a:pt x="278" y="1"/>
                    <a:pt x="257" y="1"/>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632" name="Google Shape;632;p3"/>
            <p:cNvSpPr/>
            <p:nvPr/>
          </p:nvSpPr>
          <p:spPr>
            <a:xfrm>
              <a:off x="2839125" y="2391450"/>
              <a:ext cx="36675" cy="31675"/>
            </a:xfrm>
            <a:custGeom>
              <a:avLst/>
              <a:gdLst/>
              <a:ahLst/>
              <a:cxnLst/>
              <a:rect l="l" t="t" r="r" b="b"/>
              <a:pathLst>
                <a:path w="1467" h="1267" extrusionOk="0">
                  <a:moveTo>
                    <a:pt x="49" y="0"/>
                  </a:moveTo>
                  <a:cubicBezTo>
                    <a:pt x="26" y="0"/>
                    <a:pt x="0" y="27"/>
                    <a:pt x="14" y="57"/>
                  </a:cubicBezTo>
                  <a:cubicBezTo>
                    <a:pt x="258" y="625"/>
                    <a:pt x="821" y="1077"/>
                    <a:pt x="1407" y="1264"/>
                  </a:cubicBezTo>
                  <a:cubicBezTo>
                    <a:pt x="1411" y="1266"/>
                    <a:pt x="1414" y="1266"/>
                    <a:pt x="1418" y="1266"/>
                  </a:cubicBezTo>
                  <a:cubicBezTo>
                    <a:pt x="1453" y="1266"/>
                    <a:pt x="1466" y="1206"/>
                    <a:pt x="1427" y="1195"/>
                  </a:cubicBezTo>
                  <a:cubicBezTo>
                    <a:pt x="857" y="1014"/>
                    <a:pt x="315" y="572"/>
                    <a:pt x="74" y="20"/>
                  </a:cubicBezTo>
                  <a:cubicBezTo>
                    <a:pt x="69" y="6"/>
                    <a:pt x="59" y="0"/>
                    <a:pt x="49" y="0"/>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633" name="Google Shape;633;p3"/>
            <p:cNvSpPr/>
            <p:nvPr/>
          </p:nvSpPr>
          <p:spPr>
            <a:xfrm>
              <a:off x="2849850" y="2388475"/>
              <a:ext cx="23000" cy="19525"/>
            </a:xfrm>
            <a:custGeom>
              <a:avLst/>
              <a:gdLst/>
              <a:ahLst/>
              <a:cxnLst/>
              <a:rect l="l" t="t" r="r" b="b"/>
              <a:pathLst>
                <a:path w="920" h="781" extrusionOk="0">
                  <a:moveTo>
                    <a:pt x="50" y="1"/>
                  </a:moveTo>
                  <a:cubicBezTo>
                    <a:pt x="27" y="1"/>
                    <a:pt x="0" y="27"/>
                    <a:pt x="14" y="55"/>
                  </a:cubicBezTo>
                  <a:cubicBezTo>
                    <a:pt x="178" y="413"/>
                    <a:pt x="496" y="654"/>
                    <a:pt x="861" y="778"/>
                  </a:cubicBezTo>
                  <a:cubicBezTo>
                    <a:pt x="865" y="780"/>
                    <a:pt x="869" y="781"/>
                    <a:pt x="873" y="781"/>
                  </a:cubicBezTo>
                  <a:cubicBezTo>
                    <a:pt x="907" y="781"/>
                    <a:pt x="919" y="722"/>
                    <a:pt x="881" y="707"/>
                  </a:cubicBezTo>
                  <a:cubicBezTo>
                    <a:pt x="532" y="591"/>
                    <a:pt x="231" y="360"/>
                    <a:pt x="74" y="18"/>
                  </a:cubicBezTo>
                  <a:cubicBezTo>
                    <a:pt x="69" y="6"/>
                    <a:pt x="60" y="1"/>
                    <a:pt x="50" y="1"/>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634" name="Google Shape;634;p3"/>
            <p:cNvSpPr/>
            <p:nvPr/>
          </p:nvSpPr>
          <p:spPr>
            <a:xfrm>
              <a:off x="2684325" y="2357250"/>
              <a:ext cx="175400" cy="16925"/>
            </a:xfrm>
            <a:custGeom>
              <a:avLst/>
              <a:gdLst/>
              <a:ahLst/>
              <a:cxnLst/>
              <a:rect l="l" t="t" r="r" b="b"/>
              <a:pathLst>
                <a:path w="7016" h="677" extrusionOk="0">
                  <a:moveTo>
                    <a:pt x="55" y="0"/>
                  </a:moveTo>
                  <a:cubicBezTo>
                    <a:pt x="13" y="0"/>
                    <a:pt x="1" y="67"/>
                    <a:pt x="46" y="83"/>
                  </a:cubicBezTo>
                  <a:cubicBezTo>
                    <a:pt x="913" y="357"/>
                    <a:pt x="1809" y="535"/>
                    <a:pt x="2713" y="622"/>
                  </a:cubicBezTo>
                  <a:cubicBezTo>
                    <a:pt x="3116" y="658"/>
                    <a:pt x="3522" y="677"/>
                    <a:pt x="3927" y="677"/>
                  </a:cubicBezTo>
                  <a:cubicBezTo>
                    <a:pt x="4443" y="677"/>
                    <a:pt x="4960" y="647"/>
                    <a:pt x="5474" y="585"/>
                  </a:cubicBezTo>
                  <a:cubicBezTo>
                    <a:pt x="5976" y="521"/>
                    <a:pt x="6474" y="427"/>
                    <a:pt x="6966" y="300"/>
                  </a:cubicBezTo>
                  <a:cubicBezTo>
                    <a:pt x="7016" y="288"/>
                    <a:pt x="7002" y="218"/>
                    <a:pt x="6955" y="218"/>
                  </a:cubicBezTo>
                  <a:cubicBezTo>
                    <a:pt x="6951" y="218"/>
                    <a:pt x="6947" y="219"/>
                    <a:pt x="6943" y="220"/>
                  </a:cubicBezTo>
                  <a:cubicBezTo>
                    <a:pt x="6069" y="444"/>
                    <a:pt x="5169" y="565"/>
                    <a:pt x="4266" y="588"/>
                  </a:cubicBezTo>
                  <a:cubicBezTo>
                    <a:pt x="4156" y="591"/>
                    <a:pt x="4046" y="592"/>
                    <a:pt x="3935" y="592"/>
                  </a:cubicBezTo>
                  <a:cubicBezTo>
                    <a:pt x="3135" y="592"/>
                    <a:pt x="2334" y="518"/>
                    <a:pt x="1545" y="370"/>
                  </a:cubicBezTo>
                  <a:cubicBezTo>
                    <a:pt x="1046" y="277"/>
                    <a:pt x="555" y="153"/>
                    <a:pt x="70" y="2"/>
                  </a:cubicBezTo>
                  <a:cubicBezTo>
                    <a:pt x="65" y="1"/>
                    <a:pt x="60" y="0"/>
                    <a:pt x="55" y="0"/>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635" name="Google Shape;635;p3"/>
            <p:cNvSpPr/>
            <p:nvPr/>
          </p:nvSpPr>
          <p:spPr>
            <a:xfrm>
              <a:off x="2677775" y="2377525"/>
              <a:ext cx="188800" cy="19625"/>
            </a:xfrm>
            <a:custGeom>
              <a:avLst/>
              <a:gdLst/>
              <a:ahLst/>
              <a:cxnLst/>
              <a:rect l="l" t="t" r="r" b="b"/>
              <a:pathLst>
                <a:path w="7552" h="785" extrusionOk="0">
                  <a:moveTo>
                    <a:pt x="67" y="0"/>
                  </a:moveTo>
                  <a:cubicBezTo>
                    <a:pt x="27" y="0"/>
                    <a:pt x="0" y="58"/>
                    <a:pt x="43" y="78"/>
                  </a:cubicBezTo>
                  <a:cubicBezTo>
                    <a:pt x="904" y="483"/>
                    <a:pt x="1864" y="660"/>
                    <a:pt x="2804" y="737"/>
                  </a:cubicBezTo>
                  <a:cubicBezTo>
                    <a:pt x="3183" y="769"/>
                    <a:pt x="3564" y="784"/>
                    <a:pt x="3944" y="784"/>
                  </a:cubicBezTo>
                  <a:cubicBezTo>
                    <a:pt x="4602" y="784"/>
                    <a:pt x="5260" y="739"/>
                    <a:pt x="5913" y="654"/>
                  </a:cubicBezTo>
                  <a:cubicBezTo>
                    <a:pt x="6448" y="583"/>
                    <a:pt x="6981" y="483"/>
                    <a:pt x="7503" y="349"/>
                  </a:cubicBezTo>
                  <a:cubicBezTo>
                    <a:pt x="7552" y="337"/>
                    <a:pt x="7538" y="264"/>
                    <a:pt x="7494" y="264"/>
                  </a:cubicBezTo>
                  <a:cubicBezTo>
                    <a:pt x="7490" y="264"/>
                    <a:pt x="7487" y="265"/>
                    <a:pt x="7483" y="266"/>
                  </a:cubicBezTo>
                  <a:cubicBezTo>
                    <a:pt x="6532" y="510"/>
                    <a:pt x="5548" y="640"/>
                    <a:pt x="4571" y="684"/>
                  </a:cubicBezTo>
                  <a:cubicBezTo>
                    <a:pt x="4346" y="693"/>
                    <a:pt x="4120" y="699"/>
                    <a:pt x="3894" y="699"/>
                  </a:cubicBezTo>
                  <a:cubicBezTo>
                    <a:pt x="3106" y="699"/>
                    <a:pt x="2316" y="634"/>
                    <a:pt x="1546" y="473"/>
                  </a:cubicBezTo>
                  <a:cubicBezTo>
                    <a:pt x="1044" y="369"/>
                    <a:pt x="549" y="222"/>
                    <a:pt x="87" y="5"/>
                  </a:cubicBezTo>
                  <a:cubicBezTo>
                    <a:pt x="80" y="2"/>
                    <a:pt x="73" y="0"/>
                    <a:pt x="67" y="0"/>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636" name="Google Shape;636;p3"/>
            <p:cNvSpPr/>
            <p:nvPr/>
          </p:nvSpPr>
          <p:spPr>
            <a:xfrm>
              <a:off x="2623350" y="2381725"/>
              <a:ext cx="66450" cy="235600"/>
            </a:xfrm>
            <a:custGeom>
              <a:avLst/>
              <a:gdLst/>
              <a:ahLst/>
              <a:cxnLst/>
              <a:rect l="l" t="t" r="r" b="b"/>
              <a:pathLst>
                <a:path w="2658" h="9424" extrusionOk="0">
                  <a:moveTo>
                    <a:pt x="2604" y="0"/>
                  </a:moveTo>
                  <a:cubicBezTo>
                    <a:pt x="2587" y="0"/>
                    <a:pt x="2570" y="9"/>
                    <a:pt x="2565" y="30"/>
                  </a:cubicBezTo>
                  <a:cubicBezTo>
                    <a:pt x="2220" y="1225"/>
                    <a:pt x="1879" y="2420"/>
                    <a:pt x="1545" y="3618"/>
                  </a:cubicBezTo>
                  <a:cubicBezTo>
                    <a:pt x="1210" y="4829"/>
                    <a:pt x="878" y="6044"/>
                    <a:pt x="557" y="7258"/>
                  </a:cubicBezTo>
                  <a:cubicBezTo>
                    <a:pt x="373" y="7961"/>
                    <a:pt x="189" y="8664"/>
                    <a:pt x="9" y="9370"/>
                  </a:cubicBezTo>
                  <a:cubicBezTo>
                    <a:pt x="0" y="9402"/>
                    <a:pt x="28" y="9424"/>
                    <a:pt x="54" y="9424"/>
                  </a:cubicBezTo>
                  <a:cubicBezTo>
                    <a:pt x="71" y="9424"/>
                    <a:pt x="87" y="9415"/>
                    <a:pt x="92" y="9394"/>
                  </a:cubicBezTo>
                  <a:cubicBezTo>
                    <a:pt x="407" y="8155"/>
                    <a:pt x="731" y="6920"/>
                    <a:pt x="1066" y="5689"/>
                  </a:cubicBezTo>
                  <a:cubicBezTo>
                    <a:pt x="1391" y="4484"/>
                    <a:pt x="1726" y="3283"/>
                    <a:pt x="2067" y="2082"/>
                  </a:cubicBezTo>
                  <a:cubicBezTo>
                    <a:pt x="2257" y="1406"/>
                    <a:pt x="2452" y="730"/>
                    <a:pt x="2649" y="54"/>
                  </a:cubicBezTo>
                  <a:cubicBezTo>
                    <a:pt x="2657" y="22"/>
                    <a:pt x="2630" y="0"/>
                    <a:pt x="2604" y="0"/>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637" name="Google Shape;637;p3"/>
            <p:cNvSpPr/>
            <p:nvPr/>
          </p:nvSpPr>
          <p:spPr>
            <a:xfrm>
              <a:off x="2830700" y="2550125"/>
              <a:ext cx="49025" cy="31825"/>
            </a:xfrm>
            <a:custGeom>
              <a:avLst/>
              <a:gdLst/>
              <a:ahLst/>
              <a:cxnLst/>
              <a:rect l="l" t="t" r="r" b="b"/>
              <a:pathLst>
                <a:path w="1961" h="1273" extrusionOk="0">
                  <a:moveTo>
                    <a:pt x="1787" y="0"/>
                  </a:moveTo>
                  <a:lnTo>
                    <a:pt x="0" y="650"/>
                  </a:lnTo>
                  <a:lnTo>
                    <a:pt x="619" y="650"/>
                  </a:lnTo>
                  <a:lnTo>
                    <a:pt x="311" y="887"/>
                  </a:lnTo>
                  <a:lnTo>
                    <a:pt x="860" y="740"/>
                  </a:lnTo>
                  <a:lnTo>
                    <a:pt x="860" y="740"/>
                  </a:lnTo>
                  <a:lnTo>
                    <a:pt x="241" y="1272"/>
                  </a:lnTo>
                  <a:lnTo>
                    <a:pt x="1546" y="740"/>
                  </a:lnTo>
                  <a:lnTo>
                    <a:pt x="1205" y="740"/>
                  </a:lnTo>
                  <a:lnTo>
                    <a:pt x="1961" y="355"/>
                  </a:lnTo>
                  <a:lnTo>
                    <a:pt x="1272" y="385"/>
                  </a:lnTo>
                  <a:lnTo>
                    <a:pt x="1787" y="0"/>
                  </a:lnTo>
                  <a:close/>
                </a:path>
              </a:pathLst>
            </a:custGeom>
            <a:solidFill>
              <a:schemeClr val="dk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638" name="Google Shape;638;p3"/>
            <p:cNvSpPr/>
            <p:nvPr/>
          </p:nvSpPr>
          <p:spPr>
            <a:xfrm>
              <a:off x="2688150" y="2452250"/>
              <a:ext cx="35225" cy="30900"/>
            </a:xfrm>
            <a:custGeom>
              <a:avLst/>
              <a:gdLst/>
              <a:ahLst/>
              <a:cxnLst/>
              <a:rect l="l" t="t" r="r" b="b"/>
              <a:pathLst>
                <a:path w="1409" h="1236" extrusionOk="0">
                  <a:moveTo>
                    <a:pt x="311" y="0"/>
                  </a:moveTo>
                  <a:lnTo>
                    <a:pt x="515" y="412"/>
                  </a:lnTo>
                  <a:lnTo>
                    <a:pt x="0" y="204"/>
                  </a:lnTo>
                  <a:lnTo>
                    <a:pt x="827" y="1235"/>
                  </a:lnTo>
                  <a:lnTo>
                    <a:pt x="689" y="720"/>
                  </a:lnTo>
                  <a:lnTo>
                    <a:pt x="1409" y="1168"/>
                  </a:lnTo>
                  <a:lnTo>
                    <a:pt x="756" y="412"/>
                  </a:lnTo>
                  <a:lnTo>
                    <a:pt x="997" y="412"/>
                  </a:lnTo>
                  <a:lnTo>
                    <a:pt x="311" y="0"/>
                  </a:lnTo>
                  <a:close/>
                </a:path>
              </a:pathLst>
            </a:custGeom>
            <a:solidFill>
              <a:schemeClr val="dk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639" name="Google Shape;639;p3"/>
            <p:cNvSpPr/>
            <p:nvPr/>
          </p:nvSpPr>
          <p:spPr>
            <a:xfrm>
              <a:off x="2720075" y="2231725"/>
              <a:ext cx="21200" cy="7750"/>
            </a:xfrm>
            <a:custGeom>
              <a:avLst/>
              <a:gdLst/>
              <a:ahLst/>
              <a:cxnLst/>
              <a:rect l="l" t="t" r="r" b="b"/>
              <a:pathLst>
                <a:path w="848" h="310" extrusionOk="0">
                  <a:moveTo>
                    <a:pt x="775" y="1"/>
                  </a:moveTo>
                  <a:cubicBezTo>
                    <a:pt x="763" y="1"/>
                    <a:pt x="751" y="6"/>
                    <a:pt x="741" y="18"/>
                  </a:cubicBezTo>
                  <a:cubicBezTo>
                    <a:pt x="631" y="139"/>
                    <a:pt x="469" y="208"/>
                    <a:pt x="306" y="208"/>
                  </a:cubicBezTo>
                  <a:cubicBezTo>
                    <a:pt x="231" y="208"/>
                    <a:pt x="155" y="193"/>
                    <a:pt x="85" y="161"/>
                  </a:cubicBezTo>
                  <a:cubicBezTo>
                    <a:pt x="76" y="158"/>
                    <a:pt x="67" y="156"/>
                    <a:pt x="59" y="156"/>
                  </a:cubicBezTo>
                  <a:cubicBezTo>
                    <a:pt x="42" y="156"/>
                    <a:pt x="26" y="164"/>
                    <a:pt x="15" y="181"/>
                  </a:cubicBezTo>
                  <a:cubicBezTo>
                    <a:pt x="1" y="202"/>
                    <a:pt x="8" y="238"/>
                    <a:pt x="31" y="251"/>
                  </a:cubicBezTo>
                  <a:cubicBezTo>
                    <a:pt x="120" y="290"/>
                    <a:pt x="214" y="309"/>
                    <a:pt x="309" y="309"/>
                  </a:cubicBezTo>
                  <a:cubicBezTo>
                    <a:pt x="498" y="309"/>
                    <a:pt x="685" y="234"/>
                    <a:pt x="815" y="91"/>
                  </a:cubicBezTo>
                  <a:cubicBezTo>
                    <a:pt x="848" y="53"/>
                    <a:pt x="812" y="1"/>
                    <a:pt x="775" y="1"/>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640" name="Google Shape;640;p3"/>
            <p:cNvSpPr/>
            <p:nvPr/>
          </p:nvSpPr>
          <p:spPr>
            <a:xfrm>
              <a:off x="2819800" y="2228550"/>
              <a:ext cx="16850" cy="17250"/>
            </a:xfrm>
            <a:custGeom>
              <a:avLst/>
              <a:gdLst/>
              <a:ahLst/>
              <a:cxnLst/>
              <a:rect l="l" t="t" r="r" b="b"/>
              <a:pathLst>
                <a:path w="674" h="690" extrusionOk="0">
                  <a:moveTo>
                    <a:pt x="56" y="1"/>
                  </a:moveTo>
                  <a:cubicBezTo>
                    <a:pt x="30" y="1"/>
                    <a:pt x="4" y="17"/>
                    <a:pt x="4" y="51"/>
                  </a:cubicBezTo>
                  <a:cubicBezTo>
                    <a:pt x="1" y="378"/>
                    <a:pt x="282" y="673"/>
                    <a:pt x="610" y="690"/>
                  </a:cubicBezTo>
                  <a:cubicBezTo>
                    <a:pt x="611" y="690"/>
                    <a:pt x="612" y="690"/>
                    <a:pt x="613" y="690"/>
                  </a:cubicBezTo>
                  <a:cubicBezTo>
                    <a:pt x="674" y="690"/>
                    <a:pt x="673" y="593"/>
                    <a:pt x="610" y="590"/>
                  </a:cubicBezTo>
                  <a:cubicBezTo>
                    <a:pt x="336" y="573"/>
                    <a:pt x="105" y="322"/>
                    <a:pt x="108" y="51"/>
                  </a:cubicBezTo>
                  <a:cubicBezTo>
                    <a:pt x="108" y="17"/>
                    <a:pt x="82" y="1"/>
                    <a:pt x="56" y="1"/>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641" name="Google Shape;641;p3"/>
            <p:cNvSpPr/>
            <p:nvPr/>
          </p:nvSpPr>
          <p:spPr>
            <a:xfrm>
              <a:off x="2735075" y="2257900"/>
              <a:ext cx="88775" cy="6800"/>
            </a:xfrm>
            <a:custGeom>
              <a:avLst/>
              <a:gdLst/>
              <a:ahLst/>
              <a:cxnLst/>
              <a:rect l="l" t="t" r="r" b="b"/>
              <a:pathLst>
                <a:path w="3551" h="272" extrusionOk="0">
                  <a:moveTo>
                    <a:pt x="3469" y="0"/>
                  </a:moveTo>
                  <a:cubicBezTo>
                    <a:pt x="3467" y="0"/>
                    <a:pt x="3464" y="1"/>
                    <a:pt x="3461" y="1"/>
                  </a:cubicBezTo>
                  <a:cubicBezTo>
                    <a:pt x="2831" y="119"/>
                    <a:pt x="2188" y="168"/>
                    <a:pt x="1546" y="168"/>
                  </a:cubicBezTo>
                  <a:cubicBezTo>
                    <a:pt x="1301" y="168"/>
                    <a:pt x="1055" y="161"/>
                    <a:pt x="810" y="148"/>
                  </a:cubicBezTo>
                  <a:cubicBezTo>
                    <a:pt x="562" y="135"/>
                    <a:pt x="315" y="112"/>
                    <a:pt x="68" y="88"/>
                  </a:cubicBezTo>
                  <a:cubicBezTo>
                    <a:pt x="65" y="87"/>
                    <a:pt x="62" y="87"/>
                    <a:pt x="59" y="87"/>
                  </a:cubicBezTo>
                  <a:cubicBezTo>
                    <a:pt x="0" y="87"/>
                    <a:pt x="3" y="182"/>
                    <a:pt x="68" y="188"/>
                  </a:cubicBezTo>
                  <a:cubicBezTo>
                    <a:pt x="558" y="242"/>
                    <a:pt x="1052" y="272"/>
                    <a:pt x="1545" y="272"/>
                  </a:cubicBezTo>
                  <a:cubicBezTo>
                    <a:pt x="1947" y="272"/>
                    <a:pt x="2348" y="252"/>
                    <a:pt x="2748" y="208"/>
                  </a:cubicBezTo>
                  <a:cubicBezTo>
                    <a:pt x="2995" y="182"/>
                    <a:pt x="3243" y="148"/>
                    <a:pt x="3487" y="101"/>
                  </a:cubicBezTo>
                  <a:cubicBezTo>
                    <a:pt x="3551" y="88"/>
                    <a:pt x="3527" y="0"/>
                    <a:pt x="3469"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642" name="Google Shape;642;p3"/>
            <p:cNvSpPr/>
            <p:nvPr/>
          </p:nvSpPr>
          <p:spPr>
            <a:xfrm>
              <a:off x="2729375" y="2260000"/>
              <a:ext cx="8525" cy="63550"/>
            </a:xfrm>
            <a:custGeom>
              <a:avLst/>
              <a:gdLst/>
              <a:ahLst/>
              <a:cxnLst/>
              <a:rect l="l" t="t" r="r" b="b"/>
              <a:pathLst>
                <a:path w="341" h="2542" extrusionOk="0">
                  <a:moveTo>
                    <a:pt x="290" y="1"/>
                  </a:moveTo>
                  <a:cubicBezTo>
                    <a:pt x="264" y="1"/>
                    <a:pt x="237" y="17"/>
                    <a:pt x="235" y="51"/>
                  </a:cubicBezTo>
                  <a:cubicBezTo>
                    <a:pt x="175" y="867"/>
                    <a:pt x="78" y="1677"/>
                    <a:pt x="4" y="2493"/>
                  </a:cubicBezTo>
                  <a:cubicBezTo>
                    <a:pt x="1" y="2525"/>
                    <a:pt x="25" y="2542"/>
                    <a:pt x="51" y="2542"/>
                  </a:cubicBezTo>
                  <a:cubicBezTo>
                    <a:pt x="77" y="2542"/>
                    <a:pt x="104" y="2525"/>
                    <a:pt x="108" y="2493"/>
                  </a:cubicBezTo>
                  <a:cubicBezTo>
                    <a:pt x="182" y="1677"/>
                    <a:pt x="279" y="867"/>
                    <a:pt x="339" y="51"/>
                  </a:cubicBezTo>
                  <a:cubicBezTo>
                    <a:pt x="341" y="17"/>
                    <a:pt x="315" y="1"/>
                    <a:pt x="290" y="1"/>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643" name="Google Shape;643;p3"/>
            <p:cNvSpPr/>
            <p:nvPr/>
          </p:nvSpPr>
          <p:spPr>
            <a:xfrm>
              <a:off x="2729025" y="2321500"/>
              <a:ext cx="53075" cy="24075"/>
            </a:xfrm>
            <a:custGeom>
              <a:avLst/>
              <a:gdLst/>
              <a:ahLst/>
              <a:cxnLst/>
              <a:rect l="l" t="t" r="r" b="b"/>
              <a:pathLst>
                <a:path w="2123" h="963" extrusionOk="0">
                  <a:moveTo>
                    <a:pt x="71" y="0"/>
                  </a:moveTo>
                  <a:cubicBezTo>
                    <a:pt x="29" y="0"/>
                    <a:pt x="1" y="68"/>
                    <a:pt x="45" y="101"/>
                  </a:cubicBezTo>
                  <a:cubicBezTo>
                    <a:pt x="339" y="311"/>
                    <a:pt x="674" y="472"/>
                    <a:pt x="1005" y="616"/>
                  </a:cubicBezTo>
                  <a:cubicBezTo>
                    <a:pt x="1337" y="760"/>
                    <a:pt x="1681" y="890"/>
                    <a:pt x="2036" y="961"/>
                  </a:cubicBezTo>
                  <a:cubicBezTo>
                    <a:pt x="2040" y="962"/>
                    <a:pt x="2044" y="962"/>
                    <a:pt x="2047" y="962"/>
                  </a:cubicBezTo>
                  <a:cubicBezTo>
                    <a:pt x="2103" y="962"/>
                    <a:pt x="2122" y="873"/>
                    <a:pt x="2063" y="861"/>
                  </a:cubicBezTo>
                  <a:cubicBezTo>
                    <a:pt x="1711" y="793"/>
                    <a:pt x="1366" y="663"/>
                    <a:pt x="1039" y="519"/>
                  </a:cubicBezTo>
                  <a:cubicBezTo>
                    <a:pt x="714" y="379"/>
                    <a:pt x="386" y="221"/>
                    <a:pt x="98" y="10"/>
                  </a:cubicBezTo>
                  <a:cubicBezTo>
                    <a:pt x="89" y="3"/>
                    <a:pt x="80" y="0"/>
                    <a:pt x="71"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644" name="Google Shape;644;p3"/>
            <p:cNvSpPr/>
            <p:nvPr/>
          </p:nvSpPr>
          <p:spPr>
            <a:xfrm>
              <a:off x="2779200" y="2325225"/>
              <a:ext cx="41550" cy="20250"/>
            </a:xfrm>
            <a:custGeom>
              <a:avLst/>
              <a:gdLst/>
              <a:ahLst/>
              <a:cxnLst/>
              <a:rect l="l" t="t" r="r" b="b"/>
              <a:pathLst>
                <a:path w="1662" h="810" extrusionOk="0">
                  <a:moveTo>
                    <a:pt x="1581" y="0"/>
                  </a:moveTo>
                  <a:cubicBezTo>
                    <a:pt x="1570" y="0"/>
                    <a:pt x="1558" y="4"/>
                    <a:pt x="1548" y="12"/>
                  </a:cubicBezTo>
                  <a:cubicBezTo>
                    <a:pt x="1344" y="182"/>
                    <a:pt x="1106" y="316"/>
                    <a:pt x="865" y="426"/>
                  </a:cubicBezTo>
                  <a:cubicBezTo>
                    <a:pt x="607" y="551"/>
                    <a:pt x="337" y="647"/>
                    <a:pt x="59" y="712"/>
                  </a:cubicBezTo>
                  <a:cubicBezTo>
                    <a:pt x="0" y="723"/>
                    <a:pt x="18" y="810"/>
                    <a:pt x="71" y="810"/>
                  </a:cubicBezTo>
                  <a:cubicBezTo>
                    <a:pt x="76" y="810"/>
                    <a:pt x="81" y="809"/>
                    <a:pt x="85" y="808"/>
                  </a:cubicBezTo>
                  <a:cubicBezTo>
                    <a:pt x="374" y="744"/>
                    <a:pt x="652" y="641"/>
                    <a:pt x="916" y="517"/>
                  </a:cubicBezTo>
                  <a:cubicBezTo>
                    <a:pt x="1166" y="400"/>
                    <a:pt x="1407" y="263"/>
                    <a:pt x="1622" y="85"/>
                  </a:cubicBezTo>
                  <a:cubicBezTo>
                    <a:pt x="1661" y="51"/>
                    <a:pt x="1624" y="0"/>
                    <a:pt x="1581"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645" name="Google Shape;645;p3"/>
            <p:cNvSpPr/>
            <p:nvPr/>
          </p:nvSpPr>
          <p:spPr>
            <a:xfrm>
              <a:off x="2818275" y="2258250"/>
              <a:ext cx="6575" cy="68775"/>
            </a:xfrm>
            <a:custGeom>
              <a:avLst/>
              <a:gdLst/>
              <a:ahLst/>
              <a:cxnLst/>
              <a:rect l="l" t="t" r="r" b="b"/>
              <a:pathLst>
                <a:path w="263" h="2751" extrusionOk="0">
                  <a:moveTo>
                    <a:pt x="145" y="0"/>
                  </a:moveTo>
                  <a:cubicBezTo>
                    <a:pt x="119" y="0"/>
                    <a:pt x="94" y="17"/>
                    <a:pt x="96" y="50"/>
                  </a:cubicBezTo>
                  <a:cubicBezTo>
                    <a:pt x="139" y="924"/>
                    <a:pt x="162" y="1820"/>
                    <a:pt x="8" y="2688"/>
                  </a:cubicBezTo>
                  <a:cubicBezTo>
                    <a:pt x="0" y="2726"/>
                    <a:pt x="34" y="2751"/>
                    <a:pt x="64" y="2751"/>
                  </a:cubicBezTo>
                  <a:cubicBezTo>
                    <a:pt x="84" y="2751"/>
                    <a:pt x="103" y="2740"/>
                    <a:pt x="109" y="2714"/>
                  </a:cubicBezTo>
                  <a:cubicBezTo>
                    <a:pt x="263" y="1837"/>
                    <a:pt x="243" y="934"/>
                    <a:pt x="199" y="50"/>
                  </a:cubicBezTo>
                  <a:cubicBezTo>
                    <a:pt x="198" y="17"/>
                    <a:pt x="171" y="0"/>
                    <a:pt x="145"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646" name="Google Shape;646;p3"/>
            <p:cNvSpPr/>
            <p:nvPr/>
          </p:nvSpPr>
          <p:spPr>
            <a:xfrm>
              <a:off x="2733525" y="2276850"/>
              <a:ext cx="90550" cy="9600"/>
            </a:xfrm>
            <a:custGeom>
              <a:avLst/>
              <a:gdLst/>
              <a:ahLst/>
              <a:cxnLst/>
              <a:rect l="l" t="t" r="r" b="b"/>
              <a:pathLst>
                <a:path w="3622" h="384" extrusionOk="0">
                  <a:moveTo>
                    <a:pt x="3549" y="1"/>
                  </a:moveTo>
                  <a:cubicBezTo>
                    <a:pt x="3545" y="1"/>
                    <a:pt x="3540" y="1"/>
                    <a:pt x="3536" y="3"/>
                  </a:cubicBezTo>
                  <a:cubicBezTo>
                    <a:pt x="2902" y="182"/>
                    <a:pt x="2248" y="283"/>
                    <a:pt x="1591" y="283"/>
                  </a:cubicBezTo>
                  <a:cubicBezTo>
                    <a:pt x="1388" y="283"/>
                    <a:pt x="1185" y="273"/>
                    <a:pt x="982" y="253"/>
                  </a:cubicBezTo>
                  <a:cubicBezTo>
                    <a:pt x="681" y="224"/>
                    <a:pt x="383" y="170"/>
                    <a:pt x="89" y="100"/>
                  </a:cubicBezTo>
                  <a:cubicBezTo>
                    <a:pt x="84" y="99"/>
                    <a:pt x="80" y="98"/>
                    <a:pt x="75" y="98"/>
                  </a:cubicBezTo>
                  <a:cubicBezTo>
                    <a:pt x="21" y="98"/>
                    <a:pt x="1" y="185"/>
                    <a:pt x="62" y="200"/>
                  </a:cubicBezTo>
                  <a:cubicBezTo>
                    <a:pt x="570" y="323"/>
                    <a:pt x="1089" y="383"/>
                    <a:pt x="1608" y="383"/>
                  </a:cubicBezTo>
                  <a:cubicBezTo>
                    <a:pt x="2050" y="383"/>
                    <a:pt x="2493" y="340"/>
                    <a:pt x="2930" y="253"/>
                  </a:cubicBezTo>
                  <a:cubicBezTo>
                    <a:pt x="3144" y="213"/>
                    <a:pt x="3355" y="163"/>
                    <a:pt x="3563" y="103"/>
                  </a:cubicBezTo>
                  <a:cubicBezTo>
                    <a:pt x="3621" y="88"/>
                    <a:pt x="3603" y="1"/>
                    <a:pt x="3549" y="1"/>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647" name="Google Shape;647;p3"/>
            <p:cNvSpPr/>
            <p:nvPr/>
          </p:nvSpPr>
          <p:spPr>
            <a:xfrm>
              <a:off x="3001775" y="2039100"/>
              <a:ext cx="153200" cy="146100"/>
            </a:xfrm>
            <a:custGeom>
              <a:avLst/>
              <a:gdLst/>
              <a:ahLst/>
              <a:cxnLst/>
              <a:rect l="l" t="t" r="r" b="b"/>
              <a:pathLst>
                <a:path w="6128" h="5844" extrusionOk="0">
                  <a:moveTo>
                    <a:pt x="1860" y="1766"/>
                  </a:moveTo>
                  <a:lnTo>
                    <a:pt x="1886" y="1801"/>
                  </a:lnTo>
                  <a:lnTo>
                    <a:pt x="1886" y="1801"/>
                  </a:lnTo>
                  <a:cubicBezTo>
                    <a:pt x="1878" y="1789"/>
                    <a:pt x="1870" y="1777"/>
                    <a:pt x="1860" y="1766"/>
                  </a:cubicBezTo>
                  <a:close/>
                  <a:moveTo>
                    <a:pt x="1404" y="3484"/>
                  </a:moveTo>
                  <a:cubicBezTo>
                    <a:pt x="1551" y="3484"/>
                    <a:pt x="1693" y="3542"/>
                    <a:pt x="1791" y="3657"/>
                  </a:cubicBezTo>
                  <a:cubicBezTo>
                    <a:pt x="1981" y="3877"/>
                    <a:pt x="1938" y="4226"/>
                    <a:pt x="1697" y="4433"/>
                  </a:cubicBezTo>
                  <a:cubicBezTo>
                    <a:pt x="1581" y="4533"/>
                    <a:pt x="1440" y="4582"/>
                    <a:pt x="1303" y="4582"/>
                  </a:cubicBezTo>
                  <a:cubicBezTo>
                    <a:pt x="1156" y="4582"/>
                    <a:pt x="1014" y="4524"/>
                    <a:pt x="917" y="4410"/>
                  </a:cubicBezTo>
                  <a:cubicBezTo>
                    <a:pt x="726" y="4189"/>
                    <a:pt x="770" y="3840"/>
                    <a:pt x="1011" y="3633"/>
                  </a:cubicBezTo>
                  <a:cubicBezTo>
                    <a:pt x="1127" y="3534"/>
                    <a:pt x="1268" y="3484"/>
                    <a:pt x="1404" y="3484"/>
                  </a:cubicBezTo>
                  <a:close/>
                  <a:moveTo>
                    <a:pt x="3758" y="1"/>
                  </a:moveTo>
                  <a:cubicBezTo>
                    <a:pt x="3512" y="1"/>
                    <a:pt x="3270" y="51"/>
                    <a:pt x="3048" y="160"/>
                  </a:cubicBezTo>
                  <a:cubicBezTo>
                    <a:pt x="2433" y="464"/>
                    <a:pt x="1690" y="1281"/>
                    <a:pt x="1961" y="1907"/>
                  </a:cubicBezTo>
                  <a:lnTo>
                    <a:pt x="1886" y="1801"/>
                  </a:lnTo>
                  <a:lnTo>
                    <a:pt x="1886" y="1801"/>
                  </a:lnTo>
                  <a:cubicBezTo>
                    <a:pt x="2037" y="2042"/>
                    <a:pt x="1855" y="2393"/>
                    <a:pt x="1599" y="2549"/>
                  </a:cubicBezTo>
                  <a:cubicBezTo>
                    <a:pt x="1332" y="2710"/>
                    <a:pt x="1008" y="2753"/>
                    <a:pt x="739" y="2910"/>
                  </a:cubicBezTo>
                  <a:cubicBezTo>
                    <a:pt x="0" y="3338"/>
                    <a:pt x="13" y="4517"/>
                    <a:pt x="606" y="5136"/>
                  </a:cubicBezTo>
                  <a:cubicBezTo>
                    <a:pt x="1102" y="5657"/>
                    <a:pt x="1846" y="5844"/>
                    <a:pt x="2578" y="5844"/>
                  </a:cubicBezTo>
                  <a:cubicBezTo>
                    <a:pt x="2716" y="5844"/>
                    <a:pt x="2853" y="5837"/>
                    <a:pt x="2988" y="5825"/>
                  </a:cubicBezTo>
                  <a:cubicBezTo>
                    <a:pt x="3862" y="5745"/>
                    <a:pt x="4755" y="5437"/>
                    <a:pt x="5334" y="4778"/>
                  </a:cubicBezTo>
                  <a:cubicBezTo>
                    <a:pt x="5947" y="4085"/>
                    <a:pt x="6127" y="3085"/>
                    <a:pt x="5959" y="2178"/>
                  </a:cubicBezTo>
                  <a:cubicBezTo>
                    <a:pt x="5833" y="1505"/>
                    <a:pt x="5515" y="849"/>
                    <a:pt x="4976" y="427"/>
                  </a:cubicBezTo>
                  <a:cubicBezTo>
                    <a:pt x="4632" y="158"/>
                    <a:pt x="4191" y="1"/>
                    <a:pt x="3758" y="1"/>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648" name="Google Shape;648;p3"/>
            <p:cNvSpPr/>
            <p:nvPr/>
          </p:nvSpPr>
          <p:spPr>
            <a:xfrm>
              <a:off x="3033975" y="2121775"/>
              <a:ext cx="16550" cy="19375"/>
            </a:xfrm>
            <a:custGeom>
              <a:avLst/>
              <a:gdLst/>
              <a:ahLst/>
              <a:cxnLst/>
              <a:rect l="l" t="t" r="r" b="b"/>
              <a:pathLst>
                <a:path w="662" h="775" extrusionOk="0">
                  <a:moveTo>
                    <a:pt x="545" y="1"/>
                  </a:moveTo>
                  <a:cubicBezTo>
                    <a:pt x="535" y="1"/>
                    <a:pt x="524" y="3"/>
                    <a:pt x="512" y="8"/>
                  </a:cubicBezTo>
                  <a:cubicBezTo>
                    <a:pt x="422" y="45"/>
                    <a:pt x="211" y="377"/>
                    <a:pt x="1" y="774"/>
                  </a:cubicBezTo>
                  <a:lnTo>
                    <a:pt x="583" y="621"/>
                  </a:lnTo>
                  <a:cubicBezTo>
                    <a:pt x="632" y="328"/>
                    <a:pt x="661" y="1"/>
                    <a:pt x="545" y="1"/>
                  </a:cubicBezTo>
                  <a:close/>
                </a:path>
              </a:pathLst>
            </a:custGeom>
            <a:solidFill>
              <a:srgbClr val="A56B6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649" name="Google Shape;649;p3"/>
            <p:cNvSpPr/>
            <p:nvPr/>
          </p:nvSpPr>
          <p:spPr>
            <a:xfrm>
              <a:off x="2729225" y="1971950"/>
              <a:ext cx="97225" cy="87500"/>
            </a:xfrm>
            <a:custGeom>
              <a:avLst/>
              <a:gdLst/>
              <a:ahLst/>
              <a:cxnLst/>
              <a:rect l="l" t="t" r="r" b="b"/>
              <a:pathLst>
                <a:path w="3889" h="3500" extrusionOk="0">
                  <a:moveTo>
                    <a:pt x="2059" y="0"/>
                  </a:moveTo>
                  <a:cubicBezTo>
                    <a:pt x="1732" y="0"/>
                    <a:pt x="1402" y="56"/>
                    <a:pt x="1094" y="159"/>
                  </a:cubicBezTo>
                  <a:cubicBezTo>
                    <a:pt x="856" y="239"/>
                    <a:pt x="623" y="347"/>
                    <a:pt x="442" y="523"/>
                  </a:cubicBezTo>
                  <a:cubicBezTo>
                    <a:pt x="265" y="701"/>
                    <a:pt x="151" y="955"/>
                    <a:pt x="194" y="1203"/>
                  </a:cubicBezTo>
                  <a:lnTo>
                    <a:pt x="24" y="2602"/>
                  </a:lnTo>
                  <a:cubicBezTo>
                    <a:pt x="0" y="2866"/>
                    <a:pt x="24" y="3157"/>
                    <a:pt x="204" y="3351"/>
                  </a:cubicBezTo>
                  <a:cubicBezTo>
                    <a:pt x="293" y="3448"/>
                    <a:pt x="428" y="3499"/>
                    <a:pt x="557" y="3499"/>
                  </a:cubicBezTo>
                  <a:cubicBezTo>
                    <a:pt x="692" y="3499"/>
                    <a:pt x="820" y="3443"/>
                    <a:pt x="880" y="3321"/>
                  </a:cubicBezTo>
                  <a:lnTo>
                    <a:pt x="880" y="3321"/>
                  </a:lnTo>
                  <a:cubicBezTo>
                    <a:pt x="859" y="3329"/>
                    <a:pt x="837" y="3333"/>
                    <a:pt x="816" y="3333"/>
                  </a:cubicBezTo>
                  <a:cubicBezTo>
                    <a:pt x="728" y="3333"/>
                    <a:pt x="641" y="3272"/>
                    <a:pt x="592" y="3194"/>
                  </a:cubicBezTo>
                  <a:cubicBezTo>
                    <a:pt x="532" y="3100"/>
                    <a:pt x="522" y="2983"/>
                    <a:pt x="512" y="2869"/>
                  </a:cubicBezTo>
                  <a:cubicBezTo>
                    <a:pt x="492" y="2659"/>
                    <a:pt x="475" y="2438"/>
                    <a:pt x="546" y="2237"/>
                  </a:cubicBezTo>
                  <a:cubicBezTo>
                    <a:pt x="689" y="1839"/>
                    <a:pt x="1154" y="1638"/>
                    <a:pt x="1579" y="1624"/>
                  </a:cubicBezTo>
                  <a:cubicBezTo>
                    <a:pt x="1601" y="1624"/>
                    <a:pt x="1622" y="1623"/>
                    <a:pt x="1643" y="1623"/>
                  </a:cubicBezTo>
                  <a:cubicBezTo>
                    <a:pt x="2046" y="1623"/>
                    <a:pt x="2444" y="1733"/>
                    <a:pt x="2847" y="1755"/>
                  </a:cubicBezTo>
                  <a:cubicBezTo>
                    <a:pt x="2889" y="1758"/>
                    <a:pt x="2932" y="1759"/>
                    <a:pt x="2974" y="1759"/>
                  </a:cubicBezTo>
                  <a:cubicBezTo>
                    <a:pt x="3159" y="1759"/>
                    <a:pt x="3347" y="1733"/>
                    <a:pt x="3510" y="1648"/>
                  </a:cubicBezTo>
                  <a:cubicBezTo>
                    <a:pt x="3715" y="1547"/>
                    <a:pt x="3879" y="1346"/>
                    <a:pt x="3885" y="1119"/>
                  </a:cubicBezTo>
                  <a:cubicBezTo>
                    <a:pt x="3888" y="892"/>
                    <a:pt x="3744" y="688"/>
                    <a:pt x="3577" y="537"/>
                  </a:cubicBezTo>
                  <a:cubicBezTo>
                    <a:pt x="3168" y="164"/>
                    <a:pt x="2618" y="0"/>
                    <a:pt x="2059" y="0"/>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650" name="Google Shape;650;p3"/>
            <p:cNvSpPr/>
            <p:nvPr/>
          </p:nvSpPr>
          <p:spPr>
            <a:xfrm>
              <a:off x="2563025" y="1975975"/>
              <a:ext cx="26775" cy="16025"/>
            </a:xfrm>
            <a:custGeom>
              <a:avLst/>
              <a:gdLst/>
              <a:ahLst/>
              <a:cxnLst/>
              <a:rect l="l" t="t" r="r" b="b"/>
              <a:pathLst>
                <a:path w="1071" h="641" extrusionOk="0">
                  <a:moveTo>
                    <a:pt x="561" y="0"/>
                  </a:moveTo>
                  <a:cubicBezTo>
                    <a:pt x="505" y="0"/>
                    <a:pt x="449" y="4"/>
                    <a:pt x="394" y="11"/>
                  </a:cubicBezTo>
                  <a:cubicBezTo>
                    <a:pt x="273" y="25"/>
                    <a:pt x="150" y="61"/>
                    <a:pt x="76" y="152"/>
                  </a:cubicBezTo>
                  <a:cubicBezTo>
                    <a:pt x="0" y="244"/>
                    <a:pt x="6" y="399"/>
                    <a:pt x="106" y="456"/>
                  </a:cubicBezTo>
                  <a:lnTo>
                    <a:pt x="106" y="456"/>
                  </a:lnTo>
                  <a:cubicBezTo>
                    <a:pt x="118" y="553"/>
                    <a:pt x="217" y="637"/>
                    <a:pt x="320" y="640"/>
                  </a:cubicBezTo>
                  <a:cubicBezTo>
                    <a:pt x="322" y="640"/>
                    <a:pt x="324" y="640"/>
                    <a:pt x="327" y="640"/>
                  </a:cubicBezTo>
                  <a:cubicBezTo>
                    <a:pt x="448" y="640"/>
                    <a:pt x="556" y="555"/>
                    <a:pt x="615" y="450"/>
                  </a:cubicBezTo>
                  <a:cubicBezTo>
                    <a:pt x="661" y="369"/>
                    <a:pt x="685" y="276"/>
                    <a:pt x="742" y="206"/>
                  </a:cubicBezTo>
                  <a:cubicBezTo>
                    <a:pt x="802" y="131"/>
                    <a:pt x="899" y="89"/>
                    <a:pt x="995" y="89"/>
                  </a:cubicBezTo>
                  <a:cubicBezTo>
                    <a:pt x="1020" y="89"/>
                    <a:pt x="1045" y="92"/>
                    <a:pt x="1070" y="98"/>
                  </a:cubicBezTo>
                  <a:cubicBezTo>
                    <a:pt x="908" y="35"/>
                    <a:pt x="734" y="0"/>
                    <a:pt x="561" y="0"/>
                  </a:cubicBez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651" name="Google Shape;651;p3"/>
            <p:cNvSpPr/>
            <p:nvPr/>
          </p:nvSpPr>
          <p:spPr>
            <a:xfrm>
              <a:off x="2469050" y="1989325"/>
              <a:ext cx="88125" cy="53300"/>
            </a:xfrm>
            <a:custGeom>
              <a:avLst/>
              <a:gdLst/>
              <a:ahLst/>
              <a:cxnLst/>
              <a:rect l="l" t="t" r="r" b="b"/>
              <a:pathLst>
                <a:path w="3525" h="2132" extrusionOk="0">
                  <a:moveTo>
                    <a:pt x="3348" y="0"/>
                  </a:moveTo>
                  <a:cubicBezTo>
                    <a:pt x="3328" y="0"/>
                    <a:pt x="3307" y="9"/>
                    <a:pt x="3286" y="16"/>
                  </a:cubicBezTo>
                  <a:cubicBezTo>
                    <a:pt x="2202" y="444"/>
                    <a:pt x="1168" y="1006"/>
                    <a:pt x="224" y="1689"/>
                  </a:cubicBezTo>
                  <a:cubicBezTo>
                    <a:pt x="148" y="1746"/>
                    <a:pt x="71" y="1803"/>
                    <a:pt x="34" y="1890"/>
                  </a:cubicBezTo>
                  <a:cubicBezTo>
                    <a:pt x="0" y="1977"/>
                    <a:pt x="31" y="2094"/>
                    <a:pt x="117" y="2124"/>
                  </a:cubicBezTo>
                  <a:cubicBezTo>
                    <a:pt x="133" y="2129"/>
                    <a:pt x="149" y="2131"/>
                    <a:pt x="165" y="2131"/>
                  </a:cubicBezTo>
                  <a:cubicBezTo>
                    <a:pt x="205" y="2131"/>
                    <a:pt x="247" y="2119"/>
                    <a:pt x="284" y="2104"/>
                  </a:cubicBezTo>
                  <a:cubicBezTo>
                    <a:pt x="1446" y="1669"/>
                    <a:pt x="2547" y="1067"/>
                    <a:pt x="3524" y="297"/>
                  </a:cubicBezTo>
                  <a:lnTo>
                    <a:pt x="3524" y="287"/>
                  </a:lnTo>
                  <a:cubicBezTo>
                    <a:pt x="3510" y="170"/>
                    <a:pt x="3461" y="133"/>
                    <a:pt x="3420" y="60"/>
                  </a:cubicBezTo>
                  <a:cubicBezTo>
                    <a:pt x="3410" y="39"/>
                    <a:pt x="3396" y="16"/>
                    <a:pt x="3373" y="6"/>
                  </a:cubicBezTo>
                  <a:cubicBezTo>
                    <a:pt x="3365" y="2"/>
                    <a:pt x="3357" y="0"/>
                    <a:pt x="3348" y="0"/>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652" name="Google Shape;652;p3"/>
            <p:cNvSpPr/>
            <p:nvPr/>
          </p:nvSpPr>
          <p:spPr>
            <a:xfrm>
              <a:off x="2552550" y="1984775"/>
              <a:ext cx="15075" cy="12000"/>
            </a:xfrm>
            <a:custGeom>
              <a:avLst/>
              <a:gdLst/>
              <a:ahLst/>
              <a:cxnLst/>
              <a:rect l="l" t="t" r="r" b="b"/>
              <a:pathLst>
                <a:path w="603" h="480" extrusionOk="0">
                  <a:moveTo>
                    <a:pt x="495" y="1"/>
                  </a:moveTo>
                  <a:cubicBezTo>
                    <a:pt x="271" y="61"/>
                    <a:pt x="0" y="185"/>
                    <a:pt x="0" y="185"/>
                  </a:cubicBezTo>
                  <a:cubicBezTo>
                    <a:pt x="124" y="282"/>
                    <a:pt x="184" y="479"/>
                    <a:pt x="184" y="479"/>
                  </a:cubicBezTo>
                  <a:cubicBezTo>
                    <a:pt x="281" y="416"/>
                    <a:pt x="595" y="191"/>
                    <a:pt x="595" y="191"/>
                  </a:cubicBezTo>
                  <a:cubicBezTo>
                    <a:pt x="602" y="50"/>
                    <a:pt x="495" y="1"/>
                    <a:pt x="495"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653" name="Google Shape;653;p3"/>
            <p:cNvSpPr/>
            <p:nvPr/>
          </p:nvSpPr>
          <p:spPr>
            <a:xfrm>
              <a:off x="2573625" y="1976025"/>
              <a:ext cx="16175" cy="10025"/>
            </a:xfrm>
            <a:custGeom>
              <a:avLst/>
              <a:gdLst/>
              <a:ahLst/>
              <a:cxnLst/>
              <a:rect l="l" t="t" r="r" b="b"/>
              <a:pathLst>
                <a:path w="647" h="401" extrusionOk="0">
                  <a:moveTo>
                    <a:pt x="137" y="0"/>
                  </a:moveTo>
                  <a:cubicBezTo>
                    <a:pt x="93" y="0"/>
                    <a:pt x="50" y="2"/>
                    <a:pt x="7" y="6"/>
                  </a:cubicBezTo>
                  <a:cubicBezTo>
                    <a:pt x="0" y="59"/>
                    <a:pt x="27" y="113"/>
                    <a:pt x="77" y="133"/>
                  </a:cubicBezTo>
                  <a:cubicBezTo>
                    <a:pt x="101" y="143"/>
                    <a:pt x="130" y="147"/>
                    <a:pt x="144" y="167"/>
                  </a:cubicBezTo>
                  <a:cubicBezTo>
                    <a:pt x="171" y="200"/>
                    <a:pt x="144" y="244"/>
                    <a:pt x="117" y="277"/>
                  </a:cubicBezTo>
                  <a:cubicBezTo>
                    <a:pt x="94" y="310"/>
                    <a:pt x="70" y="360"/>
                    <a:pt x="104" y="388"/>
                  </a:cubicBezTo>
                  <a:cubicBezTo>
                    <a:pt x="114" y="397"/>
                    <a:pt x="130" y="397"/>
                    <a:pt x="147" y="400"/>
                  </a:cubicBezTo>
                  <a:cubicBezTo>
                    <a:pt x="171" y="400"/>
                    <a:pt x="194" y="397"/>
                    <a:pt x="221" y="391"/>
                  </a:cubicBezTo>
                  <a:cubicBezTo>
                    <a:pt x="248" y="327"/>
                    <a:pt x="274" y="260"/>
                    <a:pt x="318" y="204"/>
                  </a:cubicBezTo>
                  <a:cubicBezTo>
                    <a:pt x="378" y="129"/>
                    <a:pt x="475" y="87"/>
                    <a:pt x="571" y="87"/>
                  </a:cubicBezTo>
                  <a:cubicBezTo>
                    <a:pt x="596" y="87"/>
                    <a:pt x="621" y="90"/>
                    <a:pt x="646" y="96"/>
                  </a:cubicBezTo>
                  <a:cubicBezTo>
                    <a:pt x="483" y="32"/>
                    <a:pt x="309" y="0"/>
                    <a:pt x="137" y="0"/>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654" name="Google Shape;654;p3"/>
            <p:cNvSpPr/>
            <p:nvPr/>
          </p:nvSpPr>
          <p:spPr>
            <a:xfrm>
              <a:off x="2493975" y="1995650"/>
              <a:ext cx="34625" cy="20900"/>
            </a:xfrm>
            <a:custGeom>
              <a:avLst/>
              <a:gdLst/>
              <a:ahLst/>
              <a:cxnLst/>
              <a:rect l="l" t="t" r="r" b="b"/>
              <a:pathLst>
                <a:path w="1385" h="836" extrusionOk="0">
                  <a:moveTo>
                    <a:pt x="1332" y="1"/>
                  </a:moveTo>
                  <a:cubicBezTo>
                    <a:pt x="1337" y="14"/>
                    <a:pt x="1342" y="27"/>
                    <a:pt x="1346" y="40"/>
                  </a:cubicBezTo>
                  <a:lnTo>
                    <a:pt x="1346" y="40"/>
                  </a:lnTo>
                  <a:cubicBezTo>
                    <a:pt x="1344" y="40"/>
                    <a:pt x="1343" y="40"/>
                    <a:pt x="1342" y="40"/>
                  </a:cubicBezTo>
                  <a:cubicBezTo>
                    <a:pt x="1211" y="40"/>
                    <a:pt x="1083" y="87"/>
                    <a:pt x="961" y="131"/>
                  </a:cubicBezTo>
                  <a:cubicBezTo>
                    <a:pt x="767" y="202"/>
                    <a:pt x="572" y="275"/>
                    <a:pt x="405" y="395"/>
                  </a:cubicBezTo>
                  <a:cubicBezTo>
                    <a:pt x="328" y="449"/>
                    <a:pt x="255" y="516"/>
                    <a:pt x="161" y="526"/>
                  </a:cubicBezTo>
                  <a:cubicBezTo>
                    <a:pt x="147" y="529"/>
                    <a:pt x="131" y="529"/>
                    <a:pt x="121" y="536"/>
                  </a:cubicBezTo>
                  <a:cubicBezTo>
                    <a:pt x="104" y="549"/>
                    <a:pt x="0" y="556"/>
                    <a:pt x="4" y="576"/>
                  </a:cubicBezTo>
                  <a:cubicBezTo>
                    <a:pt x="10" y="653"/>
                    <a:pt x="70" y="720"/>
                    <a:pt x="104" y="753"/>
                  </a:cubicBezTo>
                  <a:cubicBezTo>
                    <a:pt x="147" y="794"/>
                    <a:pt x="219" y="836"/>
                    <a:pt x="274" y="836"/>
                  </a:cubicBezTo>
                  <a:cubicBezTo>
                    <a:pt x="293" y="836"/>
                    <a:pt x="309" y="831"/>
                    <a:pt x="322" y="820"/>
                  </a:cubicBezTo>
                  <a:cubicBezTo>
                    <a:pt x="376" y="777"/>
                    <a:pt x="328" y="670"/>
                    <a:pt x="308" y="579"/>
                  </a:cubicBezTo>
                  <a:lnTo>
                    <a:pt x="308" y="579"/>
                  </a:lnTo>
                  <a:cubicBezTo>
                    <a:pt x="376" y="671"/>
                    <a:pt x="470" y="755"/>
                    <a:pt x="558" y="755"/>
                  </a:cubicBezTo>
                  <a:cubicBezTo>
                    <a:pt x="579" y="755"/>
                    <a:pt x="600" y="750"/>
                    <a:pt x="620" y="740"/>
                  </a:cubicBezTo>
                  <a:cubicBezTo>
                    <a:pt x="723" y="687"/>
                    <a:pt x="690" y="539"/>
                    <a:pt x="620" y="369"/>
                  </a:cubicBezTo>
                  <a:lnTo>
                    <a:pt x="620" y="369"/>
                  </a:lnTo>
                  <a:cubicBezTo>
                    <a:pt x="708" y="526"/>
                    <a:pt x="798" y="632"/>
                    <a:pt x="891" y="632"/>
                  </a:cubicBezTo>
                  <a:cubicBezTo>
                    <a:pt x="913" y="632"/>
                    <a:pt x="935" y="626"/>
                    <a:pt x="958" y="613"/>
                  </a:cubicBezTo>
                  <a:cubicBezTo>
                    <a:pt x="1071" y="549"/>
                    <a:pt x="1051" y="352"/>
                    <a:pt x="1024" y="225"/>
                  </a:cubicBezTo>
                  <a:lnTo>
                    <a:pt x="1024" y="225"/>
                  </a:lnTo>
                  <a:cubicBezTo>
                    <a:pt x="1081" y="265"/>
                    <a:pt x="1108" y="332"/>
                    <a:pt x="1155" y="382"/>
                  </a:cubicBezTo>
                  <a:cubicBezTo>
                    <a:pt x="1185" y="415"/>
                    <a:pt x="1234" y="440"/>
                    <a:pt x="1278" y="440"/>
                  </a:cubicBezTo>
                  <a:cubicBezTo>
                    <a:pt x="1301" y="440"/>
                    <a:pt x="1323" y="433"/>
                    <a:pt x="1339" y="415"/>
                  </a:cubicBezTo>
                  <a:cubicBezTo>
                    <a:pt x="1363" y="392"/>
                    <a:pt x="1369" y="358"/>
                    <a:pt x="1372" y="329"/>
                  </a:cubicBezTo>
                  <a:cubicBezTo>
                    <a:pt x="1384" y="232"/>
                    <a:pt x="1375" y="133"/>
                    <a:pt x="1346" y="40"/>
                  </a:cubicBezTo>
                  <a:lnTo>
                    <a:pt x="1346" y="40"/>
                  </a:lnTo>
                  <a:cubicBezTo>
                    <a:pt x="1354" y="40"/>
                    <a:pt x="1361" y="41"/>
                    <a:pt x="1369" y="41"/>
                  </a:cubicBezTo>
                  <a:lnTo>
                    <a:pt x="1332" y="1"/>
                  </a:lnTo>
                  <a:close/>
                </a:path>
              </a:pathLst>
            </a:custGeom>
            <a:solidFill>
              <a:srgbClr val="A56B6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655" name="Google Shape;655;p3"/>
            <p:cNvSpPr/>
            <p:nvPr/>
          </p:nvSpPr>
          <p:spPr>
            <a:xfrm>
              <a:off x="2523925" y="2005250"/>
              <a:ext cx="17600" cy="21125"/>
            </a:xfrm>
            <a:custGeom>
              <a:avLst/>
              <a:gdLst/>
              <a:ahLst/>
              <a:cxnLst/>
              <a:rect l="l" t="t" r="r" b="b"/>
              <a:pathLst>
                <a:path w="704" h="845" extrusionOk="0">
                  <a:moveTo>
                    <a:pt x="104" y="1"/>
                  </a:moveTo>
                  <a:cubicBezTo>
                    <a:pt x="90" y="1"/>
                    <a:pt x="76" y="3"/>
                    <a:pt x="64" y="11"/>
                  </a:cubicBezTo>
                  <a:cubicBezTo>
                    <a:pt x="34" y="28"/>
                    <a:pt x="24" y="71"/>
                    <a:pt x="21" y="108"/>
                  </a:cubicBezTo>
                  <a:cubicBezTo>
                    <a:pt x="1" y="343"/>
                    <a:pt x="111" y="581"/>
                    <a:pt x="305" y="717"/>
                  </a:cubicBezTo>
                  <a:lnTo>
                    <a:pt x="318" y="828"/>
                  </a:lnTo>
                  <a:cubicBezTo>
                    <a:pt x="363" y="837"/>
                    <a:pt x="411" y="845"/>
                    <a:pt x="457" y="845"/>
                  </a:cubicBezTo>
                  <a:cubicBezTo>
                    <a:pt x="524" y="845"/>
                    <a:pt x="588" y="829"/>
                    <a:pt x="636" y="781"/>
                  </a:cubicBezTo>
                  <a:cubicBezTo>
                    <a:pt x="693" y="721"/>
                    <a:pt x="703" y="630"/>
                    <a:pt x="683" y="550"/>
                  </a:cubicBezTo>
                  <a:cubicBezTo>
                    <a:pt x="659" y="470"/>
                    <a:pt x="613" y="400"/>
                    <a:pt x="563" y="336"/>
                  </a:cubicBezTo>
                  <a:cubicBezTo>
                    <a:pt x="452" y="195"/>
                    <a:pt x="322" y="59"/>
                    <a:pt x="151" y="8"/>
                  </a:cubicBezTo>
                  <a:cubicBezTo>
                    <a:pt x="137" y="5"/>
                    <a:pt x="120" y="1"/>
                    <a:pt x="104" y="1"/>
                  </a:cubicBezTo>
                  <a:close/>
                </a:path>
              </a:pathLst>
            </a:custGeom>
            <a:solidFill>
              <a:srgbClr val="A56B6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656" name="Google Shape;656;p3"/>
            <p:cNvSpPr/>
            <p:nvPr/>
          </p:nvSpPr>
          <p:spPr>
            <a:xfrm>
              <a:off x="2808925" y="2061075"/>
              <a:ext cx="21950" cy="34500"/>
            </a:xfrm>
            <a:custGeom>
              <a:avLst/>
              <a:gdLst/>
              <a:ahLst/>
              <a:cxnLst/>
              <a:rect l="l" t="t" r="r" b="b"/>
              <a:pathLst>
                <a:path w="878" h="1380" extrusionOk="0">
                  <a:moveTo>
                    <a:pt x="797" y="0"/>
                  </a:moveTo>
                  <a:cubicBezTo>
                    <a:pt x="744" y="17"/>
                    <a:pt x="691" y="41"/>
                    <a:pt x="650" y="81"/>
                  </a:cubicBezTo>
                  <a:cubicBezTo>
                    <a:pt x="597" y="130"/>
                    <a:pt x="556" y="204"/>
                    <a:pt x="567" y="278"/>
                  </a:cubicBezTo>
                  <a:cubicBezTo>
                    <a:pt x="580" y="405"/>
                    <a:pt x="731" y="532"/>
                    <a:pt x="654" y="636"/>
                  </a:cubicBezTo>
                  <a:cubicBezTo>
                    <a:pt x="634" y="634"/>
                    <a:pt x="613" y="633"/>
                    <a:pt x="593" y="633"/>
                  </a:cubicBezTo>
                  <a:cubicBezTo>
                    <a:pt x="415" y="633"/>
                    <a:pt x="239" y="712"/>
                    <a:pt x="121" y="847"/>
                  </a:cubicBezTo>
                  <a:cubicBezTo>
                    <a:pt x="38" y="941"/>
                    <a:pt x="1" y="1114"/>
                    <a:pt x="115" y="1175"/>
                  </a:cubicBezTo>
                  <a:cubicBezTo>
                    <a:pt x="138" y="1186"/>
                    <a:pt x="162" y="1190"/>
                    <a:pt x="187" y="1190"/>
                  </a:cubicBezTo>
                  <a:cubicBezTo>
                    <a:pt x="233" y="1190"/>
                    <a:pt x="282" y="1177"/>
                    <a:pt x="330" y="1177"/>
                  </a:cubicBezTo>
                  <a:cubicBezTo>
                    <a:pt x="340" y="1177"/>
                    <a:pt x="349" y="1177"/>
                    <a:pt x="359" y="1179"/>
                  </a:cubicBezTo>
                  <a:cubicBezTo>
                    <a:pt x="483" y="1188"/>
                    <a:pt x="570" y="1309"/>
                    <a:pt x="670" y="1379"/>
                  </a:cubicBezTo>
                  <a:cubicBezTo>
                    <a:pt x="864" y="1011"/>
                    <a:pt x="878" y="542"/>
                    <a:pt x="811" y="104"/>
                  </a:cubicBezTo>
                  <a:cubicBezTo>
                    <a:pt x="808" y="70"/>
                    <a:pt x="801" y="37"/>
                    <a:pt x="797" y="0"/>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657" name="Google Shape;657;p3"/>
            <p:cNvSpPr/>
            <p:nvPr/>
          </p:nvSpPr>
          <p:spPr>
            <a:xfrm>
              <a:off x="2773050" y="2244800"/>
              <a:ext cx="44625" cy="37075"/>
            </a:xfrm>
            <a:custGeom>
              <a:avLst/>
              <a:gdLst/>
              <a:ahLst/>
              <a:cxnLst/>
              <a:rect l="l" t="t" r="r" b="b"/>
              <a:pathLst>
                <a:path w="1785" h="1483" extrusionOk="0">
                  <a:moveTo>
                    <a:pt x="1154" y="0"/>
                  </a:moveTo>
                  <a:cubicBezTo>
                    <a:pt x="1106" y="0"/>
                    <a:pt x="1058" y="9"/>
                    <a:pt x="1014" y="26"/>
                  </a:cubicBezTo>
                  <a:cubicBezTo>
                    <a:pt x="841" y="94"/>
                    <a:pt x="727" y="258"/>
                    <a:pt x="629" y="415"/>
                  </a:cubicBezTo>
                  <a:cubicBezTo>
                    <a:pt x="596" y="471"/>
                    <a:pt x="563" y="531"/>
                    <a:pt x="506" y="565"/>
                  </a:cubicBezTo>
                  <a:cubicBezTo>
                    <a:pt x="412" y="622"/>
                    <a:pt x="288" y="599"/>
                    <a:pt x="188" y="642"/>
                  </a:cubicBezTo>
                  <a:cubicBezTo>
                    <a:pt x="24" y="716"/>
                    <a:pt x="1" y="963"/>
                    <a:pt x="111" y="1110"/>
                  </a:cubicBezTo>
                  <a:cubicBezTo>
                    <a:pt x="218" y="1254"/>
                    <a:pt x="409" y="1314"/>
                    <a:pt x="586" y="1342"/>
                  </a:cubicBezTo>
                  <a:lnTo>
                    <a:pt x="592" y="1331"/>
                  </a:lnTo>
                  <a:cubicBezTo>
                    <a:pt x="633" y="1315"/>
                    <a:pt x="675" y="1308"/>
                    <a:pt x="716" y="1308"/>
                  </a:cubicBezTo>
                  <a:cubicBezTo>
                    <a:pt x="925" y="1308"/>
                    <a:pt x="1139" y="1482"/>
                    <a:pt x="1359" y="1482"/>
                  </a:cubicBezTo>
                  <a:cubicBezTo>
                    <a:pt x="1362" y="1482"/>
                    <a:pt x="1366" y="1482"/>
                    <a:pt x="1369" y="1482"/>
                  </a:cubicBezTo>
                  <a:cubicBezTo>
                    <a:pt x="1520" y="1479"/>
                    <a:pt x="1661" y="1382"/>
                    <a:pt x="1724" y="1245"/>
                  </a:cubicBezTo>
                  <a:cubicBezTo>
                    <a:pt x="1784" y="1110"/>
                    <a:pt x="1761" y="940"/>
                    <a:pt x="1664" y="826"/>
                  </a:cubicBezTo>
                  <a:cubicBezTo>
                    <a:pt x="1604" y="752"/>
                    <a:pt x="1513" y="699"/>
                    <a:pt x="1476" y="609"/>
                  </a:cubicBezTo>
                  <a:cubicBezTo>
                    <a:pt x="1429" y="485"/>
                    <a:pt x="1503" y="341"/>
                    <a:pt x="1469" y="210"/>
                  </a:cubicBezTo>
                  <a:cubicBezTo>
                    <a:pt x="1437" y="75"/>
                    <a:pt x="1296" y="0"/>
                    <a:pt x="1154" y="0"/>
                  </a:cubicBez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658" name="Google Shape;658;p3"/>
            <p:cNvSpPr/>
            <p:nvPr/>
          </p:nvSpPr>
          <p:spPr>
            <a:xfrm>
              <a:off x="3073550" y="2050250"/>
              <a:ext cx="30550" cy="25400"/>
            </a:xfrm>
            <a:custGeom>
              <a:avLst/>
              <a:gdLst/>
              <a:ahLst/>
              <a:cxnLst/>
              <a:rect l="l" t="t" r="r" b="b"/>
              <a:pathLst>
                <a:path w="1222" h="1016" extrusionOk="0">
                  <a:moveTo>
                    <a:pt x="788" y="1"/>
                  </a:moveTo>
                  <a:cubicBezTo>
                    <a:pt x="755" y="1"/>
                    <a:pt x="723" y="7"/>
                    <a:pt x="693" y="18"/>
                  </a:cubicBezTo>
                  <a:cubicBezTo>
                    <a:pt x="576" y="66"/>
                    <a:pt x="495" y="176"/>
                    <a:pt x="432" y="286"/>
                  </a:cubicBezTo>
                  <a:cubicBezTo>
                    <a:pt x="409" y="323"/>
                    <a:pt x="385" y="367"/>
                    <a:pt x="345" y="390"/>
                  </a:cubicBezTo>
                  <a:cubicBezTo>
                    <a:pt x="282" y="427"/>
                    <a:pt x="197" y="410"/>
                    <a:pt x="131" y="440"/>
                  </a:cubicBezTo>
                  <a:cubicBezTo>
                    <a:pt x="17" y="490"/>
                    <a:pt x="1" y="661"/>
                    <a:pt x="74" y="761"/>
                  </a:cubicBezTo>
                  <a:cubicBezTo>
                    <a:pt x="151" y="858"/>
                    <a:pt x="278" y="902"/>
                    <a:pt x="402" y="918"/>
                  </a:cubicBezTo>
                  <a:lnTo>
                    <a:pt x="405" y="912"/>
                  </a:lnTo>
                  <a:cubicBezTo>
                    <a:pt x="434" y="900"/>
                    <a:pt x="462" y="895"/>
                    <a:pt x="491" y="895"/>
                  </a:cubicBezTo>
                  <a:cubicBezTo>
                    <a:pt x="633" y="895"/>
                    <a:pt x="780" y="1016"/>
                    <a:pt x="932" y="1016"/>
                  </a:cubicBezTo>
                  <a:cubicBezTo>
                    <a:pt x="934" y="1016"/>
                    <a:pt x="935" y="1016"/>
                    <a:pt x="937" y="1016"/>
                  </a:cubicBezTo>
                  <a:cubicBezTo>
                    <a:pt x="1041" y="1012"/>
                    <a:pt x="1138" y="945"/>
                    <a:pt x="1178" y="855"/>
                  </a:cubicBezTo>
                  <a:cubicBezTo>
                    <a:pt x="1221" y="761"/>
                    <a:pt x="1205" y="644"/>
                    <a:pt x="1138" y="568"/>
                  </a:cubicBezTo>
                  <a:cubicBezTo>
                    <a:pt x="1098" y="517"/>
                    <a:pt x="1034" y="480"/>
                    <a:pt x="1011" y="417"/>
                  </a:cubicBezTo>
                  <a:cubicBezTo>
                    <a:pt x="977" y="333"/>
                    <a:pt x="1028" y="233"/>
                    <a:pt x="1008" y="146"/>
                  </a:cubicBezTo>
                  <a:cubicBezTo>
                    <a:pt x="982" y="52"/>
                    <a:pt x="885" y="1"/>
                    <a:pt x="788" y="1"/>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659" name="Google Shape;659;p3"/>
            <p:cNvSpPr/>
            <p:nvPr/>
          </p:nvSpPr>
          <p:spPr>
            <a:xfrm>
              <a:off x="2786100" y="2289800"/>
              <a:ext cx="11725" cy="8525"/>
            </a:xfrm>
            <a:custGeom>
              <a:avLst/>
              <a:gdLst/>
              <a:ahLst/>
              <a:cxnLst/>
              <a:rect l="l" t="t" r="r" b="b"/>
              <a:pathLst>
                <a:path w="469" h="341" extrusionOk="0">
                  <a:moveTo>
                    <a:pt x="164" y="1"/>
                  </a:moveTo>
                  <a:cubicBezTo>
                    <a:pt x="88" y="1"/>
                    <a:pt x="9" y="34"/>
                    <a:pt x="4" y="107"/>
                  </a:cubicBezTo>
                  <a:lnTo>
                    <a:pt x="1" y="141"/>
                  </a:lnTo>
                  <a:cubicBezTo>
                    <a:pt x="50" y="211"/>
                    <a:pt x="104" y="285"/>
                    <a:pt x="181" y="322"/>
                  </a:cubicBezTo>
                  <a:cubicBezTo>
                    <a:pt x="209" y="334"/>
                    <a:pt x="239" y="341"/>
                    <a:pt x="270" y="341"/>
                  </a:cubicBezTo>
                  <a:cubicBezTo>
                    <a:pt x="326" y="341"/>
                    <a:pt x="379" y="319"/>
                    <a:pt x="405" y="271"/>
                  </a:cubicBezTo>
                  <a:cubicBezTo>
                    <a:pt x="469" y="161"/>
                    <a:pt x="342" y="33"/>
                    <a:pt x="218" y="7"/>
                  </a:cubicBezTo>
                  <a:cubicBezTo>
                    <a:pt x="201" y="3"/>
                    <a:pt x="182" y="1"/>
                    <a:pt x="164" y="1"/>
                  </a:cubicBez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660" name="Google Shape;660;p3"/>
            <p:cNvSpPr/>
            <p:nvPr/>
          </p:nvSpPr>
          <p:spPr>
            <a:xfrm>
              <a:off x="2725800" y="2294400"/>
              <a:ext cx="20525" cy="16900"/>
            </a:xfrm>
            <a:custGeom>
              <a:avLst/>
              <a:gdLst/>
              <a:ahLst/>
              <a:cxnLst/>
              <a:rect l="l" t="t" r="r" b="b"/>
              <a:pathLst>
                <a:path w="821" h="676" extrusionOk="0">
                  <a:moveTo>
                    <a:pt x="334" y="0"/>
                  </a:moveTo>
                  <a:cubicBezTo>
                    <a:pt x="232" y="0"/>
                    <a:pt x="125" y="78"/>
                    <a:pt x="141" y="178"/>
                  </a:cubicBezTo>
                  <a:lnTo>
                    <a:pt x="97" y="281"/>
                  </a:lnTo>
                  <a:cubicBezTo>
                    <a:pt x="0" y="331"/>
                    <a:pt x="53" y="492"/>
                    <a:pt x="153" y="542"/>
                  </a:cubicBezTo>
                  <a:cubicBezTo>
                    <a:pt x="162" y="547"/>
                    <a:pt x="171" y="549"/>
                    <a:pt x="181" y="549"/>
                  </a:cubicBezTo>
                  <a:cubicBezTo>
                    <a:pt x="277" y="549"/>
                    <a:pt x="435" y="364"/>
                    <a:pt x="533" y="364"/>
                  </a:cubicBezTo>
                  <a:cubicBezTo>
                    <a:pt x="541" y="364"/>
                    <a:pt x="548" y="366"/>
                    <a:pt x="555" y="368"/>
                  </a:cubicBezTo>
                  <a:cubicBezTo>
                    <a:pt x="618" y="391"/>
                    <a:pt x="596" y="676"/>
                    <a:pt x="657" y="676"/>
                  </a:cubicBezTo>
                  <a:cubicBezTo>
                    <a:pt x="658" y="676"/>
                    <a:pt x="659" y="676"/>
                    <a:pt x="659" y="676"/>
                  </a:cubicBezTo>
                  <a:cubicBezTo>
                    <a:pt x="760" y="666"/>
                    <a:pt x="820" y="546"/>
                    <a:pt x="800" y="445"/>
                  </a:cubicBezTo>
                  <a:cubicBezTo>
                    <a:pt x="780" y="345"/>
                    <a:pt x="706" y="264"/>
                    <a:pt x="639" y="191"/>
                  </a:cubicBezTo>
                  <a:cubicBezTo>
                    <a:pt x="562" y="107"/>
                    <a:pt x="479" y="24"/>
                    <a:pt x="368" y="3"/>
                  </a:cubicBezTo>
                  <a:cubicBezTo>
                    <a:pt x="357" y="1"/>
                    <a:pt x="345" y="0"/>
                    <a:pt x="334" y="0"/>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661" name="Google Shape;661;p3"/>
            <p:cNvSpPr/>
            <p:nvPr/>
          </p:nvSpPr>
          <p:spPr>
            <a:xfrm>
              <a:off x="2832200" y="2455175"/>
              <a:ext cx="55400" cy="79675"/>
            </a:xfrm>
            <a:custGeom>
              <a:avLst/>
              <a:gdLst/>
              <a:ahLst/>
              <a:cxnLst/>
              <a:rect l="l" t="t" r="r" b="b"/>
              <a:pathLst>
                <a:path w="2216" h="3187" extrusionOk="0">
                  <a:moveTo>
                    <a:pt x="1905" y="0"/>
                  </a:moveTo>
                  <a:cubicBezTo>
                    <a:pt x="1874" y="0"/>
                    <a:pt x="1844" y="7"/>
                    <a:pt x="1814" y="17"/>
                  </a:cubicBezTo>
                  <a:cubicBezTo>
                    <a:pt x="1563" y="127"/>
                    <a:pt x="1627" y="556"/>
                    <a:pt x="1389" y="690"/>
                  </a:cubicBezTo>
                  <a:cubicBezTo>
                    <a:pt x="1339" y="718"/>
                    <a:pt x="1285" y="728"/>
                    <a:pt x="1228" y="728"/>
                  </a:cubicBezTo>
                  <a:cubicBezTo>
                    <a:pt x="1152" y="728"/>
                    <a:pt x="1072" y="710"/>
                    <a:pt x="997" y="697"/>
                  </a:cubicBezTo>
                  <a:cubicBezTo>
                    <a:pt x="896" y="677"/>
                    <a:pt x="791" y="663"/>
                    <a:pt x="689" y="663"/>
                  </a:cubicBezTo>
                  <a:cubicBezTo>
                    <a:pt x="567" y="663"/>
                    <a:pt x="449" y="683"/>
                    <a:pt x="342" y="737"/>
                  </a:cubicBezTo>
                  <a:cubicBezTo>
                    <a:pt x="141" y="837"/>
                    <a:pt x="0" y="1081"/>
                    <a:pt x="84" y="1289"/>
                  </a:cubicBezTo>
                  <a:cubicBezTo>
                    <a:pt x="191" y="1546"/>
                    <a:pt x="583" y="1664"/>
                    <a:pt x="555" y="1942"/>
                  </a:cubicBezTo>
                  <a:cubicBezTo>
                    <a:pt x="549" y="2035"/>
                    <a:pt x="489" y="2115"/>
                    <a:pt x="435" y="2195"/>
                  </a:cubicBezTo>
                  <a:cubicBezTo>
                    <a:pt x="345" y="2329"/>
                    <a:pt x="265" y="2484"/>
                    <a:pt x="278" y="2644"/>
                  </a:cubicBezTo>
                  <a:cubicBezTo>
                    <a:pt x="291" y="2798"/>
                    <a:pt x="415" y="2949"/>
                    <a:pt x="566" y="2949"/>
                  </a:cubicBezTo>
                  <a:cubicBezTo>
                    <a:pt x="573" y="2949"/>
                    <a:pt x="579" y="2949"/>
                    <a:pt x="586" y="2949"/>
                  </a:cubicBezTo>
                  <a:cubicBezTo>
                    <a:pt x="740" y="2938"/>
                    <a:pt x="850" y="2785"/>
                    <a:pt x="1004" y="2774"/>
                  </a:cubicBezTo>
                  <a:cubicBezTo>
                    <a:pt x="1010" y="2774"/>
                    <a:pt x="1015" y="2774"/>
                    <a:pt x="1020" y="2774"/>
                  </a:cubicBezTo>
                  <a:cubicBezTo>
                    <a:pt x="1163" y="2774"/>
                    <a:pt x="1276" y="2898"/>
                    <a:pt x="1389" y="2995"/>
                  </a:cubicBezTo>
                  <a:cubicBezTo>
                    <a:pt x="1523" y="3109"/>
                    <a:pt x="1705" y="3186"/>
                    <a:pt x="1876" y="3186"/>
                  </a:cubicBezTo>
                  <a:cubicBezTo>
                    <a:pt x="1987" y="3186"/>
                    <a:pt x="2093" y="3154"/>
                    <a:pt x="2179" y="3079"/>
                  </a:cubicBezTo>
                  <a:cubicBezTo>
                    <a:pt x="2192" y="3066"/>
                    <a:pt x="2202" y="3046"/>
                    <a:pt x="2215" y="3029"/>
                  </a:cubicBezTo>
                  <a:cubicBezTo>
                    <a:pt x="2142" y="2042"/>
                    <a:pt x="2041" y="995"/>
                    <a:pt x="1905" y="0"/>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662" name="Google Shape;662;p3"/>
            <p:cNvSpPr/>
            <p:nvPr/>
          </p:nvSpPr>
          <p:spPr>
            <a:xfrm>
              <a:off x="2651325" y="2548525"/>
              <a:ext cx="49050" cy="57575"/>
            </a:xfrm>
            <a:custGeom>
              <a:avLst/>
              <a:gdLst/>
              <a:ahLst/>
              <a:cxnLst/>
              <a:rect l="l" t="t" r="r" b="b"/>
              <a:pathLst>
                <a:path w="1962" h="2303" extrusionOk="0">
                  <a:moveTo>
                    <a:pt x="782" y="0"/>
                  </a:moveTo>
                  <a:cubicBezTo>
                    <a:pt x="717" y="0"/>
                    <a:pt x="652" y="17"/>
                    <a:pt x="596" y="51"/>
                  </a:cubicBezTo>
                  <a:cubicBezTo>
                    <a:pt x="466" y="132"/>
                    <a:pt x="392" y="288"/>
                    <a:pt x="392" y="443"/>
                  </a:cubicBezTo>
                  <a:cubicBezTo>
                    <a:pt x="389" y="553"/>
                    <a:pt x="419" y="660"/>
                    <a:pt x="409" y="770"/>
                  </a:cubicBezTo>
                  <a:cubicBezTo>
                    <a:pt x="399" y="864"/>
                    <a:pt x="359" y="951"/>
                    <a:pt x="295" y="1022"/>
                  </a:cubicBezTo>
                  <a:cubicBezTo>
                    <a:pt x="245" y="1071"/>
                    <a:pt x="185" y="1112"/>
                    <a:pt x="138" y="1162"/>
                  </a:cubicBezTo>
                  <a:cubicBezTo>
                    <a:pt x="28" y="1283"/>
                    <a:pt x="0" y="1473"/>
                    <a:pt x="74" y="1621"/>
                  </a:cubicBezTo>
                  <a:cubicBezTo>
                    <a:pt x="139" y="1756"/>
                    <a:pt x="289" y="1847"/>
                    <a:pt x="438" y="1847"/>
                  </a:cubicBezTo>
                  <a:cubicBezTo>
                    <a:pt x="451" y="1847"/>
                    <a:pt x="463" y="1846"/>
                    <a:pt x="476" y="1845"/>
                  </a:cubicBezTo>
                  <a:lnTo>
                    <a:pt x="526" y="1865"/>
                  </a:lnTo>
                  <a:cubicBezTo>
                    <a:pt x="743" y="1902"/>
                    <a:pt x="653" y="2042"/>
                    <a:pt x="834" y="2213"/>
                  </a:cubicBezTo>
                  <a:cubicBezTo>
                    <a:pt x="901" y="2275"/>
                    <a:pt x="970" y="2302"/>
                    <a:pt x="1035" y="2302"/>
                  </a:cubicBezTo>
                  <a:cubicBezTo>
                    <a:pt x="1167" y="2302"/>
                    <a:pt x="1285" y="2188"/>
                    <a:pt x="1353" y="2015"/>
                  </a:cubicBezTo>
                  <a:cubicBezTo>
                    <a:pt x="1390" y="1922"/>
                    <a:pt x="1393" y="1822"/>
                    <a:pt x="1433" y="1734"/>
                  </a:cubicBezTo>
                  <a:cubicBezTo>
                    <a:pt x="1473" y="1634"/>
                    <a:pt x="1554" y="1553"/>
                    <a:pt x="1651" y="1513"/>
                  </a:cubicBezTo>
                  <a:cubicBezTo>
                    <a:pt x="1711" y="1490"/>
                    <a:pt x="1781" y="1477"/>
                    <a:pt x="1831" y="1437"/>
                  </a:cubicBezTo>
                  <a:cubicBezTo>
                    <a:pt x="1962" y="1336"/>
                    <a:pt x="1918" y="1132"/>
                    <a:pt x="1858" y="978"/>
                  </a:cubicBezTo>
                  <a:cubicBezTo>
                    <a:pt x="1844" y="938"/>
                    <a:pt x="1827" y="895"/>
                    <a:pt x="1794" y="864"/>
                  </a:cubicBezTo>
                  <a:cubicBezTo>
                    <a:pt x="1754" y="822"/>
                    <a:pt x="1702" y="811"/>
                    <a:pt x="1644" y="811"/>
                  </a:cubicBezTo>
                  <a:cubicBezTo>
                    <a:pt x="1579" y="811"/>
                    <a:pt x="1507" y="826"/>
                    <a:pt x="1438" y="826"/>
                  </a:cubicBezTo>
                  <a:cubicBezTo>
                    <a:pt x="1403" y="826"/>
                    <a:pt x="1368" y="822"/>
                    <a:pt x="1336" y="810"/>
                  </a:cubicBezTo>
                  <a:cubicBezTo>
                    <a:pt x="1209" y="764"/>
                    <a:pt x="1155" y="614"/>
                    <a:pt x="1135" y="480"/>
                  </a:cubicBezTo>
                  <a:cubicBezTo>
                    <a:pt x="1115" y="345"/>
                    <a:pt x="1109" y="198"/>
                    <a:pt x="1018" y="98"/>
                  </a:cubicBezTo>
                  <a:cubicBezTo>
                    <a:pt x="958" y="32"/>
                    <a:pt x="871" y="0"/>
                    <a:pt x="782" y="0"/>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663" name="Google Shape;663;p3"/>
            <p:cNvSpPr/>
            <p:nvPr/>
          </p:nvSpPr>
          <p:spPr>
            <a:xfrm>
              <a:off x="3070050" y="2093925"/>
              <a:ext cx="51450" cy="44250"/>
            </a:xfrm>
            <a:custGeom>
              <a:avLst/>
              <a:gdLst/>
              <a:ahLst/>
              <a:cxnLst/>
              <a:rect l="l" t="t" r="r" b="b"/>
              <a:pathLst>
                <a:path w="2058" h="1770" extrusionOk="0">
                  <a:moveTo>
                    <a:pt x="349" y="0"/>
                  </a:moveTo>
                  <a:cubicBezTo>
                    <a:pt x="203" y="0"/>
                    <a:pt x="71" y="119"/>
                    <a:pt x="36" y="262"/>
                  </a:cubicBezTo>
                  <a:cubicBezTo>
                    <a:pt x="0" y="410"/>
                    <a:pt x="56" y="574"/>
                    <a:pt x="164" y="684"/>
                  </a:cubicBezTo>
                  <a:cubicBezTo>
                    <a:pt x="241" y="764"/>
                    <a:pt x="337" y="821"/>
                    <a:pt x="405" y="909"/>
                  </a:cubicBezTo>
                  <a:cubicBezTo>
                    <a:pt x="465" y="982"/>
                    <a:pt x="495" y="1072"/>
                    <a:pt x="498" y="1166"/>
                  </a:cubicBezTo>
                  <a:cubicBezTo>
                    <a:pt x="498" y="1236"/>
                    <a:pt x="485" y="1306"/>
                    <a:pt x="485" y="1377"/>
                  </a:cubicBezTo>
                  <a:cubicBezTo>
                    <a:pt x="492" y="1541"/>
                    <a:pt x="606" y="1695"/>
                    <a:pt x="759" y="1748"/>
                  </a:cubicBezTo>
                  <a:cubicBezTo>
                    <a:pt x="801" y="1762"/>
                    <a:pt x="845" y="1769"/>
                    <a:pt x="889" y="1769"/>
                  </a:cubicBezTo>
                  <a:cubicBezTo>
                    <a:pt x="1008" y="1769"/>
                    <a:pt x="1128" y="1718"/>
                    <a:pt x="1205" y="1627"/>
                  </a:cubicBezTo>
                  <a:lnTo>
                    <a:pt x="1251" y="1607"/>
                  </a:lnTo>
                  <a:cubicBezTo>
                    <a:pt x="1302" y="1573"/>
                    <a:pt x="1341" y="1561"/>
                    <a:pt x="1377" y="1561"/>
                  </a:cubicBezTo>
                  <a:cubicBezTo>
                    <a:pt x="1469" y="1561"/>
                    <a:pt x="1536" y="1641"/>
                    <a:pt x="1702" y="1641"/>
                  </a:cubicBezTo>
                  <a:cubicBezTo>
                    <a:pt x="1707" y="1641"/>
                    <a:pt x="1712" y="1641"/>
                    <a:pt x="1716" y="1641"/>
                  </a:cubicBezTo>
                  <a:cubicBezTo>
                    <a:pt x="1994" y="1635"/>
                    <a:pt x="2058" y="1394"/>
                    <a:pt x="1951" y="1136"/>
                  </a:cubicBezTo>
                  <a:cubicBezTo>
                    <a:pt x="1911" y="1045"/>
                    <a:pt x="1847" y="972"/>
                    <a:pt x="1810" y="881"/>
                  </a:cubicBezTo>
                  <a:cubicBezTo>
                    <a:pt x="1770" y="781"/>
                    <a:pt x="1773" y="668"/>
                    <a:pt x="1813" y="570"/>
                  </a:cubicBezTo>
                  <a:cubicBezTo>
                    <a:pt x="1840" y="510"/>
                    <a:pt x="1880" y="453"/>
                    <a:pt x="1891" y="390"/>
                  </a:cubicBezTo>
                  <a:cubicBezTo>
                    <a:pt x="1911" y="226"/>
                    <a:pt x="1736" y="112"/>
                    <a:pt x="1589" y="41"/>
                  </a:cubicBezTo>
                  <a:cubicBezTo>
                    <a:pt x="1549" y="25"/>
                    <a:pt x="1506" y="5"/>
                    <a:pt x="1462" y="5"/>
                  </a:cubicBezTo>
                  <a:cubicBezTo>
                    <a:pt x="1305" y="5"/>
                    <a:pt x="1241" y="222"/>
                    <a:pt x="1097" y="289"/>
                  </a:cubicBezTo>
                  <a:cubicBezTo>
                    <a:pt x="1067" y="303"/>
                    <a:pt x="1035" y="310"/>
                    <a:pt x="1003" y="310"/>
                  </a:cubicBezTo>
                  <a:cubicBezTo>
                    <a:pt x="905" y="310"/>
                    <a:pt x="803" y="253"/>
                    <a:pt x="723" y="192"/>
                  </a:cubicBezTo>
                  <a:cubicBezTo>
                    <a:pt x="615" y="109"/>
                    <a:pt x="505" y="12"/>
                    <a:pt x="371" y="1"/>
                  </a:cubicBezTo>
                  <a:cubicBezTo>
                    <a:pt x="364" y="0"/>
                    <a:pt x="356" y="0"/>
                    <a:pt x="349" y="0"/>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664" name="Google Shape;664;p3"/>
            <p:cNvSpPr/>
            <p:nvPr/>
          </p:nvSpPr>
          <p:spPr>
            <a:xfrm>
              <a:off x="2686650" y="2556750"/>
              <a:ext cx="5950" cy="5000"/>
            </a:xfrm>
            <a:custGeom>
              <a:avLst/>
              <a:gdLst/>
              <a:ahLst/>
              <a:cxnLst/>
              <a:rect l="l" t="t" r="r" b="b"/>
              <a:pathLst>
                <a:path w="238" h="200" extrusionOk="0">
                  <a:moveTo>
                    <a:pt x="104" y="1"/>
                  </a:moveTo>
                  <a:cubicBezTo>
                    <a:pt x="95" y="1"/>
                    <a:pt x="86" y="2"/>
                    <a:pt x="77" y="4"/>
                  </a:cubicBezTo>
                  <a:cubicBezTo>
                    <a:pt x="32" y="13"/>
                    <a:pt x="32" y="62"/>
                    <a:pt x="57" y="88"/>
                  </a:cubicBezTo>
                  <a:lnTo>
                    <a:pt x="57" y="88"/>
                  </a:lnTo>
                  <a:cubicBezTo>
                    <a:pt x="23" y="101"/>
                    <a:pt x="0" y="143"/>
                    <a:pt x="37" y="171"/>
                  </a:cubicBezTo>
                  <a:cubicBezTo>
                    <a:pt x="61" y="189"/>
                    <a:pt x="91" y="199"/>
                    <a:pt x="120" y="199"/>
                  </a:cubicBezTo>
                  <a:cubicBezTo>
                    <a:pt x="160" y="199"/>
                    <a:pt x="198" y="179"/>
                    <a:pt x="214" y="130"/>
                  </a:cubicBezTo>
                  <a:cubicBezTo>
                    <a:pt x="238" y="54"/>
                    <a:pt x="173" y="1"/>
                    <a:pt x="104" y="1"/>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665" name="Google Shape;665;p3"/>
            <p:cNvSpPr/>
            <p:nvPr/>
          </p:nvSpPr>
          <p:spPr>
            <a:xfrm>
              <a:off x="2702575" y="2557900"/>
              <a:ext cx="9525" cy="9450"/>
            </a:xfrm>
            <a:custGeom>
              <a:avLst/>
              <a:gdLst/>
              <a:ahLst/>
              <a:cxnLst/>
              <a:rect l="l" t="t" r="r" b="b"/>
              <a:pathLst>
                <a:path w="381" h="378" extrusionOk="0">
                  <a:moveTo>
                    <a:pt x="203" y="107"/>
                  </a:moveTo>
                  <a:cubicBezTo>
                    <a:pt x="209" y="107"/>
                    <a:pt x="216" y="108"/>
                    <a:pt x="223" y="111"/>
                  </a:cubicBezTo>
                  <a:cubicBezTo>
                    <a:pt x="234" y="115"/>
                    <a:pt x="243" y="123"/>
                    <a:pt x="251" y="134"/>
                  </a:cubicBezTo>
                  <a:lnTo>
                    <a:pt x="251" y="134"/>
                  </a:lnTo>
                  <a:cubicBezTo>
                    <a:pt x="236" y="120"/>
                    <a:pt x="216" y="111"/>
                    <a:pt x="196" y="107"/>
                  </a:cubicBezTo>
                  <a:lnTo>
                    <a:pt x="196" y="107"/>
                  </a:lnTo>
                  <a:cubicBezTo>
                    <a:pt x="198" y="107"/>
                    <a:pt x="200" y="107"/>
                    <a:pt x="203" y="107"/>
                  </a:cubicBezTo>
                  <a:close/>
                  <a:moveTo>
                    <a:pt x="195" y="0"/>
                  </a:moveTo>
                  <a:cubicBezTo>
                    <a:pt x="155" y="0"/>
                    <a:pt x="115" y="20"/>
                    <a:pt x="83" y="68"/>
                  </a:cubicBezTo>
                  <a:cubicBezTo>
                    <a:pt x="66" y="92"/>
                    <a:pt x="57" y="124"/>
                    <a:pt x="55" y="158"/>
                  </a:cubicBezTo>
                  <a:lnTo>
                    <a:pt x="55" y="158"/>
                  </a:lnTo>
                  <a:cubicBezTo>
                    <a:pt x="54" y="159"/>
                    <a:pt x="53" y="160"/>
                    <a:pt x="52" y="162"/>
                  </a:cubicBezTo>
                  <a:cubicBezTo>
                    <a:pt x="44" y="173"/>
                    <a:pt x="41" y="184"/>
                    <a:pt x="42" y="194"/>
                  </a:cubicBezTo>
                  <a:lnTo>
                    <a:pt x="42" y="194"/>
                  </a:lnTo>
                  <a:cubicBezTo>
                    <a:pt x="18" y="201"/>
                    <a:pt x="1" y="222"/>
                    <a:pt x="12" y="251"/>
                  </a:cubicBezTo>
                  <a:cubicBezTo>
                    <a:pt x="42" y="335"/>
                    <a:pt x="120" y="377"/>
                    <a:pt x="196" y="377"/>
                  </a:cubicBezTo>
                  <a:cubicBezTo>
                    <a:pt x="282" y="377"/>
                    <a:pt x="364" y="325"/>
                    <a:pt x="373" y="219"/>
                  </a:cubicBezTo>
                  <a:cubicBezTo>
                    <a:pt x="381" y="110"/>
                    <a:pt x="288" y="0"/>
                    <a:pt x="195" y="0"/>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666" name="Google Shape;666;p3"/>
            <p:cNvSpPr/>
            <p:nvPr/>
          </p:nvSpPr>
          <p:spPr>
            <a:xfrm>
              <a:off x="2774200" y="2252025"/>
              <a:ext cx="7675" cy="6425"/>
            </a:xfrm>
            <a:custGeom>
              <a:avLst/>
              <a:gdLst/>
              <a:ahLst/>
              <a:cxnLst/>
              <a:rect l="l" t="t" r="r" b="b"/>
              <a:pathLst>
                <a:path w="307" h="257" extrusionOk="0">
                  <a:moveTo>
                    <a:pt x="143" y="0"/>
                  </a:moveTo>
                  <a:cubicBezTo>
                    <a:pt x="140" y="0"/>
                    <a:pt x="136" y="1"/>
                    <a:pt x="132" y="1"/>
                  </a:cubicBezTo>
                  <a:cubicBezTo>
                    <a:pt x="118" y="5"/>
                    <a:pt x="105" y="11"/>
                    <a:pt x="94" y="18"/>
                  </a:cubicBezTo>
                  <a:lnTo>
                    <a:pt x="94" y="18"/>
                  </a:lnTo>
                  <a:cubicBezTo>
                    <a:pt x="85" y="12"/>
                    <a:pt x="74" y="9"/>
                    <a:pt x="63" y="9"/>
                  </a:cubicBezTo>
                  <a:cubicBezTo>
                    <a:pt x="31" y="9"/>
                    <a:pt x="1" y="34"/>
                    <a:pt x="15" y="72"/>
                  </a:cubicBezTo>
                  <a:cubicBezTo>
                    <a:pt x="20" y="86"/>
                    <a:pt x="27" y="98"/>
                    <a:pt x="36" y="108"/>
                  </a:cubicBezTo>
                  <a:lnTo>
                    <a:pt x="36" y="108"/>
                  </a:lnTo>
                  <a:cubicBezTo>
                    <a:pt x="25" y="165"/>
                    <a:pt x="47" y="228"/>
                    <a:pt x="112" y="250"/>
                  </a:cubicBezTo>
                  <a:cubicBezTo>
                    <a:pt x="125" y="254"/>
                    <a:pt x="137" y="256"/>
                    <a:pt x="149" y="256"/>
                  </a:cubicBezTo>
                  <a:cubicBezTo>
                    <a:pt x="251" y="256"/>
                    <a:pt x="307" y="104"/>
                    <a:pt x="229" y="29"/>
                  </a:cubicBezTo>
                  <a:cubicBezTo>
                    <a:pt x="218" y="20"/>
                    <a:pt x="204" y="15"/>
                    <a:pt x="189" y="15"/>
                  </a:cubicBezTo>
                  <a:cubicBezTo>
                    <a:pt x="185" y="15"/>
                    <a:pt x="182" y="15"/>
                    <a:pt x="178" y="16"/>
                  </a:cubicBezTo>
                  <a:lnTo>
                    <a:pt x="178" y="16"/>
                  </a:lnTo>
                  <a:cubicBezTo>
                    <a:pt x="170" y="6"/>
                    <a:pt x="157" y="0"/>
                    <a:pt x="143" y="0"/>
                  </a:cubicBez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667" name="Google Shape;667;p3"/>
            <p:cNvSpPr/>
            <p:nvPr/>
          </p:nvSpPr>
          <p:spPr>
            <a:xfrm>
              <a:off x="2835425" y="2440575"/>
              <a:ext cx="7750" cy="6100"/>
            </a:xfrm>
            <a:custGeom>
              <a:avLst/>
              <a:gdLst/>
              <a:ahLst/>
              <a:cxnLst/>
              <a:rect l="l" t="t" r="r" b="b"/>
              <a:pathLst>
                <a:path w="310" h="244" extrusionOk="0">
                  <a:moveTo>
                    <a:pt x="166" y="1"/>
                  </a:moveTo>
                  <a:cubicBezTo>
                    <a:pt x="123" y="1"/>
                    <a:pt x="82" y="22"/>
                    <a:pt x="72" y="73"/>
                  </a:cubicBezTo>
                  <a:cubicBezTo>
                    <a:pt x="72" y="74"/>
                    <a:pt x="72" y="75"/>
                    <a:pt x="72" y="76"/>
                  </a:cubicBezTo>
                  <a:lnTo>
                    <a:pt x="72" y="76"/>
                  </a:lnTo>
                  <a:cubicBezTo>
                    <a:pt x="68" y="78"/>
                    <a:pt x="65" y="80"/>
                    <a:pt x="61" y="82"/>
                  </a:cubicBezTo>
                  <a:lnTo>
                    <a:pt x="61" y="82"/>
                  </a:lnTo>
                  <a:cubicBezTo>
                    <a:pt x="61" y="82"/>
                    <a:pt x="61" y="82"/>
                    <a:pt x="60" y="82"/>
                  </a:cubicBezTo>
                  <a:cubicBezTo>
                    <a:pt x="30" y="82"/>
                    <a:pt x="1" y="118"/>
                    <a:pt x="8" y="152"/>
                  </a:cubicBezTo>
                  <a:lnTo>
                    <a:pt x="8" y="152"/>
                  </a:lnTo>
                  <a:cubicBezTo>
                    <a:pt x="4" y="163"/>
                    <a:pt x="2" y="176"/>
                    <a:pt x="2" y="189"/>
                  </a:cubicBezTo>
                  <a:cubicBezTo>
                    <a:pt x="2" y="223"/>
                    <a:pt x="27" y="240"/>
                    <a:pt x="52" y="240"/>
                  </a:cubicBezTo>
                  <a:cubicBezTo>
                    <a:pt x="66" y="240"/>
                    <a:pt x="79" y="235"/>
                    <a:pt x="89" y="226"/>
                  </a:cubicBezTo>
                  <a:lnTo>
                    <a:pt x="89" y="226"/>
                  </a:lnTo>
                  <a:cubicBezTo>
                    <a:pt x="114" y="237"/>
                    <a:pt x="140" y="243"/>
                    <a:pt x="166" y="243"/>
                  </a:cubicBezTo>
                  <a:cubicBezTo>
                    <a:pt x="184" y="243"/>
                    <a:pt x="203" y="240"/>
                    <a:pt x="220" y="233"/>
                  </a:cubicBezTo>
                  <a:lnTo>
                    <a:pt x="220" y="233"/>
                  </a:lnTo>
                  <a:cubicBezTo>
                    <a:pt x="233" y="237"/>
                    <a:pt x="245" y="239"/>
                    <a:pt x="256" y="240"/>
                  </a:cubicBezTo>
                  <a:cubicBezTo>
                    <a:pt x="283" y="240"/>
                    <a:pt x="310" y="213"/>
                    <a:pt x="306" y="186"/>
                  </a:cubicBezTo>
                  <a:cubicBezTo>
                    <a:pt x="305" y="173"/>
                    <a:pt x="303" y="160"/>
                    <a:pt x="299" y="149"/>
                  </a:cubicBezTo>
                  <a:lnTo>
                    <a:pt x="299" y="149"/>
                  </a:lnTo>
                  <a:cubicBezTo>
                    <a:pt x="309" y="105"/>
                    <a:pt x="289" y="56"/>
                    <a:pt x="246" y="26"/>
                  </a:cubicBezTo>
                  <a:cubicBezTo>
                    <a:pt x="224" y="10"/>
                    <a:pt x="194" y="1"/>
                    <a:pt x="166" y="1"/>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668" name="Google Shape;668;p3"/>
            <p:cNvSpPr/>
            <p:nvPr/>
          </p:nvSpPr>
          <p:spPr>
            <a:xfrm>
              <a:off x="2859500" y="2443975"/>
              <a:ext cx="8275" cy="10350"/>
            </a:xfrm>
            <a:custGeom>
              <a:avLst/>
              <a:gdLst/>
              <a:ahLst/>
              <a:cxnLst/>
              <a:rect l="l" t="t" r="r" b="b"/>
              <a:pathLst>
                <a:path w="331" h="414" extrusionOk="0">
                  <a:moveTo>
                    <a:pt x="277" y="0"/>
                  </a:moveTo>
                  <a:cubicBezTo>
                    <a:pt x="193" y="8"/>
                    <a:pt x="120" y="49"/>
                    <a:pt x="75" y="111"/>
                  </a:cubicBezTo>
                  <a:lnTo>
                    <a:pt x="75" y="111"/>
                  </a:lnTo>
                  <a:cubicBezTo>
                    <a:pt x="72" y="111"/>
                    <a:pt x="69" y="110"/>
                    <a:pt x="65" y="110"/>
                  </a:cubicBezTo>
                  <a:cubicBezTo>
                    <a:pt x="39" y="110"/>
                    <a:pt x="14" y="127"/>
                    <a:pt x="16" y="161"/>
                  </a:cubicBezTo>
                  <a:cubicBezTo>
                    <a:pt x="16" y="169"/>
                    <a:pt x="17" y="177"/>
                    <a:pt x="19" y="185"/>
                  </a:cubicBezTo>
                  <a:lnTo>
                    <a:pt x="19" y="185"/>
                  </a:lnTo>
                  <a:cubicBezTo>
                    <a:pt x="5" y="213"/>
                    <a:pt x="0" y="241"/>
                    <a:pt x="13" y="267"/>
                  </a:cubicBezTo>
                  <a:lnTo>
                    <a:pt x="13" y="267"/>
                  </a:lnTo>
                  <a:cubicBezTo>
                    <a:pt x="10" y="293"/>
                    <a:pt x="11" y="320"/>
                    <a:pt x="17" y="348"/>
                  </a:cubicBezTo>
                  <a:lnTo>
                    <a:pt x="17" y="348"/>
                  </a:lnTo>
                  <a:cubicBezTo>
                    <a:pt x="3" y="383"/>
                    <a:pt x="35" y="413"/>
                    <a:pt x="68" y="413"/>
                  </a:cubicBezTo>
                  <a:cubicBezTo>
                    <a:pt x="82" y="413"/>
                    <a:pt x="96" y="407"/>
                    <a:pt x="106" y="394"/>
                  </a:cubicBezTo>
                  <a:lnTo>
                    <a:pt x="106" y="394"/>
                  </a:lnTo>
                  <a:cubicBezTo>
                    <a:pt x="238" y="325"/>
                    <a:pt x="317" y="201"/>
                    <a:pt x="331" y="53"/>
                  </a:cubicBezTo>
                  <a:cubicBezTo>
                    <a:pt x="331" y="27"/>
                    <a:pt x="303" y="0"/>
                    <a:pt x="277" y="0"/>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669" name="Google Shape;669;p3"/>
            <p:cNvSpPr/>
            <p:nvPr/>
          </p:nvSpPr>
          <p:spPr>
            <a:xfrm>
              <a:off x="2831200" y="2464350"/>
              <a:ext cx="4625" cy="2825"/>
            </a:xfrm>
            <a:custGeom>
              <a:avLst/>
              <a:gdLst/>
              <a:ahLst/>
              <a:cxnLst/>
              <a:rect l="l" t="t" r="r" b="b"/>
              <a:pathLst>
                <a:path w="185" h="113" extrusionOk="0">
                  <a:moveTo>
                    <a:pt x="123" y="1"/>
                  </a:moveTo>
                  <a:cubicBezTo>
                    <a:pt x="122" y="1"/>
                    <a:pt x="120" y="1"/>
                    <a:pt x="118" y="1"/>
                  </a:cubicBezTo>
                  <a:cubicBezTo>
                    <a:pt x="101" y="5"/>
                    <a:pt x="84" y="9"/>
                    <a:pt x="67" y="9"/>
                  </a:cubicBezTo>
                  <a:cubicBezTo>
                    <a:pt x="2" y="15"/>
                    <a:pt x="0" y="112"/>
                    <a:pt x="61" y="112"/>
                  </a:cubicBezTo>
                  <a:cubicBezTo>
                    <a:pt x="63" y="112"/>
                    <a:pt x="65" y="112"/>
                    <a:pt x="67" y="112"/>
                  </a:cubicBezTo>
                  <a:cubicBezTo>
                    <a:pt x="84" y="109"/>
                    <a:pt x="101" y="109"/>
                    <a:pt x="118" y="106"/>
                  </a:cubicBezTo>
                  <a:cubicBezTo>
                    <a:pt x="182" y="99"/>
                    <a:pt x="184" y="1"/>
                    <a:pt x="123" y="1"/>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670" name="Google Shape;670;p3"/>
            <p:cNvSpPr/>
            <p:nvPr/>
          </p:nvSpPr>
          <p:spPr>
            <a:xfrm>
              <a:off x="2816200" y="2525725"/>
              <a:ext cx="8000" cy="10825"/>
            </a:xfrm>
            <a:custGeom>
              <a:avLst/>
              <a:gdLst/>
              <a:ahLst/>
              <a:cxnLst/>
              <a:rect l="l" t="t" r="r" b="b"/>
              <a:pathLst>
                <a:path w="320" h="433" extrusionOk="0">
                  <a:moveTo>
                    <a:pt x="188" y="0"/>
                  </a:moveTo>
                  <a:cubicBezTo>
                    <a:pt x="165" y="0"/>
                    <a:pt x="143" y="17"/>
                    <a:pt x="135" y="40"/>
                  </a:cubicBezTo>
                  <a:cubicBezTo>
                    <a:pt x="103" y="123"/>
                    <a:pt x="91" y="210"/>
                    <a:pt x="99" y="298"/>
                  </a:cubicBezTo>
                  <a:lnTo>
                    <a:pt x="99" y="298"/>
                  </a:lnTo>
                  <a:cubicBezTo>
                    <a:pt x="95" y="298"/>
                    <a:pt x="92" y="297"/>
                    <a:pt x="88" y="297"/>
                  </a:cubicBezTo>
                  <a:cubicBezTo>
                    <a:pt x="86" y="297"/>
                    <a:pt x="84" y="297"/>
                    <a:pt x="82" y="297"/>
                  </a:cubicBezTo>
                  <a:cubicBezTo>
                    <a:pt x="23" y="297"/>
                    <a:pt x="0" y="388"/>
                    <a:pt x="61" y="397"/>
                  </a:cubicBezTo>
                  <a:cubicBezTo>
                    <a:pt x="71" y="399"/>
                    <a:pt x="81" y="399"/>
                    <a:pt x="91" y="399"/>
                  </a:cubicBezTo>
                  <a:cubicBezTo>
                    <a:pt x="99" y="399"/>
                    <a:pt x="108" y="399"/>
                    <a:pt x="116" y="398"/>
                  </a:cubicBezTo>
                  <a:lnTo>
                    <a:pt x="116" y="398"/>
                  </a:lnTo>
                  <a:cubicBezTo>
                    <a:pt x="124" y="416"/>
                    <a:pt x="146" y="432"/>
                    <a:pt x="168" y="432"/>
                  </a:cubicBezTo>
                  <a:cubicBezTo>
                    <a:pt x="172" y="432"/>
                    <a:pt x="175" y="432"/>
                    <a:pt x="179" y="431"/>
                  </a:cubicBezTo>
                  <a:cubicBezTo>
                    <a:pt x="265" y="397"/>
                    <a:pt x="318" y="320"/>
                    <a:pt x="301" y="226"/>
                  </a:cubicBezTo>
                  <a:lnTo>
                    <a:pt x="301" y="226"/>
                  </a:lnTo>
                  <a:cubicBezTo>
                    <a:pt x="319" y="187"/>
                    <a:pt x="313" y="139"/>
                    <a:pt x="290" y="106"/>
                  </a:cubicBezTo>
                  <a:lnTo>
                    <a:pt x="290" y="106"/>
                  </a:lnTo>
                  <a:cubicBezTo>
                    <a:pt x="277" y="67"/>
                    <a:pt x="252" y="32"/>
                    <a:pt x="212" y="6"/>
                  </a:cubicBezTo>
                  <a:cubicBezTo>
                    <a:pt x="204" y="2"/>
                    <a:pt x="196" y="0"/>
                    <a:pt x="188" y="0"/>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671" name="Google Shape;671;p3"/>
            <p:cNvSpPr/>
            <p:nvPr/>
          </p:nvSpPr>
          <p:spPr>
            <a:xfrm>
              <a:off x="2793775" y="2093625"/>
              <a:ext cx="8650" cy="7700"/>
            </a:xfrm>
            <a:custGeom>
              <a:avLst/>
              <a:gdLst/>
              <a:ahLst/>
              <a:cxnLst/>
              <a:rect l="l" t="t" r="r" b="b"/>
              <a:pathLst>
                <a:path w="346" h="308" extrusionOk="0">
                  <a:moveTo>
                    <a:pt x="187" y="200"/>
                  </a:moveTo>
                  <a:cubicBezTo>
                    <a:pt x="191" y="200"/>
                    <a:pt x="194" y="201"/>
                    <a:pt x="197" y="202"/>
                  </a:cubicBezTo>
                  <a:lnTo>
                    <a:pt x="197" y="202"/>
                  </a:lnTo>
                  <a:cubicBezTo>
                    <a:pt x="196" y="202"/>
                    <a:pt x="195" y="202"/>
                    <a:pt x="194" y="202"/>
                  </a:cubicBezTo>
                  <a:cubicBezTo>
                    <a:pt x="189" y="202"/>
                    <a:pt x="185" y="202"/>
                    <a:pt x="180" y="201"/>
                  </a:cubicBezTo>
                  <a:lnTo>
                    <a:pt x="180" y="201"/>
                  </a:lnTo>
                  <a:cubicBezTo>
                    <a:pt x="182" y="201"/>
                    <a:pt x="185" y="200"/>
                    <a:pt x="187" y="200"/>
                  </a:cubicBezTo>
                  <a:close/>
                  <a:moveTo>
                    <a:pt x="127" y="0"/>
                  </a:moveTo>
                  <a:cubicBezTo>
                    <a:pt x="105" y="0"/>
                    <a:pt x="82" y="14"/>
                    <a:pt x="75" y="37"/>
                  </a:cubicBezTo>
                  <a:lnTo>
                    <a:pt x="75" y="37"/>
                  </a:lnTo>
                  <a:cubicBezTo>
                    <a:pt x="0" y="90"/>
                    <a:pt x="0" y="198"/>
                    <a:pt x="75" y="261"/>
                  </a:cubicBezTo>
                  <a:cubicBezTo>
                    <a:pt x="105" y="287"/>
                    <a:pt x="159" y="307"/>
                    <a:pt x="209" y="307"/>
                  </a:cubicBezTo>
                  <a:cubicBezTo>
                    <a:pt x="261" y="307"/>
                    <a:pt x="307" y="287"/>
                    <a:pt x="319" y="231"/>
                  </a:cubicBezTo>
                  <a:cubicBezTo>
                    <a:pt x="322" y="218"/>
                    <a:pt x="323" y="205"/>
                    <a:pt x="321" y="194"/>
                  </a:cubicBezTo>
                  <a:lnTo>
                    <a:pt x="321" y="194"/>
                  </a:lnTo>
                  <a:cubicBezTo>
                    <a:pt x="339" y="182"/>
                    <a:pt x="345" y="159"/>
                    <a:pt x="342" y="138"/>
                  </a:cubicBezTo>
                  <a:cubicBezTo>
                    <a:pt x="329" y="54"/>
                    <a:pt x="251" y="8"/>
                    <a:pt x="173" y="8"/>
                  </a:cubicBezTo>
                  <a:cubicBezTo>
                    <a:pt x="167" y="8"/>
                    <a:pt x="160" y="8"/>
                    <a:pt x="155" y="9"/>
                  </a:cubicBezTo>
                  <a:lnTo>
                    <a:pt x="155" y="9"/>
                  </a:lnTo>
                  <a:cubicBezTo>
                    <a:pt x="147" y="3"/>
                    <a:pt x="137" y="0"/>
                    <a:pt x="127" y="0"/>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672" name="Google Shape;672;p3"/>
            <p:cNvSpPr/>
            <p:nvPr/>
          </p:nvSpPr>
          <p:spPr>
            <a:xfrm>
              <a:off x="2808350" y="2100075"/>
              <a:ext cx="3950" cy="3925"/>
            </a:xfrm>
            <a:custGeom>
              <a:avLst/>
              <a:gdLst/>
              <a:ahLst/>
              <a:cxnLst/>
              <a:rect l="l" t="t" r="r" b="b"/>
              <a:pathLst>
                <a:path w="158" h="157" extrusionOk="0">
                  <a:moveTo>
                    <a:pt x="104" y="0"/>
                  </a:moveTo>
                  <a:cubicBezTo>
                    <a:pt x="101" y="3"/>
                    <a:pt x="98" y="3"/>
                    <a:pt x="91" y="3"/>
                  </a:cubicBezTo>
                  <a:cubicBezTo>
                    <a:pt x="84" y="6"/>
                    <a:pt x="74" y="10"/>
                    <a:pt x="68" y="16"/>
                  </a:cubicBezTo>
                  <a:cubicBezTo>
                    <a:pt x="51" y="33"/>
                    <a:pt x="34" y="50"/>
                    <a:pt x="17" y="67"/>
                  </a:cubicBezTo>
                  <a:cubicBezTo>
                    <a:pt x="11" y="73"/>
                    <a:pt x="8" y="76"/>
                    <a:pt x="8" y="84"/>
                  </a:cubicBezTo>
                  <a:cubicBezTo>
                    <a:pt x="4" y="90"/>
                    <a:pt x="0" y="96"/>
                    <a:pt x="0" y="104"/>
                  </a:cubicBezTo>
                  <a:cubicBezTo>
                    <a:pt x="0" y="110"/>
                    <a:pt x="4" y="116"/>
                    <a:pt x="8" y="124"/>
                  </a:cubicBezTo>
                  <a:cubicBezTo>
                    <a:pt x="8" y="130"/>
                    <a:pt x="11" y="137"/>
                    <a:pt x="17" y="141"/>
                  </a:cubicBezTo>
                  <a:cubicBezTo>
                    <a:pt x="28" y="150"/>
                    <a:pt x="41" y="157"/>
                    <a:pt x="54" y="157"/>
                  </a:cubicBezTo>
                  <a:cubicBezTo>
                    <a:pt x="57" y="153"/>
                    <a:pt x="64" y="153"/>
                    <a:pt x="68" y="153"/>
                  </a:cubicBezTo>
                  <a:cubicBezTo>
                    <a:pt x="78" y="150"/>
                    <a:pt x="84" y="147"/>
                    <a:pt x="91" y="141"/>
                  </a:cubicBezTo>
                  <a:cubicBezTo>
                    <a:pt x="108" y="124"/>
                    <a:pt x="124" y="107"/>
                    <a:pt x="141" y="90"/>
                  </a:cubicBezTo>
                  <a:cubicBezTo>
                    <a:pt x="148" y="84"/>
                    <a:pt x="151" y="80"/>
                    <a:pt x="151" y="73"/>
                  </a:cubicBezTo>
                  <a:cubicBezTo>
                    <a:pt x="155" y="67"/>
                    <a:pt x="158" y="60"/>
                    <a:pt x="158" y="53"/>
                  </a:cubicBezTo>
                  <a:cubicBezTo>
                    <a:pt x="158" y="47"/>
                    <a:pt x="155" y="40"/>
                    <a:pt x="151" y="33"/>
                  </a:cubicBezTo>
                  <a:cubicBezTo>
                    <a:pt x="151" y="27"/>
                    <a:pt x="148" y="20"/>
                    <a:pt x="141" y="16"/>
                  </a:cubicBezTo>
                  <a:cubicBezTo>
                    <a:pt x="131" y="6"/>
                    <a:pt x="118" y="0"/>
                    <a:pt x="104" y="0"/>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673" name="Google Shape;673;p3"/>
            <p:cNvSpPr/>
            <p:nvPr/>
          </p:nvSpPr>
          <p:spPr>
            <a:xfrm>
              <a:off x="3121325" y="2067850"/>
              <a:ext cx="15625" cy="28600"/>
            </a:xfrm>
            <a:custGeom>
              <a:avLst/>
              <a:gdLst/>
              <a:ahLst/>
              <a:cxnLst/>
              <a:rect l="l" t="t" r="r" b="b"/>
              <a:pathLst>
                <a:path w="625" h="1144" extrusionOk="0">
                  <a:moveTo>
                    <a:pt x="329" y="1"/>
                  </a:moveTo>
                  <a:cubicBezTo>
                    <a:pt x="288" y="1"/>
                    <a:pt x="251" y="18"/>
                    <a:pt x="234" y="60"/>
                  </a:cubicBezTo>
                  <a:lnTo>
                    <a:pt x="207" y="97"/>
                  </a:lnTo>
                  <a:cubicBezTo>
                    <a:pt x="57" y="185"/>
                    <a:pt x="0" y="386"/>
                    <a:pt x="33" y="556"/>
                  </a:cubicBezTo>
                  <a:cubicBezTo>
                    <a:pt x="64" y="727"/>
                    <a:pt x="164" y="877"/>
                    <a:pt x="261" y="1021"/>
                  </a:cubicBezTo>
                  <a:cubicBezTo>
                    <a:pt x="291" y="1068"/>
                    <a:pt x="325" y="1115"/>
                    <a:pt x="378" y="1135"/>
                  </a:cubicBezTo>
                  <a:cubicBezTo>
                    <a:pt x="394" y="1141"/>
                    <a:pt x="410" y="1144"/>
                    <a:pt x="426" y="1144"/>
                  </a:cubicBezTo>
                  <a:cubicBezTo>
                    <a:pt x="533" y="1144"/>
                    <a:pt x="624" y="1004"/>
                    <a:pt x="615" y="883"/>
                  </a:cubicBezTo>
                  <a:cubicBezTo>
                    <a:pt x="606" y="747"/>
                    <a:pt x="529" y="622"/>
                    <a:pt x="515" y="486"/>
                  </a:cubicBezTo>
                  <a:cubicBezTo>
                    <a:pt x="505" y="365"/>
                    <a:pt x="545" y="238"/>
                    <a:pt x="509" y="125"/>
                  </a:cubicBezTo>
                  <a:cubicBezTo>
                    <a:pt x="483" y="53"/>
                    <a:pt x="399" y="1"/>
                    <a:pt x="329" y="1"/>
                  </a:cubicBez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674" name="Google Shape;674;p3"/>
            <p:cNvSpPr/>
            <p:nvPr/>
          </p:nvSpPr>
          <p:spPr>
            <a:xfrm>
              <a:off x="3065350" y="2151250"/>
              <a:ext cx="39900" cy="19750"/>
            </a:xfrm>
            <a:custGeom>
              <a:avLst/>
              <a:gdLst/>
              <a:ahLst/>
              <a:cxnLst/>
              <a:rect l="l" t="t" r="r" b="b"/>
              <a:pathLst>
                <a:path w="1596" h="790" extrusionOk="0">
                  <a:moveTo>
                    <a:pt x="1034" y="88"/>
                  </a:moveTo>
                  <a:lnTo>
                    <a:pt x="993" y="121"/>
                  </a:lnTo>
                  <a:lnTo>
                    <a:pt x="993" y="121"/>
                  </a:lnTo>
                  <a:cubicBezTo>
                    <a:pt x="1008" y="113"/>
                    <a:pt x="1022" y="102"/>
                    <a:pt x="1034" y="88"/>
                  </a:cubicBezTo>
                  <a:close/>
                  <a:moveTo>
                    <a:pt x="1294" y="0"/>
                  </a:moveTo>
                  <a:cubicBezTo>
                    <a:pt x="1288" y="0"/>
                    <a:pt x="1282" y="0"/>
                    <a:pt x="1275" y="1"/>
                  </a:cubicBezTo>
                  <a:cubicBezTo>
                    <a:pt x="1143" y="12"/>
                    <a:pt x="1032" y="91"/>
                    <a:pt x="928" y="173"/>
                  </a:cubicBezTo>
                  <a:lnTo>
                    <a:pt x="928" y="173"/>
                  </a:lnTo>
                  <a:lnTo>
                    <a:pt x="993" y="121"/>
                  </a:lnTo>
                  <a:lnTo>
                    <a:pt x="993" y="121"/>
                  </a:lnTo>
                  <a:cubicBezTo>
                    <a:pt x="970" y="133"/>
                    <a:pt x="946" y="138"/>
                    <a:pt x="919" y="138"/>
                  </a:cubicBezTo>
                  <a:cubicBezTo>
                    <a:pt x="820" y="138"/>
                    <a:pt x="701" y="65"/>
                    <a:pt x="596" y="27"/>
                  </a:cubicBezTo>
                  <a:cubicBezTo>
                    <a:pt x="553" y="12"/>
                    <a:pt x="508" y="5"/>
                    <a:pt x="462" y="5"/>
                  </a:cubicBezTo>
                  <a:cubicBezTo>
                    <a:pt x="285" y="5"/>
                    <a:pt x="106" y="113"/>
                    <a:pt x="37" y="278"/>
                  </a:cubicBezTo>
                  <a:cubicBezTo>
                    <a:pt x="11" y="345"/>
                    <a:pt x="0" y="423"/>
                    <a:pt x="23" y="489"/>
                  </a:cubicBezTo>
                  <a:cubicBezTo>
                    <a:pt x="54" y="576"/>
                    <a:pt x="134" y="636"/>
                    <a:pt x="215" y="680"/>
                  </a:cubicBezTo>
                  <a:cubicBezTo>
                    <a:pt x="356" y="754"/>
                    <a:pt x="515" y="789"/>
                    <a:pt x="674" y="789"/>
                  </a:cubicBezTo>
                  <a:cubicBezTo>
                    <a:pt x="989" y="789"/>
                    <a:pt x="1306" y="651"/>
                    <a:pt x="1499" y="402"/>
                  </a:cubicBezTo>
                  <a:cubicBezTo>
                    <a:pt x="1533" y="358"/>
                    <a:pt x="1563" y="312"/>
                    <a:pt x="1573" y="258"/>
                  </a:cubicBezTo>
                  <a:cubicBezTo>
                    <a:pt x="1596" y="114"/>
                    <a:pt x="1439" y="0"/>
                    <a:pt x="1294" y="0"/>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cxnSp>
        <p:nvCxnSpPr>
          <p:cNvPr id="675" name="Google Shape;675;p3"/>
          <p:cNvCxnSpPr/>
          <p:nvPr/>
        </p:nvCxnSpPr>
        <p:spPr>
          <a:xfrm>
            <a:off x="5905775" y="4729050"/>
            <a:ext cx="2568000" cy="0"/>
          </a:xfrm>
          <a:prstGeom prst="straightConnector1">
            <a:avLst/>
          </a:prstGeom>
          <a:noFill/>
          <a:ln w="19050" cap="flat" cmpd="sng">
            <a:solidFill>
              <a:schemeClr val="lt1"/>
            </a:solidFill>
            <a:prstDash val="solid"/>
            <a:round/>
            <a:headEnd type="none" w="sm" len="sm"/>
            <a:tailEnd type="none" w="sm" len="sm"/>
          </a:ln>
        </p:spPr>
      </p:cxnSp>
      <p:sp>
        <p:nvSpPr>
          <p:cNvPr id="7" name="Subtitle 6"/>
          <p:cNvSpPr>
            <a:spLocks noGrp="1"/>
          </p:cNvSpPr>
          <p:nvPr>
            <p:ph type="subTitle" idx="1"/>
          </p:nvPr>
        </p:nvSpPr>
        <p:spPr>
          <a:xfrm>
            <a:off x="831025" y="2013380"/>
            <a:ext cx="3537600" cy="1841700"/>
          </a:xfrm>
        </p:spPr>
        <p:txBody>
          <a:bodyPr/>
          <a:lstStyle/>
          <a:p>
            <a:r>
              <a:rPr lang="en-US" sz="1600" b="1" dirty="0" smtClean="0"/>
              <a:t>c.  </a:t>
            </a:r>
            <a:r>
              <a:rPr lang="id-ID" sz="1600" b="1" dirty="0" smtClean="0"/>
              <a:t>Strategi </a:t>
            </a:r>
            <a:r>
              <a:rPr lang="id-ID" sz="1600" b="1" dirty="0"/>
              <a:t>fungsional </a:t>
            </a:r>
            <a:r>
              <a:rPr lang="id-ID" sz="1600" dirty="0"/>
              <a:t>(functional strategy) meliputi: strategi keuangan (finance), pemasaran (marketing), operasi (operation), manajemen sumber daya manusia (HR management), dan riset dan pengembangan (R&amp;D).</a:t>
            </a:r>
            <a:endParaRPr lang="en-US" sz="1600" dirty="0"/>
          </a:p>
        </p:txBody>
      </p:sp>
    </p:spTree>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dk1"/>
        </a:solidFill>
        <a:effectLst/>
      </p:bgPr>
    </p:bg>
    <p:spTree>
      <p:nvGrpSpPr>
        <p:cNvPr id="1" name="Shape 886"/>
        <p:cNvGrpSpPr/>
        <p:nvPr/>
      </p:nvGrpSpPr>
      <p:grpSpPr>
        <a:xfrm>
          <a:off x="0" y="0"/>
          <a:ext cx="0" cy="0"/>
          <a:chOff x="0" y="0"/>
          <a:chExt cx="0" cy="0"/>
        </a:xfrm>
      </p:grpSpPr>
      <p:sp>
        <p:nvSpPr>
          <p:cNvPr id="888" name="Google Shape;888;p13"/>
          <p:cNvSpPr txBox="1"/>
          <p:nvPr/>
        </p:nvSpPr>
        <p:spPr>
          <a:xfrm flipH="1">
            <a:off x="4704406" y="646043"/>
            <a:ext cx="3874247" cy="1739348"/>
          </a:xfrm>
          <a:prstGeom prst="rect">
            <a:avLst/>
          </a:prstGeom>
          <a:noFill/>
          <a:ln>
            <a:noFill/>
          </a:ln>
        </p:spPr>
        <p:txBody>
          <a:bodyPr spcFirstLastPara="1" wrap="square" lIns="91425" tIns="91425" rIns="91425" bIns="91425" anchor="t" anchorCtr="0">
            <a:noAutofit/>
          </a:bodyPr>
          <a:lstStyle/>
          <a:p>
            <a:pPr marL="171450" indent="-171450">
              <a:buFont typeface="Wingdings" panose="05000000000000000000" pitchFamily="2" charset="2"/>
              <a:buChar char="v"/>
            </a:pPr>
            <a:r>
              <a:rPr lang="id-ID" sz="800" dirty="0" smtClean="0">
                <a:solidFill>
                  <a:schemeClr val="bg1"/>
                </a:solidFill>
              </a:rPr>
              <a:t>Griffin.W.Ricky,dan </a:t>
            </a:r>
            <a:r>
              <a:rPr lang="id-ID" sz="800" dirty="0">
                <a:solidFill>
                  <a:schemeClr val="bg1"/>
                </a:solidFill>
              </a:rPr>
              <a:t>Pustay. W Michael.2015.Bisnis Internasional.Jakarta:Salemba </a:t>
            </a:r>
            <a:r>
              <a:rPr lang="id-ID" sz="800" dirty="0" smtClean="0">
                <a:solidFill>
                  <a:schemeClr val="bg1"/>
                </a:solidFill>
              </a:rPr>
              <a:t>Empat</a:t>
            </a:r>
          </a:p>
          <a:p>
            <a:pPr marL="171450" indent="-171450">
              <a:buFont typeface="Wingdings" panose="05000000000000000000" pitchFamily="2" charset="2"/>
              <a:buChar char="v"/>
            </a:pPr>
            <a:r>
              <a:rPr lang="id-ID" sz="800" dirty="0">
                <a:solidFill>
                  <a:schemeClr val="bg1"/>
                </a:solidFill>
              </a:rPr>
              <a:t>Dharmawan, J. (2019).</a:t>
            </a:r>
          </a:p>
          <a:p>
            <a:pPr marL="171450" indent="-171450">
              <a:buFont typeface="Wingdings" panose="05000000000000000000" pitchFamily="2" charset="2"/>
              <a:buChar char="v"/>
            </a:pPr>
            <a:r>
              <a:rPr lang="id-ID" sz="800" dirty="0">
                <a:solidFill>
                  <a:schemeClr val="bg1"/>
                </a:solidFill>
              </a:rPr>
              <a:t>Kartawinata, B. R., Wardhana, A., &amp; Syahputra. (2014). Bisnis Internasional. In PT.Karya Manunggal Lithomas (Issue August).</a:t>
            </a:r>
          </a:p>
          <a:p>
            <a:pPr marL="171450" indent="-171450">
              <a:buFont typeface="Wingdings" panose="05000000000000000000" pitchFamily="2" charset="2"/>
              <a:buChar char="v"/>
            </a:pPr>
            <a:r>
              <a:rPr lang="id-ID" sz="800" dirty="0">
                <a:solidFill>
                  <a:schemeClr val="bg1"/>
                </a:solidFill>
              </a:rPr>
              <a:t>Lucyani, D. fryda. (2009). Bab I Pendahuluan ِ ه ِ َ ي ي ْ ِ ِ ْ م ن م لو ُ ِّ َّ ي ُ ي َ ه ِ ت َ ي ٌ َ ق ع َْ ه ف ل ْ خ ُ ُ ه َ ل ح ق ِ ب هه ِ للل دل ر َ م ل ذ ِ ِ ِ ن م ِ ل َ ح و ن م ِ م ه ِ ِ ُ ْ ه َ أ ِ ب ا م لل ه ِ َ م ُ ْ م َ لا َ ف ل ً ء َ س َ ْ ه هو د َ ُ ه َ ل د َ ْ س ف. Journal Information, 10(3), 1–16.</a:t>
            </a:r>
          </a:p>
          <a:p>
            <a:pPr marL="171450" indent="-171450">
              <a:buFont typeface="Wingdings" panose="05000000000000000000" pitchFamily="2" charset="2"/>
              <a:buChar char="v"/>
            </a:pPr>
            <a:r>
              <a:rPr lang="id-ID" sz="800" dirty="0">
                <a:solidFill>
                  <a:schemeClr val="bg1"/>
                </a:solidFill>
              </a:rPr>
              <a:t>Robinson, P. (n.d.). Manajemen Strategis 1 (ed.10 ) Koran. Penerbit Salemba. </a:t>
            </a:r>
            <a:r>
              <a:rPr lang="id-ID" sz="800" dirty="0">
                <a:solidFill>
                  <a:schemeClr val="bg1"/>
                </a:solidFill>
                <a:hlinkClick r:id="rId3"/>
              </a:rPr>
              <a:t>https://</a:t>
            </a:r>
            <a:r>
              <a:rPr lang="id-ID" sz="800" dirty="0" smtClean="0">
                <a:solidFill>
                  <a:schemeClr val="bg1"/>
                </a:solidFill>
                <a:hlinkClick r:id="rId3"/>
              </a:rPr>
              <a:t>books.google.co.id/books?id=GopP6S9Mt8QC</a:t>
            </a:r>
            <a:endParaRPr lang="id-ID" sz="800" dirty="0" smtClean="0">
              <a:solidFill>
                <a:schemeClr val="bg1"/>
              </a:solidFill>
            </a:endParaRPr>
          </a:p>
          <a:p>
            <a:pPr marL="171450" indent="-171450">
              <a:buFont typeface="Wingdings" panose="05000000000000000000" pitchFamily="2" charset="2"/>
              <a:buChar char="v"/>
            </a:pPr>
            <a:r>
              <a:rPr lang="id-ID" sz="800" dirty="0">
                <a:solidFill>
                  <a:schemeClr val="bg1"/>
                </a:solidFill>
              </a:rPr>
              <a:t>Wijoyo, H., Sunarsi, D., Indrawan, I., &amp; Cahyono, Y. (2020). Manajemen Pemasaran Di Era Globalisasi (Issue C).</a:t>
            </a:r>
          </a:p>
          <a:p>
            <a:pPr marL="171450" indent="-171450">
              <a:buFont typeface="Wingdings" panose="05000000000000000000" pitchFamily="2" charset="2"/>
              <a:buChar char="v"/>
            </a:pPr>
            <a:endParaRPr lang="id-ID" sz="800" dirty="0">
              <a:solidFill>
                <a:schemeClr val="bg1"/>
              </a:solidFill>
            </a:endParaRPr>
          </a:p>
          <a:p>
            <a:endParaRPr lang="en-US" sz="1200" dirty="0">
              <a:solidFill>
                <a:schemeClr val="bg1"/>
              </a:solidFill>
            </a:endParaRPr>
          </a:p>
          <a:p>
            <a:pPr marL="171450" indent="-171450">
              <a:buFont typeface="Wingdings" panose="05000000000000000000" pitchFamily="2" charset="2"/>
              <a:buChar char="v"/>
            </a:pPr>
            <a:r>
              <a:rPr lang="en-US" sz="900" dirty="0" err="1">
                <a:solidFill>
                  <a:schemeClr val="bg1"/>
                </a:solidFill>
              </a:rPr>
              <a:t>Syaifullah</a:t>
            </a:r>
            <a:r>
              <a:rPr lang="en-US" sz="900" dirty="0">
                <a:solidFill>
                  <a:schemeClr val="bg1"/>
                </a:solidFill>
              </a:rPr>
              <a:t>, M., </a:t>
            </a:r>
            <a:r>
              <a:rPr lang="en-US" sz="900" dirty="0" err="1">
                <a:solidFill>
                  <a:schemeClr val="bg1"/>
                </a:solidFill>
              </a:rPr>
              <a:t>Fachrurazi</a:t>
            </a:r>
            <a:r>
              <a:rPr lang="en-US" sz="900" dirty="0">
                <a:solidFill>
                  <a:schemeClr val="bg1"/>
                </a:solidFill>
              </a:rPr>
              <a:t>, F., </a:t>
            </a:r>
            <a:r>
              <a:rPr lang="en-US" sz="900" dirty="0" err="1">
                <a:solidFill>
                  <a:schemeClr val="bg1"/>
                </a:solidFill>
              </a:rPr>
              <a:t>Achmad</a:t>
            </a:r>
            <a:r>
              <a:rPr lang="en-US" sz="900" dirty="0">
                <a:solidFill>
                  <a:schemeClr val="bg1"/>
                </a:solidFill>
              </a:rPr>
              <a:t>, F., Usman, S. A., &amp; </a:t>
            </a:r>
            <a:r>
              <a:rPr lang="en-US" sz="900" dirty="0" err="1">
                <a:solidFill>
                  <a:schemeClr val="bg1"/>
                </a:solidFill>
              </a:rPr>
              <a:t>Wahyuni</a:t>
            </a:r>
            <a:r>
              <a:rPr lang="en-US" sz="900" dirty="0">
                <a:solidFill>
                  <a:schemeClr val="bg1"/>
                </a:solidFill>
              </a:rPr>
              <a:t>, R. (2019). </a:t>
            </a:r>
            <a:r>
              <a:rPr lang="en-US" sz="900" dirty="0" err="1">
                <a:solidFill>
                  <a:schemeClr val="bg1"/>
                </a:solidFill>
              </a:rPr>
              <a:t>Manajemen</a:t>
            </a:r>
            <a:r>
              <a:rPr lang="en-US" sz="900" dirty="0">
                <a:solidFill>
                  <a:schemeClr val="bg1"/>
                </a:solidFill>
              </a:rPr>
              <a:t> </a:t>
            </a:r>
            <a:r>
              <a:rPr lang="en-US" sz="900" dirty="0" err="1">
                <a:solidFill>
                  <a:schemeClr val="bg1"/>
                </a:solidFill>
              </a:rPr>
              <a:t>Strategi</a:t>
            </a:r>
            <a:r>
              <a:rPr lang="en-US" sz="900" dirty="0">
                <a:solidFill>
                  <a:schemeClr val="bg1"/>
                </a:solidFill>
              </a:rPr>
              <a:t> </a:t>
            </a:r>
            <a:r>
              <a:rPr lang="en-US" sz="900" dirty="0" err="1">
                <a:solidFill>
                  <a:schemeClr val="bg1"/>
                </a:solidFill>
              </a:rPr>
              <a:t>Galeri</a:t>
            </a:r>
            <a:r>
              <a:rPr lang="en-US" sz="900" dirty="0">
                <a:solidFill>
                  <a:schemeClr val="bg1"/>
                </a:solidFill>
              </a:rPr>
              <a:t> </a:t>
            </a:r>
            <a:r>
              <a:rPr lang="en-US" sz="900" dirty="0" err="1">
                <a:solidFill>
                  <a:schemeClr val="bg1"/>
                </a:solidFill>
              </a:rPr>
              <a:t>Investasi</a:t>
            </a:r>
            <a:r>
              <a:rPr lang="en-US" sz="900" dirty="0">
                <a:solidFill>
                  <a:schemeClr val="bg1"/>
                </a:solidFill>
              </a:rPr>
              <a:t> </a:t>
            </a:r>
            <a:r>
              <a:rPr lang="en-US" sz="900" dirty="0" err="1">
                <a:solidFill>
                  <a:schemeClr val="bg1"/>
                </a:solidFill>
              </a:rPr>
              <a:t>Syariah</a:t>
            </a:r>
            <a:r>
              <a:rPr lang="en-US" sz="900" dirty="0">
                <a:solidFill>
                  <a:schemeClr val="bg1"/>
                </a:solidFill>
              </a:rPr>
              <a:t> </a:t>
            </a:r>
            <a:r>
              <a:rPr lang="en-US" sz="900" dirty="0" err="1">
                <a:solidFill>
                  <a:schemeClr val="bg1"/>
                </a:solidFill>
              </a:rPr>
              <a:t>Dalam</a:t>
            </a:r>
            <a:r>
              <a:rPr lang="en-US" sz="900" dirty="0">
                <a:solidFill>
                  <a:schemeClr val="bg1"/>
                </a:solidFill>
              </a:rPr>
              <a:t> </a:t>
            </a:r>
            <a:r>
              <a:rPr lang="en-US" sz="900" dirty="0" err="1">
                <a:solidFill>
                  <a:schemeClr val="bg1"/>
                </a:solidFill>
              </a:rPr>
              <a:t>Meningkatkan</a:t>
            </a:r>
            <a:r>
              <a:rPr lang="en-US" sz="900" dirty="0">
                <a:solidFill>
                  <a:schemeClr val="bg1"/>
                </a:solidFill>
              </a:rPr>
              <a:t> </a:t>
            </a:r>
            <a:r>
              <a:rPr lang="en-US" sz="900" dirty="0" err="1">
                <a:solidFill>
                  <a:schemeClr val="bg1"/>
                </a:solidFill>
              </a:rPr>
              <a:t>Minat</a:t>
            </a:r>
            <a:r>
              <a:rPr lang="en-US" sz="900" dirty="0">
                <a:solidFill>
                  <a:schemeClr val="bg1"/>
                </a:solidFill>
              </a:rPr>
              <a:t> </a:t>
            </a:r>
            <a:r>
              <a:rPr lang="en-US" sz="900" dirty="0" err="1">
                <a:solidFill>
                  <a:schemeClr val="bg1"/>
                </a:solidFill>
              </a:rPr>
              <a:t>Mahasiswa</a:t>
            </a:r>
            <a:r>
              <a:rPr lang="en-US" sz="900" dirty="0">
                <a:solidFill>
                  <a:schemeClr val="bg1"/>
                </a:solidFill>
              </a:rPr>
              <a:t> </a:t>
            </a:r>
            <a:r>
              <a:rPr lang="en-US" sz="900" dirty="0" err="1">
                <a:solidFill>
                  <a:schemeClr val="bg1"/>
                </a:solidFill>
              </a:rPr>
              <a:t>Untuk</a:t>
            </a:r>
            <a:r>
              <a:rPr lang="en-US" sz="900" dirty="0">
                <a:solidFill>
                  <a:schemeClr val="bg1"/>
                </a:solidFill>
              </a:rPr>
              <a:t> </a:t>
            </a:r>
            <a:r>
              <a:rPr lang="en-US" sz="900" dirty="0" err="1">
                <a:solidFill>
                  <a:schemeClr val="bg1"/>
                </a:solidFill>
              </a:rPr>
              <a:t>Berinvestasi</a:t>
            </a:r>
            <a:r>
              <a:rPr lang="en-US" sz="900" dirty="0">
                <a:solidFill>
                  <a:schemeClr val="bg1"/>
                </a:solidFill>
              </a:rPr>
              <a:t> Di </a:t>
            </a:r>
            <a:r>
              <a:rPr lang="en-US" sz="900" dirty="0" err="1">
                <a:solidFill>
                  <a:schemeClr val="bg1"/>
                </a:solidFill>
              </a:rPr>
              <a:t>Pasar</a:t>
            </a:r>
            <a:r>
              <a:rPr lang="en-US" sz="900" dirty="0">
                <a:solidFill>
                  <a:schemeClr val="bg1"/>
                </a:solidFill>
              </a:rPr>
              <a:t> Modal </a:t>
            </a:r>
            <a:r>
              <a:rPr lang="en-US" sz="900" dirty="0" err="1">
                <a:solidFill>
                  <a:schemeClr val="bg1"/>
                </a:solidFill>
              </a:rPr>
              <a:t>Syariah</a:t>
            </a:r>
            <a:r>
              <a:rPr lang="en-US" sz="900" dirty="0">
                <a:solidFill>
                  <a:schemeClr val="bg1"/>
                </a:solidFill>
              </a:rPr>
              <a:t>. </a:t>
            </a:r>
            <a:r>
              <a:rPr lang="en-US" sz="900" i="1" dirty="0">
                <a:solidFill>
                  <a:schemeClr val="bg1"/>
                </a:solidFill>
              </a:rPr>
              <a:t>Al-</a:t>
            </a:r>
            <a:r>
              <a:rPr lang="en-US" sz="900" i="1" dirty="0" err="1">
                <a:solidFill>
                  <a:schemeClr val="bg1"/>
                </a:solidFill>
              </a:rPr>
              <a:t>Mashrafiyah</a:t>
            </a:r>
            <a:r>
              <a:rPr lang="en-US" sz="900" i="1" dirty="0">
                <a:solidFill>
                  <a:schemeClr val="bg1"/>
                </a:solidFill>
              </a:rPr>
              <a:t>: </a:t>
            </a:r>
            <a:r>
              <a:rPr lang="en-US" sz="900" i="1" dirty="0" err="1">
                <a:solidFill>
                  <a:schemeClr val="bg1"/>
                </a:solidFill>
              </a:rPr>
              <a:t>Jurnal</a:t>
            </a:r>
            <a:r>
              <a:rPr lang="en-US" sz="900" i="1" dirty="0">
                <a:solidFill>
                  <a:schemeClr val="bg1"/>
                </a:solidFill>
              </a:rPr>
              <a:t> </a:t>
            </a:r>
            <a:r>
              <a:rPr lang="en-US" sz="900" i="1" dirty="0" err="1">
                <a:solidFill>
                  <a:schemeClr val="bg1"/>
                </a:solidFill>
              </a:rPr>
              <a:t>Ekonomi</a:t>
            </a:r>
            <a:r>
              <a:rPr lang="en-US" sz="900" i="1" dirty="0">
                <a:solidFill>
                  <a:schemeClr val="bg1"/>
                </a:solidFill>
              </a:rPr>
              <a:t>, </a:t>
            </a:r>
            <a:r>
              <a:rPr lang="en-US" sz="900" i="1" dirty="0" err="1">
                <a:solidFill>
                  <a:schemeClr val="bg1"/>
                </a:solidFill>
              </a:rPr>
              <a:t>Keuangan</a:t>
            </a:r>
            <a:r>
              <a:rPr lang="en-US" sz="900" i="1" dirty="0">
                <a:solidFill>
                  <a:schemeClr val="bg1"/>
                </a:solidFill>
              </a:rPr>
              <a:t>, Dan </a:t>
            </a:r>
            <a:r>
              <a:rPr lang="en-US" sz="900" i="1" dirty="0" err="1">
                <a:solidFill>
                  <a:schemeClr val="bg1"/>
                </a:solidFill>
              </a:rPr>
              <a:t>Perbankan</a:t>
            </a:r>
            <a:r>
              <a:rPr lang="en-US" sz="900" i="1" dirty="0">
                <a:solidFill>
                  <a:schemeClr val="bg1"/>
                </a:solidFill>
              </a:rPr>
              <a:t> </a:t>
            </a:r>
            <a:r>
              <a:rPr lang="en-US" sz="900" i="1" dirty="0" err="1">
                <a:solidFill>
                  <a:schemeClr val="bg1"/>
                </a:solidFill>
              </a:rPr>
              <a:t>Syariah</a:t>
            </a:r>
            <a:r>
              <a:rPr lang="en-US" sz="900" dirty="0">
                <a:solidFill>
                  <a:schemeClr val="bg1"/>
                </a:solidFill>
              </a:rPr>
              <a:t>, </a:t>
            </a:r>
            <a:r>
              <a:rPr lang="en-US" sz="900" i="1" dirty="0">
                <a:solidFill>
                  <a:schemeClr val="bg1"/>
                </a:solidFill>
              </a:rPr>
              <a:t>3</a:t>
            </a:r>
            <a:r>
              <a:rPr lang="en-US" sz="900" dirty="0">
                <a:solidFill>
                  <a:schemeClr val="bg1"/>
                </a:solidFill>
              </a:rPr>
              <a:t>(2), 108.</a:t>
            </a:r>
          </a:p>
          <a:p>
            <a:pPr marL="171450" indent="-171450">
              <a:buFont typeface="Wingdings" panose="05000000000000000000" pitchFamily="2" charset="2"/>
              <a:buChar char="v"/>
            </a:pPr>
            <a:r>
              <a:rPr lang="en-US" sz="900" dirty="0" smtClean="0">
                <a:solidFill>
                  <a:schemeClr val="bg1"/>
                </a:solidFill>
              </a:rPr>
              <a:t>    </a:t>
            </a:r>
            <a:r>
              <a:rPr lang="id-ID" sz="900" dirty="0" smtClean="0">
                <a:solidFill>
                  <a:schemeClr val="bg1"/>
                </a:solidFill>
              </a:rPr>
              <a:t>Fachrurazi</a:t>
            </a:r>
            <a:r>
              <a:rPr lang="id-ID" sz="900" dirty="0">
                <a:solidFill>
                  <a:schemeClr val="bg1"/>
                </a:solidFill>
              </a:rPr>
              <a:t>, Fachrurazi. (2021). STRATEGI </a:t>
            </a:r>
            <a:r>
              <a:rPr lang="en-US" sz="900" dirty="0" smtClean="0">
                <a:solidFill>
                  <a:schemeClr val="bg1"/>
                </a:solidFill>
              </a:rPr>
              <a:t>                </a:t>
            </a:r>
            <a:r>
              <a:rPr lang="id-ID" sz="900" dirty="0" smtClean="0">
                <a:solidFill>
                  <a:schemeClr val="bg1"/>
                </a:solidFill>
              </a:rPr>
              <a:t>PENDEKATAN </a:t>
            </a:r>
            <a:r>
              <a:rPr lang="id-ID" sz="900" dirty="0">
                <a:solidFill>
                  <a:schemeClr val="bg1"/>
                </a:solidFill>
              </a:rPr>
              <a:t>SILAHTURAHIM; </a:t>
            </a:r>
            <a:r>
              <a:rPr lang="en-US" sz="900" dirty="0" smtClean="0">
                <a:solidFill>
                  <a:schemeClr val="bg1"/>
                </a:solidFill>
              </a:rPr>
              <a:t>	</a:t>
            </a:r>
            <a:r>
              <a:rPr lang="id-ID" sz="900" dirty="0" smtClean="0">
                <a:solidFill>
                  <a:schemeClr val="bg1"/>
                </a:solidFill>
              </a:rPr>
              <a:t>SENYUM </a:t>
            </a:r>
            <a:r>
              <a:rPr lang="en-US" sz="900" dirty="0" smtClean="0">
                <a:solidFill>
                  <a:schemeClr val="bg1"/>
                </a:solidFill>
              </a:rPr>
              <a:t> </a:t>
            </a:r>
            <a:r>
              <a:rPr lang="id-ID" sz="900" dirty="0" smtClean="0">
                <a:solidFill>
                  <a:schemeClr val="bg1"/>
                </a:solidFill>
              </a:rPr>
              <a:t>SALAM </a:t>
            </a:r>
            <a:r>
              <a:rPr lang="id-ID" sz="900" dirty="0">
                <a:solidFill>
                  <a:schemeClr val="bg1"/>
                </a:solidFill>
              </a:rPr>
              <a:t>SAPA</a:t>
            </a:r>
            <a:r>
              <a:rPr lang="id-ID" sz="900" dirty="0" smtClean="0">
                <a:solidFill>
                  <a:schemeClr val="bg1"/>
                </a:solidFill>
              </a:rPr>
              <a:t>.</a:t>
            </a:r>
            <a:endParaRPr lang="en-US" sz="900" dirty="0">
              <a:solidFill>
                <a:schemeClr val="bg1"/>
              </a:solidFill>
            </a:endParaRPr>
          </a:p>
          <a:p>
            <a:pPr marL="171450" indent="-171450">
              <a:buFont typeface="Wingdings" panose="05000000000000000000" pitchFamily="2" charset="2"/>
              <a:buChar char="v"/>
            </a:pPr>
            <a:r>
              <a:rPr lang="id-ID" sz="1200" b="1" dirty="0">
                <a:solidFill>
                  <a:schemeClr val="bg1"/>
                </a:solidFill>
              </a:rPr>
              <a:t> </a:t>
            </a:r>
            <a:r>
              <a:rPr lang="id-ID" sz="800" dirty="0">
                <a:solidFill>
                  <a:schemeClr val="bg1"/>
                </a:solidFill>
              </a:rPr>
              <a:t>Simbolon, F. (2013). Strategi Pemasaran Global. Binus Business Review, 4(1), 405–413.</a:t>
            </a:r>
          </a:p>
          <a:p>
            <a:pPr marL="171450" indent="-171450">
              <a:buFont typeface="Wingdings" panose="05000000000000000000" pitchFamily="2" charset="2"/>
              <a:buChar char="v"/>
            </a:pPr>
            <a:r>
              <a:rPr lang="id-ID" sz="800" dirty="0">
                <a:solidFill>
                  <a:schemeClr val="bg1"/>
                </a:solidFill>
              </a:rPr>
              <a:t>Sulisworo, D. (2010). Strategi korporasi. September, 41–42.</a:t>
            </a:r>
          </a:p>
          <a:p>
            <a:pPr marL="171450" indent="-171450">
              <a:buFont typeface="Wingdings" panose="05000000000000000000" pitchFamily="2" charset="2"/>
              <a:buChar char="v"/>
            </a:pPr>
            <a:r>
              <a:rPr lang="id-ID" sz="800" dirty="0">
                <a:solidFill>
                  <a:schemeClr val="bg1"/>
                </a:solidFill>
              </a:rPr>
              <a:t>Surjani, R. (2003). Manajemen strategi dalam menghadapi era globalisasi. Unitas, 11(1), 20–36.</a:t>
            </a:r>
          </a:p>
          <a:p>
            <a:endParaRPr lang="en-US" sz="1200" dirty="0">
              <a:solidFill>
                <a:schemeClr val="bg1"/>
              </a:solidFill>
            </a:endParaRPr>
          </a:p>
          <a:p>
            <a:pPr marL="0" marR="0" lvl="0" indent="0" algn="l" rtl="0">
              <a:lnSpc>
                <a:spcPct val="100000"/>
              </a:lnSpc>
              <a:spcBef>
                <a:spcPts val="0"/>
              </a:spcBef>
              <a:spcAft>
                <a:spcPts val="1600"/>
              </a:spcAft>
              <a:buClr>
                <a:srgbClr val="000000"/>
              </a:buClr>
              <a:buSzPts val="1400"/>
              <a:buFont typeface="Arial"/>
              <a:buNone/>
            </a:pPr>
            <a:endParaRPr sz="1400" b="0" i="0" u="none" strike="noStrike" cap="none" dirty="0">
              <a:solidFill>
                <a:schemeClr val="bg1"/>
              </a:solidFill>
              <a:latin typeface="Didact Gothic"/>
              <a:ea typeface="Didact Gothic"/>
              <a:cs typeface="Didact Gothic"/>
              <a:sym typeface="Didact Gothic"/>
            </a:endParaRPr>
          </a:p>
        </p:txBody>
      </p:sp>
      <p:sp>
        <p:nvSpPr>
          <p:cNvPr id="889" name="Google Shape;889;p13"/>
          <p:cNvSpPr/>
          <p:nvPr/>
        </p:nvSpPr>
        <p:spPr>
          <a:xfrm>
            <a:off x="845783" y="1928772"/>
            <a:ext cx="3596700" cy="2193300"/>
          </a:xfrm>
          <a:prstGeom prst="rect">
            <a:avLst/>
          </a:prstGeom>
          <a:noFill/>
          <a:ln w="19050" cap="flat" cmpd="sng">
            <a:solidFill>
              <a:srgbClr val="43434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nvGrpSpPr>
          <p:cNvPr id="890" name="Google Shape;890;p13"/>
          <p:cNvGrpSpPr/>
          <p:nvPr/>
        </p:nvGrpSpPr>
        <p:grpSpPr>
          <a:xfrm>
            <a:off x="713204" y="1805451"/>
            <a:ext cx="3858629" cy="2921362"/>
            <a:chOff x="572948" y="1268522"/>
            <a:chExt cx="4021500" cy="3044672"/>
          </a:xfrm>
        </p:grpSpPr>
        <p:sp>
          <p:nvSpPr>
            <p:cNvPr id="891" name="Google Shape;891;p13"/>
            <p:cNvSpPr/>
            <p:nvPr/>
          </p:nvSpPr>
          <p:spPr>
            <a:xfrm>
              <a:off x="1895346" y="3794546"/>
              <a:ext cx="1373274" cy="518648"/>
            </a:xfrm>
            <a:custGeom>
              <a:avLst/>
              <a:gdLst/>
              <a:ahLst/>
              <a:cxnLst/>
              <a:rect l="l" t="t" r="r" b="b"/>
              <a:pathLst>
                <a:path w="65999" h="24926" extrusionOk="0">
                  <a:moveTo>
                    <a:pt x="13372" y="0"/>
                  </a:moveTo>
                  <a:cubicBezTo>
                    <a:pt x="13051" y="1881"/>
                    <a:pt x="12653" y="8225"/>
                    <a:pt x="11445" y="11283"/>
                  </a:cubicBezTo>
                  <a:cubicBezTo>
                    <a:pt x="10237" y="14341"/>
                    <a:pt x="7883" y="16511"/>
                    <a:pt x="6125" y="18346"/>
                  </a:cubicBezTo>
                  <a:cubicBezTo>
                    <a:pt x="4367" y="20181"/>
                    <a:pt x="1875" y="21297"/>
                    <a:pt x="896" y="22291"/>
                  </a:cubicBezTo>
                  <a:cubicBezTo>
                    <a:pt x="-82" y="23285"/>
                    <a:pt x="-174" y="23896"/>
                    <a:pt x="254" y="24309"/>
                  </a:cubicBezTo>
                  <a:cubicBezTo>
                    <a:pt x="682" y="24722"/>
                    <a:pt x="805" y="24692"/>
                    <a:pt x="3465" y="24768"/>
                  </a:cubicBezTo>
                  <a:cubicBezTo>
                    <a:pt x="6125" y="24845"/>
                    <a:pt x="10925" y="24768"/>
                    <a:pt x="16215" y="24768"/>
                  </a:cubicBezTo>
                  <a:cubicBezTo>
                    <a:pt x="21505" y="24768"/>
                    <a:pt x="28630" y="24768"/>
                    <a:pt x="35204" y="24768"/>
                  </a:cubicBezTo>
                  <a:cubicBezTo>
                    <a:pt x="41778" y="24768"/>
                    <a:pt x="50783" y="24768"/>
                    <a:pt x="55660" y="24768"/>
                  </a:cubicBezTo>
                  <a:cubicBezTo>
                    <a:pt x="60537" y="24768"/>
                    <a:pt x="62754" y="25104"/>
                    <a:pt x="64466" y="24768"/>
                  </a:cubicBezTo>
                  <a:cubicBezTo>
                    <a:pt x="66178" y="24432"/>
                    <a:pt x="66056" y="23346"/>
                    <a:pt x="65934" y="22750"/>
                  </a:cubicBezTo>
                  <a:cubicBezTo>
                    <a:pt x="65812" y="22154"/>
                    <a:pt x="65353" y="22765"/>
                    <a:pt x="63732" y="21190"/>
                  </a:cubicBezTo>
                  <a:cubicBezTo>
                    <a:pt x="62111" y="19615"/>
                    <a:pt x="57999" y="16512"/>
                    <a:pt x="56210" y="13301"/>
                  </a:cubicBezTo>
                  <a:cubicBezTo>
                    <a:pt x="54421" y="10091"/>
                    <a:pt x="53505" y="4083"/>
                    <a:pt x="53000" y="1927"/>
                  </a:cubicBezTo>
                  <a:cubicBezTo>
                    <a:pt x="52496" y="-229"/>
                    <a:pt x="53153" y="627"/>
                    <a:pt x="53183" y="367"/>
                  </a:cubicBezTo>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2" name="Google Shape;892;p13"/>
            <p:cNvSpPr/>
            <p:nvPr/>
          </p:nvSpPr>
          <p:spPr>
            <a:xfrm>
              <a:off x="572948" y="1268522"/>
              <a:ext cx="4021500" cy="2544300"/>
            </a:xfrm>
            <a:prstGeom prst="roundRect">
              <a:avLst>
                <a:gd name="adj" fmla="val 3857"/>
              </a:avLst>
            </a:prstGeom>
            <a:solidFill>
              <a:schemeClr val="accen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pic>
        <p:nvPicPr>
          <p:cNvPr id="893" name="Google Shape;893;p13"/>
          <p:cNvPicPr preferRelativeResize="0"/>
          <p:nvPr/>
        </p:nvPicPr>
        <p:blipFill rotWithShape="1">
          <a:blip r:embed="rId4">
            <a:alphaModFix/>
          </a:blip>
          <a:srcRect l="3780" r="3771"/>
          <a:stretch/>
        </p:blipFill>
        <p:spPr>
          <a:xfrm>
            <a:off x="845783" y="1906456"/>
            <a:ext cx="3580147" cy="2178413"/>
          </a:xfrm>
          <a:prstGeom prst="rect">
            <a:avLst/>
          </a:prstGeom>
          <a:noFill/>
          <a:ln>
            <a:noFill/>
          </a:ln>
        </p:spPr>
      </p:pic>
      <p:cxnSp>
        <p:nvCxnSpPr>
          <p:cNvPr id="894" name="Google Shape;894;p13"/>
          <p:cNvCxnSpPr/>
          <p:nvPr/>
        </p:nvCxnSpPr>
        <p:spPr>
          <a:xfrm>
            <a:off x="895325" y="4729050"/>
            <a:ext cx="3498600" cy="0"/>
          </a:xfrm>
          <a:prstGeom prst="straightConnector1">
            <a:avLst/>
          </a:prstGeom>
          <a:noFill/>
          <a:ln w="19050" cap="flat" cmpd="sng">
            <a:solidFill>
              <a:schemeClr val="lt1"/>
            </a:solidFill>
            <a:prstDash val="solid"/>
            <a:round/>
            <a:headEnd type="none" w="sm" len="sm"/>
            <a:tailEnd type="none" w="sm" len="sm"/>
          </a:ln>
        </p:spPr>
      </p:cxnSp>
      <p:sp>
        <p:nvSpPr>
          <p:cNvPr id="3" name="Rectangle 2"/>
          <p:cNvSpPr/>
          <p:nvPr/>
        </p:nvSpPr>
        <p:spPr>
          <a:xfrm>
            <a:off x="1982046" y="2575034"/>
            <a:ext cx="1317656" cy="1072056"/>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6" name="TextBox 5"/>
          <p:cNvSpPr txBox="1"/>
          <p:nvPr/>
        </p:nvSpPr>
        <p:spPr>
          <a:xfrm flipH="1">
            <a:off x="1656223" y="2795607"/>
            <a:ext cx="2138011" cy="400110"/>
          </a:xfrm>
          <a:prstGeom prst="rect">
            <a:avLst/>
          </a:prstGeom>
          <a:noFill/>
        </p:spPr>
        <p:txBody>
          <a:bodyPr wrap="square" rtlCol="0">
            <a:spAutoFit/>
          </a:bodyPr>
          <a:lstStyle/>
          <a:p>
            <a:r>
              <a:rPr lang="en-US" sz="2000" b="1" dirty="0" err="1" smtClean="0">
                <a:solidFill>
                  <a:schemeClr val="bg1"/>
                </a:solidFill>
              </a:rPr>
              <a:t>Daftar</a:t>
            </a:r>
            <a:r>
              <a:rPr lang="en-US" sz="2000" b="1" dirty="0" smtClean="0">
                <a:solidFill>
                  <a:schemeClr val="bg1"/>
                </a:solidFill>
              </a:rPr>
              <a:t> </a:t>
            </a:r>
            <a:r>
              <a:rPr lang="en-US" sz="2000" b="1" dirty="0" err="1" smtClean="0">
                <a:solidFill>
                  <a:schemeClr val="bg1"/>
                </a:solidFill>
              </a:rPr>
              <a:t>Pustaka</a:t>
            </a:r>
            <a:endParaRPr lang="en-US" sz="2000" b="1" dirty="0">
              <a:solidFill>
                <a:schemeClr val="bg1"/>
              </a:solidFill>
            </a:endParaRPr>
          </a:p>
        </p:txBody>
      </p:sp>
      <p:sp>
        <p:nvSpPr>
          <p:cNvPr id="7" name="TextBox 6"/>
          <p:cNvSpPr txBox="1"/>
          <p:nvPr/>
        </p:nvSpPr>
        <p:spPr>
          <a:xfrm>
            <a:off x="1477903" y="720992"/>
            <a:ext cx="3226509" cy="1523494"/>
          </a:xfrm>
          <a:prstGeom prst="rect">
            <a:avLst/>
          </a:prstGeom>
          <a:noFill/>
        </p:spPr>
        <p:txBody>
          <a:bodyPr wrap="square" rtlCol="0">
            <a:spAutoFit/>
          </a:bodyPr>
          <a:lstStyle/>
          <a:p>
            <a:pPr marL="171450" indent="-171450">
              <a:buFont typeface="Wingdings" pitchFamily="2" charset="2"/>
              <a:buChar char="v"/>
            </a:pPr>
            <a:r>
              <a:rPr lang="id-ID" sz="900" dirty="0">
                <a:solidFill>
                  <a:schemeClr val="bg1"/>
                </a:solidFill>
              </a:rPr>
              <a:t>H, J. H. M. (n.d.). PFI : Manajemen Strategik Kontemporer. Elex Media Komputindo. https://books.google.co.id/books?id=eqb2uqksMIsC</a:t>
            </a:r>
          </a:p>
          <a:p>
            <a:pPr marL="171450" indent="-171450">
              <a:buFont typeface="Wingdings" pitchFamily="2" charset="2"/>
              <a:buChar char="v"/>
            </a:pPr>
            <a:r>
              <a:rPr lang="id-ID" sz="900" dirty="0">
                <a:solidFill>
                  <a:schemeClr val="bg1"/>
                </a:solidFill>
              </a:rPr>
              <a:t>Implementasi, K., Implementasi, S., &amp; Implementasi, I. K. (2000). Implementasi strategi 1. 1–9.</a:t>
            </a:r>
          </a:p>
          <a:p>
            <a:pPr marL="171450" indent="-171450">
              <a:buFont typeface="Wingdings" pitchFamily="2" charset="2"/>
              <a:buChar char="v"/>
            </a:pPr>
            <a:r>
              <a:rPr lang="id-ID" sz="900" dirty="0" smtClean="0">
                <a:solidFill>
                  <a:schemeClr val="bg1"/>
                </a:solidFill>
              </a:rPr>
              <a:t>Intan</a:t>
            </a:r>
            <a:r>
              <a:rPr lang="id-ID" sz="900" dirty="0">
                <a:solidFill>
                  <a:schemeClr val="bg1"/>
                </a:solidFill>
              </a:rPr>
              <a:t>, M. (2019). Manajemen Stratejik. https://doi.org/10.31227/osf.io/gj9de</a:t>
            </a:r>
          </a:p>
          <a:p>
            <a:pPr marL="171450" indent="-171450">
              <a:buFont typeface="Wingdings" pitchFamily="2" charset="2"/>
              <a:buChar char="v"/>
            </a:pPr>
            <a:r>
              <a:rPr lang="id-ID" sz="900" dirty="0">
                <a:solidFill>
                  <a:schemeClr val="bg1"/>
                </a:solidFill>
              </a:rPr>
              <a:t>Jeklin, A. (2016). </a:t>
            </a:r>
            <a:r>
              <a:rPr lang="en-US" sz="900" dirty="0" err="1">
                <a:solidFill>
                  <a:schemeClr val="bg1"/>
                </a:solidFill>
              </a:rPr>
              <a:t>済無</a:t>
            </a:r>
            <a:r>
              <a:rPr lang="id-ID" sz="900" dirty="0">
                <a:solidFill>
                  <a:schemeClr val="bg1"/>
                </a:solidFill>
              </a:rPr>
              <a:t>No Title No Title No Title. July, 1–23.</a:t>
            </a:r>
          </a:p>
          <a:p>
            <a:endParaRPr lang="id-ID" sz="1200" dirty="0" smtClean="0"/>
          </a:p>
        </p:txBody>
      </p:sp>
    </p:spTree>
  </p:cSld>
  <p:clrMapOvr>
    <a:masterClrMapping/>
  </p:clrMapOvr>
</p:sld>
</file>

<file path=ppt/theme/theme1.xml><?xml version="1.0" encoding="utf-8"?>
<a:theme xmlns:a="http://schemas.openxmlformats.org/drawingml/2006/main" name="Stay Creative by Slidesgo">
  <a:themeElements>
    <a:clrScheme name="Simple Light">
      <a:dk1>
        <a:srgbClr val="333C5D"/>
      </a:dk1>
      <a:lt1>
        <a:srgbClr val="F3F3F3"/>
      </a:lt1>
      <a:dk2>
        <a:srgbClr val="72AFAA"/>
      </a:dk2>
      <a:lt2>
        <a:srgbClr val="CFEABE"/>
      </a:lt2>
      <a:accent1>
        <a:srgbClr val="FDFFDC"/>
      </a:accent1>
      <a:accent2>
        <a:srgbClr val="FBB300"/>
      </a:accent2>
      <a:accent3>
        <a:srgbClr val="FFCC4D"/>
      </a:accent3>
      <a:accent4>
        <a:srgbClr val="EC5581"/>
      </a:accent4>
      <a:accent5>
        <a:srgbClr val="CBFAFF"/>
      </a:accent5>
      <a:accent6>
        <a:srgbClr val="F4CCCC"/>
      </a:accent6>
      <a:hlink>
        <a:srgbClr val="FFFFFF"/>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172</TotalTime>
  <Words>652</Words>
  <Application>Microsoft Office PowerPoint</Application>
  <PresentationFormat>On-screen Show (16:9)</PresentationFormat>
  <Paragraphs>52</Paragraphs>
  <Slides>10</Slides>
  <Notes>10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10</vt:i4>
      </vt:variant>
    </vt:vector>
  </HeadingPairs>
  <TitlesOfParts>
    <vt:vector size="20" baseType="lpstr">
      <vt:lpstr>Arial</vt:lpstr>
      <vt:lpstr>Wingdings</vt:lpstr>
      <vt:lpstr>Bahiana</vt:lpstr>
      <vt:lpstr>Bellota</vt:lpstr>
      <vt:lpstr>Roboto Slab</vt:lpstr>
      <vt:lpstr>Times New Roman</vt:lpstr>
      <vt:lpstr>Slackey</vt:lpstr>
      <vt:lpstr>Fira Sans Extra Condensed Medium</vt:lpstr>
      <vt:lpstr>Didact Gothic</vt:lpstr>
      <vt:lpstr>Stay Creative by Slidesgo</vt:lpstr>
      <vt:lpstr>Bismillahirrahmannirrahiim</vt:lpstr>
      <vt:lpstr>MANAJEMEN STRATEGIS INTERNASIONAL</vt:lpstr>
      <vt:lpstr>Pengertian manajemen strategis internasional </vt:lpstr>
      <vt:lpstr>PowerPoint Presentation</vt:lpstr>
      <vt:lpstr>PowerPoint Presentation</vt:lpstr>
      <vt:lpstr>C. Mengembangkan strategi internasional   </vt:lpstr>
      <vt:lpstr> Kompleksitas manajemen strategis internasional memerlukan pengembangan strategi untuk tiga tingkat yang berbeda dalam organisasi. Tingkatan strategi internasional dapat dikategorikan sebagai berikut :   </vt:lpstr>
      <vt:lpstr>PowerPoint Presentation</vt:lpstr>
      <vt:lpstr>PowerPoint Presentation</vt:lpstr>
      <vt:lpstr>THANK YOU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MANAJEMEN STRATEGIS INTERNASIONAL</dc:title>
  <cp:lastModifiedBy>NAZUARDI</cp:lastModifiedBy>
  <cp:revision>18</cp:revision>
  <dcterms:modified xsi:type="dcterms:W3CDTF">2022-01-12T16:09:12Z</dcterms:modified>
</cp:coreProperties>
</file>