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146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F01CE8-545F-FDDE-6E28-CD981EE12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F21873-AF0F-F1CA-AE17-280E168E6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1A4052-0057-B814-EAAB-D4FA01E76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DF40DA-2279-A9E1-1FD0-F53250DD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4DC310-F098-C8EB-1068-4B0A142EF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44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C15837-FE11-C9FD-A235-118EBEEE9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A3A175-15DF-2467-523A-91D4F8238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FD5661-DF05-EB6D-12EE-BE18A4B35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91F6CB-D81C-0931-D89F-E28336844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1A97D7-2653-26FC-2E1B-4BD9C1048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1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7AD14A-B22C-ED47-F196-13EF741EA4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B3ED40-7C2E-B825-011C-6474F2EB6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D3AC83-35BF-EA63-B152-3D825C686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2A1372-105B-5156-0222-6480942D2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0B920D-A9AC-C65B-D8B5-C38897F2B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52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AB0371-778D-C3FF-A230-9F8BA85FC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35313-89DB-C21E-7BC3-7947CA9BF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066990-0DF3-2BEC-EEE3-867F6AA38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87FBD9-67AD-1442-3664-02A64F10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6E209F-64F5-699E-C6E6-E71FC6C61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37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5159A7-02E0-EC11-40D2-EBDEF6EBC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D4506B-721C-A310-CE6D-8993D5960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82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82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82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82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82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82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82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82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C4C29C-3284-4528-59D5-F3AA1058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EBFF11-1EC2-7193-47E0-0AF0E804B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2BD42A-0A03-ABAC-6FD5-E0678FC8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42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44B211-E40B-7F38-6413-399D86D0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A0E07B-D08D-2BA3-685C-F997D69D20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06B5F5-2FC2-5A46-384D-1AAC44E05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6B4241-2BE7-DAFB-7FDE-614E35132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78FA75-9EE1-AAE7-0A83-6286E9319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5559B8-2968-7724-5DEF-55D720CA3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76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E7AA38-B5B7-B339-8902-CB2A1DA8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ADA857-D430-E667-9109-9F0371D6A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ECFDA5-F225-5000-0B33-798CF1820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17205E4-A05D-0A90-733D-4382E3CB3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0B46597-BAE8-95E0-21B3-A04DB4CEBC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71F6401-1C45-16DD-BBC0-90B3E675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85995B-B326-AB76-7A6C-CDC3AF95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53025CD-B06E-30B4-27A8-E37CB6402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4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BE01BF-0D28-5FD7-B7F5-771AF1C0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8E8EFC-A5EC-394D-1E47-4C06D3E0D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3F799F-8BD8-5C23-0702-6D2936E49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F777CB-92BC-D15C-AB7E-85734D85A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23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93A4D6D-5241-62DF-9B24-7983C6F9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9BFBA7E-C845-B308-1654-B1C04163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28FB1E-533B-8CBD-108C-4E81D2CB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63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85BF71-203F-F3FB-E421-3A2BDAC16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D7C808-E972-B4FE-32AB-80901145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AD162E-7BA3-88ED-A7D9-3216D0EF8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8E7C20-A6B1-CE4D-DAC3-B7A8D3EB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C72C2D-47B2-247E-4C57-F5EF752A7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16D3C4-A7D0-46E3-AD9D-B9AD434A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8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34FB3-F30E-9643-6AEB-2E459334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91DECBF-6051-131D-3519-1D2229963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91F9F7-4428-E034-5446-3EC6A63FA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E0D083-F9FD-28DD-D58B-F5E8B5E58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A1F490-6A0D-58AA-B91B-B20334A0F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80A892-EE44-EFE7-DB4D-69A01A12E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73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C3F6A28-2F38-8730-0B0E-42F0DDA44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84A6FD-2FFB-53D5-CB1A-88A0AB5F3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45FD80-1722-5E02-03CF-8010F096E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18E137-F5A5-4820-A230-74400084B4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10FA73-2432-B161-BECE-C34122C007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3E659D-7D1D-B80F-5E60-B7AE679C8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6D0EAC-15BF-4428-8D3C-D1D020AD91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49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881ABF0-545D-4461-CA2A-2739963B7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15" y="5522982"/>
            <a:ext cx="2897784" cy="154971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55E888C-B4A2-CC72-20B0-CD2B858A3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3313" y="3477868"/>
            <a:ext cx="2897784" cy="154971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A274035-2DBA-4A88-161B-D80A0729D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1031" y="1429361"/>
            <a:ext cx="2897784" cy="154971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966EA4-47D6-DDEE-3208-B68626F3A9C3}"/>
              </a:ext>
            </a:extLst>
          </p:cNvPr>
          <p:cNvSpPr txBox="1"/>
          <p:nvPr/>
        </p:nvSpPr>
        <p:spPr>
          <a:xfrm>
            <a:off x="3915495" y="1627211"/>
            <a:ext cx="22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*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2E0B7D6-4BE5-1BD3-BA93-48F29565393E}"/>
              </a:ext>
            </a:extLst>
          </p:cNvPr>
          <p:cNvSpPr/>
          <p:nvPr/>
        </p:nvSpPr>
        <p:spPr>
          <a:xfrm>
            <a:off x="2223031" y="1512655"/>
            <a:ext cx="312538" cy="5231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D64F569-DF86-8299-1DE5-C89EE81017A4}"/>
              </a:ext>
            </a:extLst>
          </p:cNvPr>
          <p:cNvSpPr txBox="1"/>
          <p:nvPr/>
        </p:nvSpPr>
        <p:spPr>
          <a:xfrm rot="16200000">
            <a:off x="-457509" y="3958159"/>
            <a:ext cx="5263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Effect </a:t>
            </a:r>
            <a:r>
              <a:rPr lang="en-US" altLang="ja-JP" dirty="0"/>
              <a:t>of environments</a:t>
            </a:r>
            <a:r>
              <a:rPr kumimoji="1" lang="en-US" altLang="ja-JP" dirty="0"/>
              <a:t> on </a:t>
            </a:r>
            <a:r>
              <a:rPr lang="en-US" altLang="ja-JP" dirty="0"/>
              <a:t>endemic</a:t>
            </a:r>
            <a:r>
              <a:rPr kumimoji="1" lang="en-US" altLang="ja-JP" dirty="0"/>
              <a:t> occurrence</a:t>
            </a:r>
          </a:p>
          <a:p>
            <a:pPr algn="ctr"/>
            <a:r>
              <a:rPr kumimoji="1" lang="en-US" altLang="ja-JP" sz="1800" dirty="0"/>
              <a:t>(logit)</a:t>
            </a:r>
            <a:endParaRPr kumimoji="1" lang="ja-JP" altLang="en-US" sz="1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97CBBF7-CC79-E8F4-5867-2DF20204CF6B}"/>
              </a:ext>
            </a:extLst>
          </p:cNvPr>
          <p:cNvSpPr txBox="1"/>
          <p:nvPr/>
        </p:nvSpPr>
        <p:spPr>
          <a:xfrm>
            <a:off x="2815187" y="5190476"/>
            <a:ext cx="1925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Rust-like diseases</a:t>
            </a:r>
            <a:endParaRPr kumimoji="1" lang="ja-JP" altLang="en-US" sz="16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6430B37-32BD-8306-1A7E-B16FC9DFE4B4}"/>
              </a:ext>
            </a:extLst>
          </p:cNvPr>
          <p:cNvSpPr/>
          <p:nvPr/>
        </p:nvSpPr>
        <p:spPr>
          <a:xfrm>
            <a:off x="2357990" y="2310059"/>
            <a:ext cx="2753271" cy="575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2D8F1C-E76B-8BE5-0A4A-DDEED3089076}"/>
              </a:ext>
            </a:extLst>
          </p:cNvPr>
          <p:cNvSpPr txBox="1"/>
          <p:nvPr/>
        </p:nvSpPr>
        <p:spPr>
          <a:xfrm>
            <a:off x="2799344" y="3174433"/>
            <a:ext cx="222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/>
              <a:t>Powdery mildew-like diseases</a:t>
            </a:r>
            <a:endParaRPr kumimoji="1" lang="ja-JP" altLang="en-US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28272A4-7EBD-81AF-1BEE-573322C763FD}"/>
              </a:ext>
            </a:extLst>
          </p:cNvPr>
          <p:cNvSpPr txBox="1"/>
          <p:nvPr/>
        </p:nvSpPr>
        <p:spPr>
          <a:xfrm>
            <a:off x="2834513" y="1174101"/>
            <a:ext cx="2772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Leaf-eating caterpillars</a:t>
            </a:r>
            <a:endParaRPr kumimoji="1" lang="ja-JP" altLang="en-US" sz="1600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887A017-560F-33AB-4511-9A7E406336DB}"/>
              </a:ext>
            </a:extLst>
          </p:cNvPr>
          <p:cNvSpPr/>
          <p:nvPr/>
        </p:nvSpPr>
        <p:spPr>
          <a:xfrm>
            <a:off x="2535569" y="4349877"/>
            <a:ext cx="2470185" cy="6031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2D4C578-6595-BA5E-AC1A-AFEAB27204C1}"/>
              </a:ext>
            </a:extLst>
          </p:cNvPr>
          <p:cNvSpPr/>
          <p:nvPr/>
        </p:nvSpPr>
        <p:spPr>
          <a:xfrm>
            <a:off x="2371448" y="6401419"/>
            <a:ext cx="2825451" cy="6031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4081C974-1AFB-913E-7F73-2A83783FD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332790"/>
              </p:ext>
            </p:extLst>
          </p:nvPr>
        </p:nvGraphicFramePr>
        <p:xfrm>
          <a:off x="2948634" y="6369627"/>
          <a:ext cx="2077695" cy="8283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539">
                  <a:extLst>
                    <a:ext uri="{9D8B030D-6E8A-4147-A177-3AD203B41FA5}">
                      <a16:colId xmlns:a16="http://schemas.microsoft.com/office/drawing/2014/main" val="3857749373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1130046701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305560356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937060163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2601635743"/>
                    </a:ext>
                  </a:extLst>
                </a:gridCol>
              </a:tblGrid>
              <a:tr h="82834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Topographic radiation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Topographic wetness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Greenness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Distance to road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Canopy openness</a:t>
                      </a:r>
                    </a:p>
                    <a:p>
                      <a:pPr algn="r"/>
                      <a:endParaRPr kumimoji="1" lang="en-US" altLang="ja-JP" sz="900" dirty="0"/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0105281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BE1DBE9C-4464-BD51-8355-F0728D18B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265800"/>
              </p:ext>
            </p:extLst>
          </p:nvPr>
        </p:nvGraphicFramePr>
        <p:xfrm>
          <a:off x="2972081" y="4294642"/>
          <a:ext cx="2077695" cy="8283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539">
                  <a:extLst>
                    <a:ext uri="{9D8B030D-6E8A-4147-A177-3AD203B41FA5}">
                      <a16:colId xmlns:a16="http://schemas.microsoft.com/office/drawing/2014/main" val="3857749373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1130046701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305560356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937060163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2601635743"/>
                    </a:ext>
                  </a:extLst>
                </a:gridCol>
              </a:tblGrid>
              <a:tr h="82834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Topographic radiation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Topographic wetness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Greenness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Distance to road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Canopy openness</a:t>
                      </a:r>
                    </a:p>
                    <a:p>
                      <a:pPr algn="r"/>
                      <a:endParaRPr kumimoji="1" lang="en-US" altLang="ja-JP" sz="900" dirty="0"/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0105281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A4033EF3-6889-BB3E-1FDF-E82D94588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88919"/>
              </p:ext>
            </p:extLst>
          </p:nvPr>
        </p:nvGraphicFramePr>
        <p:xfrm>
          <a:off x="2983805" y="2266550"/>
          <a:ext cx="2077695" cy="8283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539">
                  <a:extLst>
                    <a:ext uri="{9D8B030D-6E8A-4147-A177-3AD203B41FA5}">
                      <a16:colId xmlns:a16="http://schemas.microsoft.com/office/drawing/2014/main" val="3857749373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1130046701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305560356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937060163"/>
                    </a:ext>
                  </a:extLst>
                </a:gridCol>
                <a:gridCol w="415539">
                  <a:extLst>
                    <a:ext uri="{9D8B030D-6E8A-4147-A177-3AD203B41FA5}">
                      <a16:colId xmlns:a16="http://schemas.microsoft.com/office/drawing/2014/main" val="2601635743"/>
                    </a:ext>
                  </a:extLst>
                </a:gridCol>
              </a:tblGrid>
              <a:tr h="82834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Topographic radiation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Topographic wetness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Greenness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/>
                        <a:t>Distance to road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Canopy openness</a:t>
                      </a:r>
                    </a:p>
                    <a:p>
                      <a:pPr algn="r"/>
                      <a:endParaRPr kumimoji="1" lang="en-US" altLang="ja-JP" sz="900" dirty="0"/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0105281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D112E1-9498-0129-E2A8-B1BD3B22CEAB}"/>
              </a:ext>
            </a:extLst>
          </p:cNvPr>
          <p:cNvSpPr txBox="1"/>
          <p:nvPr/>
        </p:nvSpPr>
        <p:spPr>
          <a:xfrm>
            <a:off x="936171" y="348343"/>
            <a:ext cx="303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Supplementary materials 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606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50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koike-fumito-nx@ynu.ac.jp</dc:creator>
  <cp:lastModifiedBy>koike-fumito-nx@ynu.ac.jp</cp:lastModifiedBy>
  <cp:revision>28</cp:revision>
  <dcterms:created xsi:type="dcterms:W3CDTF">2024-08-01T04:59:49Z</dcterms:created>
  <dcterms:modified xsi:type="dcterms:W3CDTF">2024-08-08T06:03:18Z</dcterms:modified>
</cp:coreProperties>
</file>