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701" r:id="rId5"/>
    <p:sldId id="705" r:id="rId6"/>
    <p:sldId id="704" r:id="rId7"/>
    <p:sldId id="707" r:id="rId8"/>
    <p:sldId id="708" r:id="rId9"/>
    <p:sldId id="709" r:id="rId10"/>
    <p:sldId id="710" r:id="rId11"/>
    <p:sldId id="715" r:id="rId12"/>
    <p:sldId id="711" r:id="rId13"/>
    <p:sldId id="712" r:id="rId14"/>
    <p:sldId id="713" r:id="rId15"/>
    <p:sldId id="714" r:id="rId16"/>
    <p:sldId id="716" r:id="rId17"/>
    <p:sldId id="639" r:id="rId18"/>
  </p:sldIdLst>
  <p:sldSz cx="12192000" cy="6858000"/>
  <p:notesSz cx="6797675" cy="992822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47" userDrawn="1">
          <p15:clr>
            <a:srgbClr val="A4A3A4"/>
          </p15:clr>
        </p15:guide>
        <p15:guide id="2" pos="16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B216118-83A3-F006-B235-CE211A88ED78}" name="Anouk Santos" initials="AS" userId="S::Anouk.Santos@unige.ch::6eca6a99-8c48-4289-9ecd-0768199bcd70" providerId="AD"/>
  <p188:author id="{DC9548B6-A849-64B5-99A8-E2862C84EECF}" name="Floriane Sophie Muller" initials="FSM" userId="S::floriane.muller@unige.ch::6b4d021e-e778-4371-88a5-9f255b274acf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ean-Blaise Claivaz" initials="JC" lastIdx="3" clrIdx="0"/>
  <p:cmAuthor id="2" name="Audrey Bellier" initials="AB" lastIdx="1" clrIdx="1"/>
  <p:cmAuthor id="3" name="Claire Wuillemin" initials="CW" lastIdx="36" clrIdx="2"/>
  <p:cmAuthor id="4" name="Lydie Echernier" initials="LE" lastIdx="4" clrIdx="3"/>
  <p:cmAuthor id="5" name="Floriane Sophie Muller" initials="FSM" lastIdx="7" clrIdx="4"/>
  <p:cmAuthor id="6" name="Dimitri Donzé" initials="DD" lastIdx="8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8451"/>
    <a:srgbClr val="CF0063"/>
    <a:srgbClr val="D6005B"/>
    <a:srgbClr val="E9F5DB"/>
    <a:srgbClr val="C9E7A7"/>
    <a:srgbClr val="F5F5F5"/>
    <a:srgbClr val="FF9300"/>
    <a:srgbClr val="FFFFFF"/>
    <a:srgbClr val="BDBCBD"/>
    <a:srgbClr val="00BE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944" autoAdjust="0"/>
    <p:restoredTop sz="87232" autoAdjust="0"/>
  </p:normalViewPr>
  <p:slideViewPr>
    <p:cSldViewPr>
      <p:cViewPr varScale="1">
        <p:scale>
          <a:sx n="94" d="100"/>
          <a:sy n="94" d="100"/>
        </p:scale>
        <p:origin x="408" y="90"/>
      </p:cViewPr>
      <p:guideLst>
        <p:guide orient="horz" pos="4247"/>
        <p:guide pos="166"/>
      </p:guideLst>
    </p:cSldViewPr>
  </p:slideViewPr>
  <p:outlineViewPr>
    <p:cViewPr>
      <p:scale>
        <a:sx n="33" d="100"/>
        <a:sy n="33" d="100"/>
      </p:scale>
      <p:origin x="0" y="-9512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8280"/>
    </p:cViewPr>
  </p:sorterViewPr>
  <p:notesViewPr>
    <p:cSldViewPr>
      <p:cViewPr varScale="1">
        <p:scale>
          <a:sx n="74" d="100"/>
          <a:sy n="74" d="100"/>
        </p:scale>
        <p:origin x="2334" y="60"/>
      </p:cViewPr>
      <p:guideLst>
        <p:guide orient="horz" pos="3128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8/10/relationships/authors" Target="authors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D3A22BA-8C56-475D-B4E6-6DDD3F68D44D}" type="doc">
      <dgm:prSet loTypeId="urn:microsoft.com/office/officeart/2005/8/layout/hierarchy2" loCatId="hierarchy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fr-CH"/>
        </a:p>
      </dgm:t>
    </dgm:pt>
    <dgm:pt modelId="{D51ECB4C-E3EF-44F9-A91B-51CD5C657E10}">
      <dgm:prSet phldrT="[Texte]" custT="1"/>
      <dgm:spPr/>
      <dgm:t>
        <a:bodyPr/>
        <a:lstStyle/>
        <a:p>
          <a:r>
            <a:rPr lang="fr-CH" sz="2000" dirty="0"/>
            <a:t>Texte mis</a:t>
          </a:r>
          <a:br>
            <a:rPr lang="fr-CH" sz="2000" dirty="0"/>
          </a:br>
          <a:r>
            <a:rPr lang="fr-CH" sz="2000" dirty="0"/>
            <a:t>en page</a:t>
          </a:r>
        </a:p>
      </dgm:t>
    </dgm:pt>
    <dgm:pt modelId="{E3FB58A2-26B4-43AE-B9BA-ABD24444937E}" type="parTrans" cxnId="{63E58682-8D55-4BE2-A5E6-7DD7DA691D20}">
      <dgm:prSet/>
      <dgm:spPr>
        <a:ln w="38100">
          <a:tailEnd type="triangle" w="lg" len="med"/>
        </a:ln>
      </dgm:spPr>
      <dgm:t>
        <a:bodyPr/>
        <a:lstStyle/>
        <a:p>
          <a:endParaRPr lang="fr-CH"/>
        </a:p>
      </dgm:t>
    </dgm:pt>
    <dgm:pt modelId="{8C31EF2D-9850-41EE-BAC8-14A48598C0F1}" type="sibTrans" cxnId="{63E58682-8D55-4BE2-A5E6-7DD7DA691D20}">
      <dgm:prSet/>
      <dgm:spPr/>
      <dgm:t>
        <a:bodyPr/>
        <a:lstStyle/>
        <a:p>
          <a:endParaRPr lang="fr-CH"/>
        </a:p>
      </dgm:t>
    </dgm:pt>
    <dgm:pt modelId="{C73DF358-3372-493B-AF33-914397851478}">
      <dgm:prSet phldrT="[Texte]" custT="1"/>
      <dgm:spPr>
        <a:solidFill>
          <a:srgbClr val="CF0063"/>
        </a:solidFill>
      </dgm:spPr>
      <dgm:t>
        <a:bodyPr/>
        <a:lstStyle/>
        <a:p>
          <a:r>
            <a:rPr lang="fr-CH" sz="2000" dirty="0"/>
            <a:t>Texte final </a:t>
          </a:r>
          <a:br>
            <a:rPr lang="fr-CH" sz="2000" dirty="0"/>
          </a:br>
          <a:r>
            <a:rPr lang="fr-CH" sz="2000" dirty="0"/>
            <a:t>de l’auteur-e </a:t>
          </a:r>
          <a:br>
            <a:rPr lang="fr-CH" sz="2000" dirty="0"/>
          </a:br>
          <a:r>
            <a:rPr lang="fr-CH" sz="2000" dirty="0"/>
            <a:t>après </a:t>
          </a:r>
          <a:br>
            <a:rPr lang="fr-CH" sz="2000" dirty="0"/>
          </a:br>
          <a:r>
            <a:rPr lang="fr-CH" sz="2000" dirty="0" err="1"/>
            <a:t>peer-review</a:t>
          </a:r>
          <a:endParaRPr lang="fr-CH" sz="2000" dirty="0"/>
        </a:p>
      </dgm:t>
    </dgm:pt>
    <dgm:pt modelId="{3B54E997-7416-4303-BCE0-A666D5436495}" type="parTrans" cxnId="{CC20C56E-DD40-4D97-91B8-E1A4554B9484}">
      <dgm:prSet/>
      <dgm:spPr/>
      <dgm:t>
        <a:bodyPr/>
        <a:lstStyle/>
        <a:p>
          <a:endParaRPr lang="fr-CH"/>
        </a:p>
      </dgm:t>
    </dgm:pt>
    <dgm:pt modelId="{C2F926A1-2619-44D6-8799-4A82D5DFF51F}" type="sibTrans" cxnId="{CC20C56E-DD40-4D97-91B8-E1A4554B9484}">
      <dgm:prSet/>
      <dgm:spPr/>
      <dgm:t>
        <a:bodyPr/>
        <a:lstStyle/>
        <a:p>
          <a:endParaRPr lang="fr-CH"/>
        </a:p>
      </dgm:t>
    </dgm:pt>
    <dgm:pt modelId="{223FCAAA-5F30-4716-91B7-1D9C9405C193}">
      <dgm:prSet phldrT="[Texte]" custT="1"/>
      <dgm:spPr/>
      <dgm:t>
        <a:bodyPr/>
        <a:lstStyle/>
        <a:p>
          <a:r>
            <a:rPr lang="fr-CH" sz="2000" dirty="0"/>
            <a:t>JATS XML</a:t>
          </a:r>
        </a:p>
      </dgm:t>
    </dgm:pt>
    <dgm:pt modelId="{A9151463-01E9-4F5E-ABAE-97F05118838B}" type="parTrans" cxnId="{BB4889A2-C61B-458D-B83F-4DAD5BAD7D05}">
      <dgm:prSet custT="1"/>
      <dgm:spPr>
        <a:noFill/>
        <a:ln w="38100" cap="flat" cmpd="sng" algn="ctr">
          <a:solidFill>
            <a:scrgbClr r="0" g="0" b="0"/>
          </a:solidFill>
          <a:prstDash val="solid"/>
          <a:tailEnd type="triangle" w="lg" len="med"/>
        </a:ln>
        <a:effectLst/>
      </dgm:spPr>
      <dgm:t>
        <a:bodyPr spcFirstLastPara="0" vert="horz" wrap="square" lIns="12700" tIns="0" rIns="12700" bIns="0" numCol="1" spcCol="1270" anchor="ctr" anchorCtr="0"/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CH" sz="500" kern="120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"/>
            <a:ea typeface="+mn-ea"/>
            <a:cs typeface="+mn-cs"/>
          </a:endParaRPr>
        </a:p>
      </dgm:t>
    </dgm:pt>
    <dgm:pt modelId="{3CDC143F-832C-4099-9444-AE276EC1B6C4}" type="sibTrans" cxnId="{BB4889A2-C61B-458D-B83F-4DAD5BAD7D05}">
      <dgm:prSet/>
      <dgm:spPr/>
      <dgm:t>
        <a:bodyPr/>
        <a:lstStyle/>
        <a:p>
          <a:endParaRPr lang="fr-CH"/>
        </a:p>
      </dgm:t>
    </dgm:pt>
    <dgm:pt modelId="{662097C6-BDB0-45EC-8302-B3069323F376}">
      <dgm:prSet phldrT="[Texte]" custT="1"/>
      <dgm:spPr/>
      <dgm:t>
        <a:bodyPr/>
        <a:lstStyle/>
        <a:p>
          <a:r>
            <a:rPr lang="fr-CH" sz="2000" dirty="0"/>
            <a:t>HTML</a:t>
          </a:r>
        </a:p>
      </dgm:t>
    </dgm:pt>
    <dgm:pt modelId="{A605C718-3627-4C0F-B15C-E3876E6D5749}" type="parTrans" cxnId="{FC222E8A-E995-400C-B137-1734C1210321}">
      <dgm:prSet custT="1"/>
      <dgm:spPr>
        <a:noFill/>
        <a:ln w="38100" cap="flat" cmpd="sng" algn="ctr">
          <a:solidFill>
            <a:scrgbClr r="0" g="0" b="0"/>
          </a:solidFill>
          <a:prstDash val="solid"/>
          <a:tailEnd type="triangle" w="lg" len="med"/>
        </a:ln>
        <a:effectLst/>
      </dgm:spPr>
      <dgm:t>
        <a:bodyPr spcFirstLastPara="0" vert="horz" wrap="square" lIns="12700" tIns="0" rIns="12700" bIns="0" numCol="1" spcCol="1270" anchor="ctr" anchorCtr="0"/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CH" sz="500" kern="120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"/>
            <a:ea typeface="+mn-ea"/>
            <a:cs typeface="+mn-cs"/>
          </a:endParaRPr>
        </a:p>
      </dgm:t>
    </dgm:pt>
    <dgm:pt modelId="{8651F022-3F16-4442-A665-11DE70F187EB}" type="sibTrans" cxnId="{FC222E8A-E995-400C-B137-1734C1210321}">
      <dgm:prSet/>
      <dgm:spPr/>
      <dgm:t>
        <a:bodyPr/>
        <a:lstStyle/>
        <a:p>
          <a:endParaRPr lang="fr-CH"/>
        </a:p>
      </dgm:t>
    </dgm:pt>
    <dgm:pt modelId="{4B614A91-F096-495F-A2AC-81190C5A0650}">
      <dgm:prSet phldrT="[Texte]" custT="1"/>
      <dgm:spPr/>
      <dgm:t>
        <a:bodyPr/>
        <a:lstStyle/>
        <a:p>
          <a:r>
            <a:rPr lang="fr-CH" sz="2000" dirty="0"/>
            <a:t>PDF</a:t>
          </a:r>
        </a:p>
      </dgm:t>
    </dgm:pt>
    <dgm:pt modelId="{931BD31B-412B-4FAA-98F2-1468BA61E78B}" type="parTrans" cxnId="{3BF9D2D6-75BE-4B03-B636-E6C0B8F345E3}">
      <dgm:prSet custT="1">
        <dgm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dgm:style>
      </dgm:prSet>
      <dgm:spPr>
        <a:ln>
          <a:tailEnd type="triangle" w="lg" len="med"/>
        </a:ln>
      </dgm:spPr>
      <dgm:t>
        <a:bodyPr spcFirstLastPara="0" vert="horz" wrap="square" lIns="12700" tIns="0" rIns="12700" bIns="0" numCol="1" spcCol="1270" anchor="ctr" anchorCtr="0"/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CH" sz="500" kern="120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"/>
            <a:ea typeface="+mn-ea"/>
            <a:cs typeface="+mn-cs"/>
          </a:endParaRPr>
        </a:p>
      </dgm:t>
    </dgm:pt>
    <dgm:pt modelId="{57E8216B-F583-4F5E-9537-86747D1E4ED1}" type="sibTrans" cxnId="{3BF9D2D6-75BE-4B03-B636-E6C0B8F345E3}">
      <dgm:prSet/>
      <dgm:spPr/>
      <dgm:t>
        <a:bodyPr/>
        <a:lstStyle/>
        <a:p>
          <a:endParaRPr lang="fr-CH"/>
        </a:p>
      </dgm:t>
    </dgm:pt>
    <dgm:pt modelId="{B0B1E26D-678B-4C34-B667-D5E9501635E8}">
      <dgm:prSet phldrT="[Texte]" custT="1"/>
      <dgm:spPr/>
      <dgm:t>
        <a:bodyPr/>
        <a:lstStyle/>
        <a:p>
          <a:r>
            <a:rPr lang="fr-CH" sz="2000" dirty="0" err="1"/>
            <a:t>ePub</a:t>
          </a:r>
          <a:r>
            <a:rPr lang="fr-CH" sz="2000" dirty="0"/>
            <a:t>…</a:t>
          </a:r>
        </a:p>
      </dgm:t>
    </dgm:pt>
    <dgm:pt modelId="{315C4784-E757-4772-B670-CB98F3CFF930}" type="parTrans" cxnId="{B9A385CA-496C-498C-8BCC-84B978987F5B}">
      <dgm:prSet custT="1">
        <dgm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dgm:style>
      </dgm:prSet>
      <dgm:spPr>
        <a:ln>
          <a:tailEnd type="triangle" w="lg" len="med"/>
        </a:ln>
      </dgm:spPr>
      <dgm:t>
        <a:bodyPr spcFirstLastPara="0" vert="horz" wrap="square" lIns="12700" tIns="0" rIns="12700" bIns="0" numCol="1" spcCol="1270" anchor="ctr" anchorCtr="0"/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CH" sz="500" kern="120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"/>
            <a:ea typeface="+mn-ea"/>
            <a:cs typeface="+mn-cs"/>
          </a:endParaRPr>
        </a:p>
      </dgm:t>
    </dgm:pt>
    <dgm:pt modelId="{05C82075-0DD3-4069-BBF3-D2B4A62C1CAC}" type="sibTrans" cxnId="{B9A385CA-496C-498C-8BCC-84B978987F5B}">
      <dgm:prSet/>
      <dgm:spPr/>
      <dgm:t>
        <a:bodyPr/>
        <a:lstStyle/>
        <a:p>
          <a:endParaRPr lang="fr-CH"/>
        </a:p>
      </dgm:t>
    </dgm:pt>
    <dgm:pt modelId="{2827F8BE-8DA5-4F02-AF06-A6A7E597A9A1}">
      <dgm:prSet phldrT="[Texte]" custT="1"/>
      <dgm:spPr/>
      <dgm:t>
        <a:bodyPr/>
        <a:lstStyle/>
        <a:p>
          <a:r>
            <a:rPr lang="fr-CH" sz="2000" dirty="0"/>
            <a:t>.docx</a:t>
          </a:r>
          <a:br>
            <a:rPr lang="fr-CH" sz="2000" dirty="0"/>
          </a:br>
          <a:r>
            <a:rPr lang="fr-CH" sz="2000" dirty="0"/>
            <a:t>épuré</a:t>
          </a:r>
        </a:p>
      </dgm:t>
    </dgm:pt>
    <dgm:pt modelId="{2FA400A1-0C7E-42D6-85F8-201511CE8879}" type="parTrans" cxnId="{D4723797-B27B-4061-A2C8-1BB2E8F364EC}">
      <dgm:prSet custT="1"/>
      <dgm:spPr>
        <a:noFill/>
        <a:ln w="38100" cap="flat" cmpd="sng" algn="ctr">
          <a:solidFill>
            <a:scrgbClr r="0" g="0" b="0"/>
          </a:solidFill>
          <a:prstDash val="solid"/>
          <a:tailEnd type="triangle" w="lg" len="med"/>
        </a:ln>
        <a:effectLst/>
      </dgm:spPr>
      <dgm:t>
        <a:bodyPr spcFirstLastPara="0" vert="horz" wrap="square" lIns="12700" tIns="0" rIns="12700" bIns="0" numCol="1" spcCol="1270" anchor="ctr" anchorCtr="0"/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CH" sz="500" kern="120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"/>
            <a:ea typeface="+mn-ea"/>
            <a:cs typeface="+mn-cs"/>
          </a:endParaRPr>
        </a:p>
      </dgm:t>
    </dgm:pt>
    <dgm:pt modelId="{E369E342-3E59-4452-A408-4FC219186B6B}" type="sibTrans" cxnId="{D4723797-B27B-4061-A2C8-1BB2E8F364EC}">
      <dgm:prSet/>
      <dgm:spPr/>
      <dgm:t>
        <a:bodyPr/>
        <a:lstStyle/>
        <a:p>
          <a:endParaRPr lang="fr-CH"/>
        </a:p>
      </dgm:t>
    </dgm:pt>
    <dgm:pt modelId="{1C00D796-EE3F-4997-96DD-F7B73B5E0151}">
      <dgm:prSet phldrT="[Texte]" custT="1"/>
      <dgm:spPr>
        <a:solidFill>
          <a:schemeClr val="bg1"/>
        </a:solidFill>
      </dgm:spPr>
      <dgm:t>
        <a:bodyPr/>
        <a:lstStyle/>
        <a:p>
          <a:endParaRPr lang="fr-CH" sz="2000" dirty="0"/>
        </a:p>
      </dgm:t>
    </dgm:pt>
    <dgm:pt modelId="{6DE5DD28-E02E-47AC-A915-E85D56BDFD91}" type="parTrans" cxnId="{4B8574C0-261A-4981-95E5-A32ADD01EE59}">
      <dgm:prSet custT="1">
        <dgm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dgm:style>
      </dgm:prSet>
      <dgm:spPr>
        <a:ln>
          <a:tailEnd type="triangle" w="lg" len="med"/>
        </a:ln>
      </dgm:spPr>
      <dgm:t>
        <a:bodyPr spcFirstLastPara="0" vert="horz" wrap="square" lIns="12700" tIns="0" rIns="12700" bIns="0" numCol="1" spcCol="1270" anchor="ctr" anchorCtr="0"/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CH" sz="500" kern="120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"/>
            <a:ea typeface="+mn-ea"/>
            <a:cs typeface="+mn-cs"/>
          </a:endParaRPr>
        </a:p>
      </dgm:t>
    </dgm:pt>
    <dgm:pt modelId="{0EF1EE57-B38D-40DB-A271-A9DB85D4E555}" type="sibTrans" cxnId="{4B8574C0-261A-4981-95E5-A32ADD01EE59}">
      <dgm:prSet/>
      <dgm:spPr/>
      <dgm:t>
        <a:bodyPr/>
        <a:lstStyle/>
        <a:p>
          <a:endParaRPr lang="fr-CH"/>
        </a:p>
      </dgm:t>
    </dgm:pt>
    <dgm:pt modelId="{BAA07795-8B1C-43A4-8BB9-7D07917F5479}" type="pres">
      <dgm:prSet presAssocID="{FD3A22BA-8C56-475D-B4E6-6DDD3F68D44D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1F3455C6-7579-4F7F-B893-D91622CEE09F}" type="pres">
      <dgm:prSet presAssocID="{C73DF358-3372-493B-AF33-914397851478}" presName="root1" presStyleCnt="0"/>
      <dgm:spPr/>
    </dgm:pt>
    <dgm:pt modelId="{2B851D63-C834-4C26-98CB-997A0A5F0B91}" type="pres">
      <dgm:prSet presAssocID="{C73DF358-3372-493B-AF33-914397851478}" presName="LevelOneTextNode" presStyleLbl="node0" presStyleIdx="0" presStyleCnt="1" custScaleX="132366" custScaleY="198851">
        <dgm:presLayoutVars>
          <dgm:chPref val="3"/>
        </dgm:presLayoutVars>
      </dgm:prSet>
      <dgm:spPr/>
    </dgm:pt>
    <dgm:pt modelId="{EC2BFCCB-5187-4677-8AB9-0B5E2D2CFD21}" type="pres">
      <dgm:prSet presAssocID="{C73DF358-3372-493B-AF33-914397851478}" presName="level2hierChild" presStyleCnt="0"/>
      <dgm:spPr/>
    </dgm:pt>
    <dgm:pt modelId="{5AF2C6CD-303F-41F4-92D1-644976EC6CB7}" type="pres">
      <dgm:prSet presAssocID="{E3FB58A2-26B4-43AE-B9BA-ABD24444937E}" presName="conn2-1" presStyleLbl="parChTrans1D2" presStyleIdx="0" presStyleCnt="2"/>
      <dgm:spPr/>
    </dgm:pt>
    <dgm:pt modelId="{6B0DC4A7-AC92-41A7-94C3-EB29752505D8}" type="pres">
      <dgm:prSet presAssocID="{E3FB58A2-26B4-43AE-B9BA-ABD24444937E}" presName="connTx" presStyleLbl="parChTrans1D2" presStyleIdx="0" presStyleCnt="2"/>
      <dgm:spPr/>
    </dgm:pt>
    <dgm:pt modelId="{111DB6B1-9BD3-4332-8715-F3F4BBE6628D}" type="pres">
      <dgm:prSet presAssocID="{D51ECB4C-E3EF-44F9-A91B-51CD5C657E10}" presName="root2" presStyleCnt="0"/>
      <dgm:spPr/>
    </dgm:pt>
    <dgm:pt modelId="{8AF6A8B3-D5EF-4D59-825E-8421EDD99A84}" type="pres">
      <dgm:prSet presAssocID="{D51ECB4C-E3EF-44F9-A91B-51CD5C657E10}" presName="LevelTwoTextNode" presStyleLbl="node2" presStyleIdx="0" presStyleCnt="2" custScaleY="74476">
        <dgm:presLayoutVars>
          <dgm:chPref val="3"/>
        </dgm:presLayoutVars>
      </dgm:prSet>
      <dgm:spPr/>
    </dgm:pt>
    <dgm:pt modelId="{3E0F2324-C158-4D2C-B588-65B1FA5146E6}" type="pres">
      <dgm:prSet presAssocID="{D51ECB4C-E3EF-44F9-A91B-51CD5C657E10}" presName="level3hierChild" presStyleCnt="0"/>
      <dgm:spPr/>
    </dgm:pt>
    <dgm:pt modelId="{DD7C3AB5-1B52-4BCA-9C2B-A7849C32D3B7}" type="pres">
      <dgm:prSet presAssocID="{6DE5DD28-E02E-47AC-A915-E85D56BDFD91}" presName="conn2-1" presStyleLbl="parChTrans1D3" presStyleIdx="0" presStyleCnt="2"/>
      <dgm:spPr>
        <a:xfrm>
          <a:off x="4615902" y="1053357"/>
          <a:ext cx="677155" cy="52243"/>
        </a:xfrm>
        <a:custGeom>
          <a:avLst/>
          <a:gdLst/>
          <a:ahLst/>
          <a:cxnLst/>
          <a:rect l="0" t="0" r="0" b="0"/>
          <a:pathLst>
            <a:path>
              <a:moveTo>
                <a:pt x="0" y="26121"/>
              </a:moveTo>
              <a:lnTo>
                <a:pt x="677155" y="26121"/>
              </a:lnTo>
            </a:path>
          </a:pathLst>
        </a:custGeom>
      </dgm:spPr>
    </dgm:pt>
    <dgm:pt modelId="{ED1573EE-0D6D-450A-93BD-2AA6B78512A8}" type="pres">
      <dgm:prSet presAssocID="{6DE5DD28-E02E-47AC-A915-E85D56BDFD91}" presName="connTx" presStyleLbl="parChTrans1D3" presStyleIdx="0" presStyleCnt="2"/>
      <dgm:spPr/>
    </dgm:pt>
    <dgm:pt modelId="{82C9472A-42CF-403A-AAC6-CADFA2EA0534}" type="pres">
      <dgm:prSet presAssocID="{1C00D796-EE3F-4997-96DD-F7B73B5E0151}" presName="root2" presStyleCnt="0"/>
      <dgm:spPr/>
    </dgm:pt>
    <dgm:pt modelId="{0FDBC84E-99C6-444F-8E08-BBC40C9AA91E}" type="pres">
      <dgm:prSet presAssocID="{1C00D796-EE3F-4997-96DD-F7B73B5E0151}" presName="LevelTwoTextNode" presStyleLbl="node3" presStyleIdx="0" presStyleCnt="2" custScaleY="75397">
        <dgm:presLayoutVars>
          <dgm:chPref val="3"/>
        </dgm:presLayoutVars>
      </dgm:prSet>
      <dgm:spPr/>
    </dgm:pt>
    <dgm:pt modelId="{724BBA62-599B-48E9-9BC2-E5EB201C6685}" type="pres">
      <dgm:prSet presAssocID="{1C00D796-EE3F-4997-96DD-F7B73B5E0151}" presName="level3hierChild" presStyleCnt="0"/>
      <dgm:spPr/>
    </dgm:pt>
    <dgm:pt modelId="{328CA717-D48C-4F41-BA98-7CDF8F5D9168}" type="pres">
      <dgm:prSet presAssocID="{931BD31B-412B-4FAA-98F2-1468BA61E78B}" presName="conn2-1" presStyleLbl="parChTrans1D4" presStyleIdx="0" presStyleCnt="3"/>
      <dgm:spPr>
        <a:xfrm rot="19457599">
          <a:off x="3370746" y="1433904"/>
          <a:ext cx="704828" cy="31157"/>
        </a:xfrm>
        <a:custGeom>
          <a:avLst/>
          <a:gdLst/>
          <a:ahLst/>
          <a:cxnLst/>
          <a:rect l="0" t="0" r="0" b="0"/>
          <a:pathLst>
            <a:path>
              <a:moveTo>
                <a:pt x="0" y="15578"/>
              </a:moveTo>
              <a:lnTo>
                <a:pt x="704828" y="15578"/>
              </a:lnTo>
            </a:path>
          </a:pathLst>
        </a:custGeom>
      </dgm:spPr>
    </dgm:pt>
    <dgm:pt modelId="{57CA6009-B3C3-4310-8B13-2B4FCAE96F6F}" type="pres">
      <dgm:prSet presAssocID="{931BD31B-412B-4FAA-98F2-1468BA61E78B}" presName="connTx" presStyleLbl="parChTrans1D4" presStyleIdx="0" presStyleCnt="3"/>
      <dgm:spPr/>
    </dgm:pt>
    <dgm:pt modelId="{312032AF-8F8E-45DB-8668-B3BD5A0C7AA2}" type="pres">
      <dgm:prSet presAssocID="{4B614A91-F096-495F-A2AC-81190C5A0650}" presName="root2" presStyleCnt="0"/>
      <dgm:spPr/>
    </dgm:pt>
    <dgm:pt modelId="{057FBF18-0341-4B66-ACFC-471297120A3E}" type="pres">
      <dgm:prSet presAssocID="{4B614A91-F096-495F-A2AC-81190C5A0650}" presName="LevelTwoTextNode" presStyleLbl="node4" presStyleIdx="0" presStyleCnt="3" custScaleY="74476">
        <dgm:presLayoutVars>
          <dgm:chPref val="3"/>
        </dgm:presLayoutVars>
      </dgm:prSet>
      <dgm:spPr/>
    </dgm:pt>
    <dgm:pt modelId="{F31BAA18-EA2F-4F7D-B99D-12334AD8DE95}" type="pres">
      <dgm:prSet presAssocID="{4B614A91-F096-495F-A2AC-81190C5A0650}" presName="level3hierChild" presStyleCnt="0"/>
      <dgm:spPr/>
    </dgm:pt>
    <dgm:pt modelId="{F183706B-B73A-43C2-A767-05D57B6E52DF}" type="pres">
      <dgm:prSet presAssocID="{315C4784-E757-4772-B670-CB98F3CFF930}" presName="conn2-1" presStyleLbl="parChTrans1D4" presStyleIdx="1" presStyleCnt="3"/>
      <dgm:spPr>
        <a:xfrm rot="2142401">
          <a:off x="3370746" y="1845267"/>
          <a:ext cx="704828" cy="31157"/>
        </a:xfrm>
        <a:custGeom>
          <a:avLst/>
          <a:gdLst/>
          <a:ahLst/>
          <a:cxnLst/>
          <a:rect l="0" t="0" r="0" b="0"/>
          <a:pathLst>
            <a:path>
              <a:moveTo>
                <a:pt x="0" y="15578"/>
              </a:moveTo>
              <a:lnTo>
                <a:pt x="704828" y="15578"/>
              </a:lnTo>
            </a:path>
          </a:pathLst>
        </a:custGeom>
      </dgm:spPr>
    </dgm:pt>
    <dgm:pt modelId="{18EBC4B1-8853-4D7C-93E4-69C0A27B16CE}" type="pres">
      <dgm:prSet presAssocID="{315C4784-E757-4772-B670-CB98F3CFF930}" presName="connTx" presStyleLbl="parChTrans1D4" presStyleIdx="1" presStyleCnt="3"/>
      <dgm:spPr/>
    </dgm:pt>
    <dgm:pt modelId="{6A6D6B08-958C-42D7-A7E9-AA9A9AF0B964}" type="pres">
      <dgm:prSet presAssocID="{B0B1E26D-678B-4C34-B667-D5E9501635E8}" presName="root2" presStyleCnt="0"/>
      <dgm:spPr/>
    </dgm:pt>
    <dgm:pt modelId="{780C4AD7-A957-40A9-ADC0-45D5EF736023}" type="pres">
      <dgm:prSet presAssocID="{B0B1E26D-678B-4C34-B667-D5E9501635E8}" presName="LevelTwoTextNode" presStyleLbl="node4" presStyleIdx="1" presStyleCnt="3" custScaleY="74476">
        <dgm:presLayoutVars>
          <dgm:chPref val="3"/>
        </dgm:presLayoutVars>
      </dgm:prSet>
      <dgm:spPr/>
    </dgm:pt>
    <dgm:pt modelId="{FBB58C5D-41CA-42F9-BF13-BE0AB5D24938}" type="pres">
      <dgm:prSet presAssocID="{B0B1E26D-678B-4C34-B667-D5E9501635E8}" presName="level3hierChild" presStyleCnt="0"/>
      <dgm:spPr/>
    </dgm:pt>
    <dgm:pt modelId="{5347D2C9-08D8-478C-97EE-1D2CDC7A8D89}" type="pres">
      <dgm:prSet presAssocID="{2FA400A1-0C7E-42D6-85F8-201511CE8879}" presName="conn2-1" presStyleLbl="parChTrans1D2" presStyleIdx="1" presStyleCnt="2"/>
      <dgm:spPr>
        <a:xfrm rot="2829178">
          <a:off x="1299196" y="2565153"/>
          <a:ext cx="841610" cy="31157"/>
        </a:xfrm>
        <a:custGeom>
          <a:avLst/>
          <a:gdLst/>
          <a:ahLst/>
          <a:cxnLst/>
          <a:rect l="0" t="0" r="0" b="0"/>
          <a:pathLst>
            <a:path>
              <a:moveTo>
                <a:pt x="0" y="15578"/>
              </a:moveTo>
              <a:lnTo>
                <a:pt x="841610" y="15578"/>
              </a:lnTo>
            </a:path>
          </a:pathLst>
        </a:custGeom>
      </dgm:spPr>
    </dgm:pt>
    <dgm:pt modelId="{FE18024A-47F9-4069-A96F-440952731D9D}" type="pres">
      <dgm:prSet presAssocID="{2FA400A1-0C7E-42D6-85F8-201511CE8879}" presName="connTx" presStyleLbl="parChTrans1D2" presStyleIdx="1" presStyleCnt="2"/>
      <dgm:spPr/>
    </dgm:pt>
    <dgm:pt modelId="{88D94F35-29FE-431E-BC6A-CB249FB82409}" type="pres">
      <dgm:prSet presAssocID="{2827F8BE-8DA5-4F02-AF06-A6A7E597A9A1}" presName="root2" presStyleCnt="0"/>
      <dgm:spPr/>
    </dgm:pt>
    <dgm:pt modelId="{F67944E0-6E28-4A6C-90A7-968EDBC74C09}" type="pres">
      <dgm:prSet presAssocID="{2827F8BE-8DA5-4F02-AF06-A6A7E597A9A1}" presName="LevelTwoTextNode" presStyleLbl="node2" presStyleIdx="1" presStyleCnt="2" custScaleY="74476">
        <dgm:presLayoutVars>
          <dgm:chPref val="3"/>
        </dgm:presLayoutVars>
      </dgm:prSet>
      <dgm:spPr/>
    </dgm:pt>
    <dgm:pt modelId="{FAF073A8-687D-4E36-9D2C-0DE210B2107A}" type="pres">
      <dgm:prSet presAssocID="{2827F8BE-8DA5-4F02-AF06-A6A7E597A9A1}" presName="level3hierChild" presStyleCnt="0"/>
      <dgm:spPr/>
    </dgm:pt>
    <dgm:pt modelId="{61CE89EC-2DF0-4DB6-82DE-D3D4B79B8715}" type="pres">
      <dgm:prSet presAssocID="{A9151463-01E9-4F5E-ABAE-97F05118838B}" presName="conn2-1" presStyleLbl="parChTrans1D3" presStyleIdx="1" presStyleCnt="2"/>
      <dgm:spPr>
        <a:xfrm>
          <a:off x="3436995" y="1228223"/>
          <a:ext cx="572331" cy="31157"/>
        </a:xfrm>
        <a:custGeom>
          <a:avLst/>
          <a:gdLst/>
          <a:ahLst/>
          <a:cxnLst/>
          <a:rect l="0" t="0" r="0" b="0"/>
          <a:pathLst>
            <a:path>
              <a:moveTo>
                <a:pt x="0" y="15578"/>
              </a:moveTo>
              <a:lnTo>
                <a:pt x="572331" y="15578"/>
              </a:lnTo>
            </a:path>
          </a:pathLst>
        </a:custGeom>
      </dgm:spPr>
    </dgm:pt>
    <dgm:pt modelId="{234F76A4-99BA-47A7-B9C0-CB24A7E60CD6}" type="pres">
      <dgm:prSet presAssocID="{A9151463-01E9-4F5E-ABAE-97F05118838B}" presName="connTx" presStyleLbl="parChTrans1D3" presStyleIdx="1" presStyleCnt="2"/>
      <dgm:spPr/>
    </dgm:pt>
    <dgm:pt modelId="{93037515-5E7C-429F-85DD-301340492111}" type="pres">
      <dgm:prSet presAssocID="{223FCAAA-5F30-4716-91B7-1D9C9405C193}" presName="root2" presStyleCnt="0"/>
      <dgm:spPr/>
    </dgm:pt>
    <dgm:pt modelId="{7385BEEA-FF71-4E26-A426-03B6BADD33C9}" type="pres">
      <dgm:prSet presAssocID="{223FCAAA-5F30-4716-91B7-1D9C9405C193}" presName="LevelTwoTextNode" presStyleLbl="node3" presStyleIdx="1" presStyleCnt="2" custScaleY="74476">
        <dgm:presLayoutVars>
          <dgm:chPref val="3"/>
        </dgm:presLayoutVars>
      </dgm:prSet>
      <dgm:spPr/>
    </dgm:pt>
    <dgm:pt modelId="{18655723-6DB7-4C7C-8CD1-529F69677092}" type="pres">
      <dgm:prSet presAssocID="{223FCAAA-5F30-4716-91B7-1D9C9405C193}" presName="level3hierChild" presStyleCnt="0"/>
      <dgm:spPr/>
    </dgm:pt>
    <dgm:pt modelId="{51A3085D-7820-44AB-B8DD-52C3DAE287DA}" type="pres">
      <dgm:prSet presAssocID="{A605C718-3627-4C0F-B15C-E3876E6D5749}" presName="conn2-1" presStyleLbl="parChTrans1D4" presStyleIdx="2" presStyleCnt="3"/>
      <dgm:spPr>
        <a:xfrm>
          <a:off x="5440155" y="1228223"/>
          <a:ext cx="572331" cy="31157"/>
        </a:xfrm>
        <a:custGeom>
          <a:avLst/>
          <a:gdLst/>
          <a:ahLst/>
          <a:cxnLst/>
          <a:rect l="0" t="0" r="0" b="0"/>
          <a:pathLst>
            <a:path>
              <a:moveTo>
                <a:pt x="0" y="15578"/>
              </a:moveTo>
              <a:lnTo>
                <a:pt x="572331" y="15578"/>
              </a:lnTo>
            </a:path>
          </a:pathLst>
        </a:custGeom>
      </dgm:spPr>
    </dgm:pt>
    <dgm:pt modelId="{D03EB1B9-E015-4129-BD17-C378D9AF4740}" type="pres">
      <dgm:prSet presAssocID="{A605C718-3627-4C0F-B15C-E3876E6D5749}" presName="connTx" presStyleLbl="parChTrans1D4" presStyleIdx="2" presStyleCnt="3"/>
      <dgm:spPr/>
    </dgm:pt>
    <dgm:pt modelId="{168425C0-E90A-4917-9F47-EBB12A6C2CFA}" type="pres">
      <dgm:prSet presAssocID="{662097C6-BDB0-45EC-8302-B3069323F376}" presName="root2" presStyleCnt="0"/>
      <dgm:spPr/>
    </dgm:pt>
    <dgm:pt modelId="{AB46C19A-9320-4F3C-AD58-E61F6405233F}" type="pres">
      <dgm:prSet presAssocID="{662097C6-BDB0-45EC-8302-B3069323F376}" presName="LevelTwoTextNode" presStyleLbl="node4" presStyleIdx="2" presStyleCnt="3" custScaleY="74476">
        <dgm:presLayoutVars>
          <dgm:chPref val="3"/>
        </dgm:presLayoutVars>
      </dgm:prSet>
      <dgm:spPr/>
    </dgm:pt>
    <dgm:pt modelId="{D1FDA40B-AD18-4693-BF66-8528ED442DEB}" type="pres">
      <dgm:prSet presAssocID="{662097C6-BDB0-45EC-8302-B3069323F376}" presName="level3hierChild" presStyleCnt="0"/>
      <dgm:spPr/>
    </dgm:pt>
  </dgm:ptLst>
  <dgm:cxnLst>
    <dgm:cxn modelId="{F3FCBD20-559E-40DF-B85C-C8BC78DB2E8B}" type="presOf" srcId="{2FA400A1-0C7E-42D6-85F8-201511CE8879}" destId="{FE18024A-47F9-4069-A96F-440952731D9D}" srcOrd="1" destOrd="0" presId="urn:microsoft.com/office/officeart/2005/8/layout/hierarchy2"/>
    <dgm:cxn modelId="{A58B5323-862C-4D0D-ABE8-94981573691C}" type="presOf" srcId="{E3FB58A2-26B4-43AE-B9BA-ABD24444937E}" destId="{5AF2C6CD-303F-41F4-92D1-644976EC6CB7}" srcOrd="0" destOrd="0" presId="urn:microsoft.com/office/officeart/2005/8/layout/hierarchy2"/>
    <dgm:cxn modelId="{BFFB7C2F-AEDC-4645-AAA8-F85FD2C4FFE3}" type="presOf" srcId="{6DE5DD28-E02E-47AC-A915-E85D56BDFD91}" destId="{DD7C3AB5-1B52-4BCA-9C2B-A7849C32D3B7}" srcOrd="0" destOrd="0" presId="urn:microsoft.com/office/officeart/2005/8/layout/hierarchy2"/>
    <dgm:cxn modelId="{50854C5F-F525-4529-93A8-4751125A96CB}" type="presOf" srcId="{A9151463-01E9-4F5E-ABAE-97F05118838B}" destId="{61CE89EC-2DF0-4DB6-82DE-D3D4B79B8715}" srcOrd="0" destOrd="0" presId="urn:microsoft.com/office/officeart/2005/8/layout/hierarchy2"/>
    <dgm:cxn modelId="{CC20C56E-DD40-4D97-91B8-E1A4554B9484}" srcId="{FD3A22BA-8C56-475D-B4E6-6DDD3F68D44D}" destId="{C73DF358-3372-493B-AF33-914397851478}" srcOrd="0" destOrd="0" parTransId="{3B54E997-7416-4303-BCE0-A666D5436495}" sibTransId="{C2F926A1-2619-44D6-8799-4A82D5DFF51F}"/>
    <dgm:cxn modelId="{73C96150-84E6-48BC-9DB4-FBD314BD4BAE}" type="presOf" srcId="{662097C6-BDB0-45EC-8302-B3069323F376}" destId="{AB46C19A-9320-4F3C-AD58-E61F6405233F}" srcOrd="0" destOrd="0" presId="urn:microsoft.com/office/officeart/2005/8/layout/hierarchy2"/>
    <dgm:cxn modelId="{E99B1973-BEE4-437F-84EF-ED9A590ACBF0}" type="presOf" srcId="{931BD31B-412B-4FAA-98F2-1468BA61E78B}" destId="{57CA6009-B3C3-4310-8B13-2B4FCAE96F6F}" srcOrd="1" destOrd="0" presId="urn:microsoft.com/office/officeart/2005/8/layout/hierarchy2"/>
    <dgm:cxn modelId="{04E87254-3668-433A-A797-6B6A095D50E1}" type="presOf" srcId="{A605C718-3627-4C0F-B15C-E3876E6D5749}" destId="{51A3085D-7820-44AB-B8DD-52C3DAE287DA}" srcOrd="0" destOrd="0" presId="urn:microsoft.com/office/officeart/2005/8/layout/hierarchy2"/>
    <dgm:cxn modelId="{EF7BED59-D681-4CBA-9A38-035CDB830249}" type="presOf" srcId="{E3FB58A2-26B4-43AE-B9BA-ABD24444937E}" destId="{6B0DC4A7-AC92-41A7-94C3-EB29752505D8}" srcOrd="1" destOrd="0" presId="urn:microsoft.com/office/officeart/2005/8/layout/hierarchy2"/>
    <dgm:cxn modelId="{A604F77C-2118-4273-A517-BC00E0A82471}" type="presOf" srcId="{6DE5DD28-E02E-47AC-A915-E85D56BDFD91}" destId="{ED1573EE-0D6D-450A-93BD-2AA6B78512A8}" srcOrd="1" destOrd="0" presId="urn:microsoft.com/office/officeart/2005/8/layout/hierarchy2"/>
    <dgm:cxn modelId="{7E7EEC81-8F5E-44A1-9E74-52788F966201}" type="presOf" srcId="{931BD31B-412B-4FAA-98F2-1468BA61E78B}" destId="{328CA717-D48C-4F41-BA98-7CDF8F5D9168}" srcOrd="0" destOrd="0" presId="urn:microsoft.com/office/officeart/2005/8/layout/hierarchy2"/>
    <dgm:cxn modelId="{63E58682-8D55-4BE2-A5E6-7DD7DA691D20}" srcId="{C73DF358-3372-493B-AF33-914397851478}" destId="{D51ECB4C-E3EF-44F9-A91B-51CD5C657E10}" srcOrd="0" destOrd="0" parTransId="{E3FB58A2-26B4-43AE-B9BA-ABD24444937E}" sibTransId="{8C31EF2D-9850-41EE-BAC8-14A48598C0F1}"/>
    <dgm:cxn modelId="{2B46E385-58A7-465B-BF52-E8CEB9384DEC}" type="presOf" srcId="{2827F8BE-8DA5-4F02-AF06-A6A7E597A9A1}" destId="{F67944E0-6E28-4A6C-90A7-968EDBC74C09}" srcOrd="0" destOrd="0" presId="urn:microsoft.com/office/officeart/2005/8/layout/hierarchy2"/>
    <dgm:cxn modelId="{FC222E8A-E995-400C-B137-1734C1210321}" srcId="{223FCAAA-5F30-4716-91B7-1D9C9405C193}" destId="{662097C6-BDB0-45EC-8302-B3069323F376}" srcOrd="0" destOrd="0" parTransId="{A605C718-3627-4C0F-B15C-E3876E6D5749}" sibTransId="{8651F022-3F16-4442-A665-11DE70F187EB}"/>
    <dgm:cxn modelId="{D4723797-B27B-4061-A2C8-1BB2E8F364EC}" srcId="{C73DF358-3372-493B-AF33-914397851478}" destId="{2827F8BE-8DA5-4F02-AF06-A6A7E597A9A1}" srcOrd="1" destOrd="0" parTransId="{2FA400A1-0C7E-42D6-85F8-201511CE8879}" sibTransId="{E369E342-3E59-4452-A408-4FC219186B6B}"/>
    <dgm:cxn modelId="{BB4889A2-C61B-458D-B83F-4DAD5BAD7D05}" srcId="{2827F8BE-8DA5-4F02-AF06-A6A7E597A9A1}" destId="{223FCAAA-5F30-4716-91B7-1D9C9405C193}" srcOrd="0" destOrd="0" parTransId="{A9151463-01E9-4F5E-ABAE-97F05118838B}" sibTransId="{3CDC143F-832C-4099-9444-AE276EC1B6C4}"/>
    <dgm:cxn modelId="{1035B2A4-E73D-4CF5-9E68-703EB8C799C0}" type="presOf" srcId="{2FA400A1-0C7E-42D6-85F8-201511CE8879}" destId="{5347D2C9-08D8-478C-97EE-1D2CDC7A8D89}" srcOrd="0" destOrd="0" presId="urn:microsoft.com/office/officeart/2005/8/layout/hierarchy2"/>
    <dgm:cxn modelId="{F757E5B1-9E35-4464-9D7E-0A1D7B3C301C}" type="presOf" srcId="{FD3A22BA-8C56-475D-B4E6-6DDD3F68D44D}" destId="{BAA07795-8B1C-43A4-8BB9-7D07917F5479}" srcOrd="0" destOrd="0" presId="urn:microsoft.com/office/officeart/2005/8/layout/hierarchy2"/>
    <dgm:cxn modelId="{92873AB4-80BF-409B-8492-C96310920CF3}" type="presOf" srcId="{A9151463-01E9-4F5E-ABAE-97F05118838B}" destId="{234F76A4-99BA-47A7-B9C0-CB24A7E60CD6}" srcOrd="1" destOrd="0" presId="urn:microsoft.com/office/officeart/2005/8/layout/hierarchy2"/>
    <dgm:cxn modelId="{F361BBB7-AE33-4D1F-A032-567E1D9157AD}" type="presOf" srcId="{A605C718-3627-4C0F-B15C-E3876E6D5749}" destId="{D03EB1B9-E015-4129-BD17-C378D9AF4740}" srcOrd="1" destOrd="0" presId="urn:microsoft.com/office/officeart/2005/8/layout/hierarchy2"/>
    <dgm:cxn modelId="{065317BF-1617-4D66-9EA1-3D5D31E2E814}" type="presOf" srcId="{4B614A91-F096-495F-A2AC-81190C5A0650}" destId="{057FBF18-0341-4B66-ACFC-471297120A3E}" srcOrd="0" destOrd="0" presId="urn:microsoft.com/office/officeart/2005/8/layout/hierarchy2"/>
    <dgm:cxn modelId="{4B8574C0-261A-4981-95E5-A32ADD01EE59}" srcId="{D51ECB4C-E3EF-44F9-A91B-51CD5C657E10}" destId="{1C00D796-EE3F-4997-96DD-F7B73B5E0151}" srcOrd="0" destOrd="0" parTransId="{6DE5DD28-E02E-47AC-A915-E85D56BDFD91}" sibTransId="{0EF1EE57-B38D-40DB-A271-A9DB85D4E555}"/>
    <dgm:cxn modelId="{B9A385CA-496C-498C-8BCC-84B978987F5B}" srcId="{1C00D796-EE3F-4997-96DD-F7B73B5E0151}" destId="{B0B1E26D-678B-4C34-B667-D5E9501635E8}" srcOrd="1" destOrd="0" parTransId="{315C4784-E757-4772-B670-CB98F3CFF930}" sibTransId="{05C82075-0DD3-4069-BBF3-D2B4A62C1CAC}"/>
    <dgm:cxn modelId="{5E1681CB-84BD-40BD-B96E-0B310E4D4847}" type="presOf" srcId="{1C00D796-EE3F-4997-96DD-F7B73B5E0151}" destId="{0FDBC84E-99C6-444F-8E08-BBC40C9AA91E}" srcOrd="0" destOrd="0" presId="urn:microsoft.com/office/officeart/2005/8/layout/hierarchy2"/>
    <dgm:cxn modelId="{86C44CD1-8214-43B5-B88D-0EE809B42F01}" type="presOf" srcId="{C73DF358-3372-493B-AF33-914397851478}" destId="{2B851D63-C834-4C26-98CB-997A0A5F0B91}" srcOrd="0" destOrd="0" presId="urn:microsoft.com/office/officeart/2005/8/layout/hierarchy2"/>
    <dgm:cxn modelId="{8037E5D1-B110-41B3-97B1-120D9A383938}" type="presOf" srcId="{223FCAAA-5F30-4716-91B7-1D9C9405C193}" destId="{7385BEEA-FF71-4E26-A426-03B6BADD33C9}" srcOrd="0" destOrd="0" presId="urn:microsoft.com/office/officeart/2005/8/layout/hierarchy2"/>
    <dgm:cxn modelId="{4E830DD2-6895-44A2-8E5A-8324B3CABAD1}" type="presOf" srcId="{B0B1E26D-678B-4C34-B667-D5E9501635E8}" destId="{780C4AD7-A957-40A9-ADC0-45D5EF736023}" srcOrd="0" destOrd="0" presId="urn:microsoft.com/office/officeart/2005/8/layout/hierarchy2"/>
    <dgm:cxn modelId="{3BF9D2D6-75BE-4B03-B636-E6C0B8F345E3}" srcId="{1C00D796-EE3F-4997-96DD-F7B73B5E0151}" destId="{4B614A91-F096-495F-A2AC-81190C5A0650}" srcOrd="0" destOrd="0" parTransId="{931BD31B-412B-4FAA-98F2-1468BA61E78B}" sibTransId="{57E8216B-F583-4F5E-9537-86747D1E4ED1}"/>
    <dgm:cxn modelId="{3A3627E7-06C6-4EC4-884F-F6464080F0C9}" type="presOf" srcId="{D51ECB4C-E3EF-44F9-A91B-51CD5C657E10}" destId="{8AF6A8B3-D5EF-4D59-825E-8421EDD99A84}" srcOrd="0" destOrd="0" presId="urn:microsoft.com/office/officeart/2005/8/layout/hierarchy2"/>
    <dgm:cxn modelId="{F2C453EC-7CE0-4BBE-BC1E-E4048CDF6180}" type="presOf" srcId="{315C4784-E757-4772-B670-CB98F3CFF930}" destId="{F183706B-B73A-43C2-A767-05D57B6E52DF}" srcOrd="0" destOrd="0" presId="urn:microsoft.com/office/officeart/2005/8/layout/hierarchy2"/>
    <dgm:cxn modelId="{31D68AF3-DC6A-4024-9541-B009268F8F2B}" type="presOf" srcId="{315C4784-E757-4772-B670-CB98F3CFF930}" destId="{18EBC4B1-8853-4D7C-93E4-69C0A27B16CE}" srcOrd="1" destOrd="0" presId="urn:microsoft.com/office/officeart/2005/8/layout/hierarchy2"/>
    <dgm:cxn modelId="{D2961F05-1ED0-45BA-93D5-1DFE8785D7DF}" type="presParOf" srcId="{BAA07795-8B1C-43A4-8BB9-7D07917F5479}" destId="{1F3455C6-7579-4F7F-B893-D91622CEE09F}" srcOrd="0" destOrd="0" presId="urn:microsoft.com/office/officeart/2005/8/layout/hierarchy2"/>
    <dgm:cxn modelId="{0949F912-EA15-4475-AF8E-73D2C08256FC}" type="presParOf" srcId="{1F3455C6-7579-4F7F-B893-D91622CEE09F}" destId="{2B851D63-C834-4C26-98CB-997A0A5F0B91}" srcOrd="0" destOrd="0" presId="urn:microsoft.com/office/officeart/2005/8/layout/hierarchy2"/>
    <dgm:cxn modelId="{A1FC60B5-A2F4-49C0-A490-30FDB0417CC6}" type="presParOf" srcId="{1F3455C6-7579-4F7F-B893-D91622CEE09F}" destId="{EC2BFCCB-5187-4677-8AB9-0B5E2D2CFD21}" srcOrd="1" destOrd="0" presId="urn:microsoft.com/office/officeart/2005/8/layout/hierarchy2"/>
    <dgm:cxn modelId="{0452F4B3-94BB-475E-8FC3-20962E3F6529}" type="presParOf" srcId="{EC2BFCCB-5187-4677-8AB9-0B5E2D2CFD21}" destId="{5AF2C6CD-303F-41F4-92D1-644976EC6CB7}" srcOrd="0" destOrd="0" presId="urn:microsoft.com/office/officeart/2005/8/layout/hierarchy2"/>
    <dgm:cxn modelId="{79B4AA02-99EA-4D22-BA90-A05FEFE32974}" type="presParOf" srcId="{5AF2C6CD-303F-41F4-92D1-644976EC6CB7}" destId="{6B0DC4A7-AC92-41A7-94C3-EB29752505D8}" srcOrd="0" destOrd="0" presId="urn:microsoft.com/office/officeart/2005/8/layout/hierarchy2"/>
    <dgm:cxn modelId="{CE36E0EE-FAF8-4F5D-B5BD-08D39BDE5BF4}" type="presParOf" srcId="{EC2BFCCB-5187-4677-8AB9-0B5E2D2CFD21}" destId="{111DB6B1-9BD3-4332-8715-F3F4BBE6628D}" srcOrd="1" destOrd="0" presId="urn:microsoft.com/office/officeart/2005/8/layout/hierarchy2"/>
    <dgm:cxn modelId="{4595223A-9674-4076-A6E0-62E914791E77}" type="presParOf" srcId="{111DB6B1-9BD3-4332-8715-F3F4BBE6628D}" destId="{8AF6A8B3-D5EF-4D59-825E-8421EDD99A84}" srcOrd="0" destOrd="0" presId="urn:microsoft.com/office/officeart/2005/8/layout/hierarchy2"/>
    <dgm:cxn modelId="{D453FDD8-1281-423C-BD33-1876071882D1}" type="presParOf" srcId="{111DB6B1-9BD3-4332-8715-F3F4BBE6628D}" destId="{3E0F2324-C158-4D2C-B588-65B1FA5146E6}" srcOrd="1" destOrd="0" presId="urn:microsoft.com/office/officeart/2005/8/layout/hierarchy2"/>
    <dgm:cxn modelId="{DAE2BAFC-7564-4A93-B952-34C8FEEEF825}" type="presParOf" srcId="{3E0F2324-C158-4D2C-B588-65B1FA5146E6}" destId="{DD7C3AB5-1B52-4BCA-9C2B-A7849C32D3B7}" srcOrd="0" destOrd="0" presId="urn:microsoft.com/office/officeart/2005/8/layout/hierarchy2"/>
    <dgm:cxn modelId="{F00F592D-9BEF-4680-A5C3-C480E9115C4B}" type="presParOf" srcId="{DD7C3AB5-1B52-4BCA-9C2B-A7849C32D3B7}" destId="{ED1573EE-0D6D-450A-93BD-2AA6B78512A8}" srcOrd="0" destOrd="0" presId="urn:microsoft.com/office/officeart/2005/8/layout/hierarchy2"/>
    <dgm:cxn modelId="{55CAB0ED-528B-4594-8914-8A9A3DE38D94}" type="presParOf" srcId="{3E0F2324-C158-4D2C-B588-65B1FA5146E6}" destId="{82C9472A-42CF-403A-AAC6-CADFA2EA0534}" srcOrd="1" destOrd="0" presId="urn:microsoft.com/office/officeart/2005/8/layout/hierarchy2"/>
    <dgm:cxn modelId="{B8B54D68-A5C9-4DC0-B604-EB6CFD009574}" type="presParOf" srcId="{82C9472A-42CF-403A-AAC6-CADFA2EA0534}" destId="{0FDBC84E-99C6-444F-8E08-BBC40C9AA91E}" srcOrd="0" destOrd="0" presId="urn:microsoft.com/office/officeart/2005/8/layout/hierarchy2"/>
    <dgm:cxn modelId="{EA90BBE8-E253-4AF7-A3D0-CBE79D883D50}" type="presParOf" srcId="{82C9472A-42CF-403A-AAC6-CADFA2EA0534}" destId="{724BBA62-599B-48E9-9BC2-E5EB201C6685}" srcOrd="1" destOrd="0" presId="urn:microsoft.com/office/officeart/2005/8/layout/hierarchy2"/>
    <dgm:cxn modelId="{50E5AB9A-D82D-486B-A0B7-5A5EE24A2222}" type="presParOf" srcId="{724BBA62-599B-48E9-9BC2-E5EB201C6685}" destId="{328CA717-D48C-4F41-BA98-7CDF8F5D9168}" srcOrd="0" destOrd="0" presId="urn:microsoft.com/office/officeart/2005/8/layout/hierarchy2"/>
    <dgm:cxn modelId="{20879299-5E5C-4B4F-8BDC-3EA2D25F441F}" type="presParOf" srcId="{328CA717-D48C-4F41-BA98-7CDF8F5D9168}" destId="{57CA6009-B3C3-4310-8B13-2B4FCAE96F6F}" srcOrd="0" destOrd="0" presId="urn:microsoft.com/office/officeart/2005/8/layout/hierarchy2"/>
    <dgm:cxn modelId="{495AB7DC-603F-46CC-AF8B-96891D8EE47C}" type="presParOf" srcId="{724BBA62-599B-48E9-9BC2-E5EB201C6685}" destId="{312032AF-8F8E-45DB-8668-B3BD5A0C7AA2}" srcOrd="1" destOrd="0" presId="urn:microsoft.com/office/officeart/2005/8/layout/hierarchy2"/>
    <dgm:cxn modelId="{82CBB659-7820-4BF6-9792-423811003A34}" type="presParOf" srcId="{312032AF-8F8E-45DB-8668-B3BD5A0C7AA2}" destId="{057FBF18-0341-4B66-ACFC-471297120A3E}" srcOrd="0" destOrd="0" presId="urn:microsoft.com/office/officeart/2005/8/layout/hierarchy2"/>
    <dgm:cxn modelId="{C5A1725A-074E-4816-9415-95A4715A3AB8}" type="presParOf" srcId="{312032AF-8F8E-45DB-8668-B3BD5A0C7AA2}" destId="{F31BAA18-EA2F-4F7D-B99D-12334AD8DE95}" srcOrd="1" destOrd="0" presId="urn:microsoft.com/office/officeart/2005/8/layout/hierarchy2"/>
    <dgm:cxn modelId="{8D2835A0-4366-4A05-87D2-9751B35A1763}" type="presParOf" srcId="{724BBA62-599B-48E9-9BC2-E5EB201C6685}" destId="{F183706B-B73A-43C2-A767-05D57B6E52DF}" srcOrd="2" destOrd="0" presId="urn:microsoft.com/office/officeart/2005/8/layout/hierarchy2"/>
    <dgm:cxn modelId="{90AF7072-F29A-49BC-97DC-078BCFF9EB9E}" type="presParOf" srcId="{F183706B-B73A-43C2-A767-05D57B6E52DF}" destId="{18EBC4B1-8853-4D7C-93E4-69C0A27B16CE}" srcOrd="0" destOrd="0" presId="urn:microsoft.com/office/officeart/2005/8/layout/hierarchy2"/>
    <dgm:cxn modelId="{2D18A66C-251D-44F4-A14B-F183FE8E8FE6}" type="presParOf" srcId="{724BBA62-599B-48E9-9BC2-E5EB201C6685}" destId="{6A6D6B08-958C-42D7-A7E9-AA9A9AF0B964}" srcOrd="3" destOrd="0" presId="urn:microsoft.com/office/officeart/2005/8/layout/hierarchy2"/>
    <dgm:cxn modelId="{3DD73D8A-DD42-4112-9714-9DC7F72A9FFE}" type="presParOf" srcId="{6A6D6B08-958C-42D7-A7E9-AA9A9AF0B964}" destId="{780C4AD7-A957-40A9-ADC0-45D5EF736023}" srcOrd="0" destOrd="0" presId="urn:microsoft.com/office/officeart/2005/8/layout/hierarchy2"/>
    <dgm:cxn modelId="{B39EBD1D-4635-4762-8755-07FB7AAFA6A2}" type="presParOf" srcId="{6A6D6B08-958C-42D7-A7E9-AA9A9AF0B964}" destId="{FBB58C5D-41CA-42F9-BF13-BE0AB5D24938}" srcOrd="1" destOrd="0" presId="urn:microsoft.com/office/officeart/2005/8/layout/hierarchy2"/>
    <dgm:cxn modelId="{20FB3748-5565-42A4-94A7-4DEE0BEB0BA5}" type="presParOf" srcId="{EC2BFCCB-5187-4677-8AB9-0B5E2D2CFD21}" destId="{5347D2C9-08D8-478C-97EE-1D2CDC7A8D89}" srcOrd="2" destOrd="0" presId="urn:microsoft.com/office/officeart/2005/8/layout/hierarchy2"/>
    <dgm:cxn modelId="{EEB81A68-E297-4EE1-8751-880D157CA4E0}" type="presParOf" srcId="{5347D2C9-08D8-478C-97EE-1D2CDC7A8D89}" destId="{FE18024A-47F9-4069-A96F-440952731D9D}" srcOrd="0" destOrd="0" presId="urn:microsoft.com/office/officeart/2005/8/layout/hierarchy2"/>
    <dgm:cxn modelId="{C572D8A0-498F-481D-B19C-6DB815354FA0}" type="presParOf" srcId="{EC2BFCCB-5187-4677-8AB9-0B5E2D2CFD21}" destId="{88D94F35-29FE-431E-BC6A-CB249FB82409}" srcOrd="3" destOrd="0" presId="urn:microsoft.com/office/officeart/2005/8/layout/hierarchy2"/>
    <dgm:cxn modelId="{BA8C1576-3E42-414A-9B77-45D3B529D3A6}" type="presParOf" srcId="{88D94F35-29FE-431E-BC6A-CB249FB82409}" destId="{F67944E0-6E28-4A6C-90A7-968EDBC74C09}" srcOrd="0" destOrd="0" presId="urn:microsoft.com/office/officeart/2005/8/layout/hierarchy2"/>
    <dgm:cxn modelId="{A00EB0DD-CEE6-455D-89E2-3A20C684A663}" type="presParOf" srcId="{88D94F35-29FE-431E-BC6A-CB249FB82409}" destId="{FAF073A8-687D-4E36-9D2C-0DE210B2107A}" srcOrd="1" destOrd="0" presId="urn:microsoft.com/office/officeart/2005/8/layout/hierarchy2"/>
    <dgm:cxn modelId="{96677759-33CF-4F30-A5F6-EF01AA9FE5CA}" type="presParOf" srcId="{FAF073A8-687D-4E36-9D2C-0DE210B2107A}" destId="{61CE89EC-2DF0-4DB6-82DE-D3D4B79B8715}" srcOrd="0" destOrd="0" presId="urn:microsoft.com/office/officeart/2005/8/layout/hierarchy2"/>
    <dgm:cxn modelId="{6854AC95-D98D-4738-A7F0-52E727F904C9}" type="presParOf" srcId="{61CE89EC-2DF0-4DB6-82DE-D3D4B79B8715}" destId="{234F76A4-99BA-47A7-B9C0-CB24A7E60CD6}" srcOrd="0" destOrd="0" presId="urn:microsoft.com/office/officeart/2005/8/layout/hierarchy2"/>
    <dgm:cxn modelId="{B2B1A6A8-1C00-47B0-AB93-07241F7B03F7}" type="presParOf" srcId="{FAF073A8-687D-4E36-9D2C-0DE210B2107A}" destId="{93037515-5E7C-429F-85DD-301340492111}" srcOrd="1" destOrd="0" presId="urn:microsoft.com/office/officeart/2005/8/layout/hierarchy2"/>
    <dgm:cxn modelId="{DAC5DEE3-A830-4844-9193-3B7DE59AD9AB}" type="presParOf" srcId="{93037515-5E7C-429F-85DD-301340492111}" destId="{7385BEEA-FF71-4E26-A426-03B6BADD33C9}" srcOrd="0" destOrd="0" presId="urn:microsoft.com/office/officeart/2005/8/layout/hierarchy2"/>
    <dgm:cxn modelId="{31FB8A81-997E-4F88-B2F8-58C02566048A}" type="presParOf" srcId="{93037515-5E7C-429F-85DD-301340492111}" destId="{18655723-6DB7-4C7C-8CD1-529F69677092}" srcOrd="1" destOrd="0" presId="urn:microsoft.com/office/officeart/2005/8/layout/hierarchy2"/>
    <dgm:cxn modelId="{CB59BA60-AA63-4908-9565-F0DE59EE8395}" type="presParOf" srcId="{18655723-6DB7-4C7C-8CD1-529F69677092}" destId="{51A3085D-7820-44AB-B8DD-52C3DAE287DA}" srcOrd="0" destOrd="0" presId="urn:microsoft.com/office/officeart/2005/8/layout/hierarchy2"/>
    <dgm:cxn modelId="{9A3490BA-F506-4EC6-A510-56DB426F7A6C}" type="presParOf" srcId="{51A3085D-7820-44AB-B8DD-52C3DAE287DA}" destId="{D03EB1B9-E015-4129-BD17-C378D9AF4740}" srcOrd="0" destOrd="0" presId="urn:microsoft.com/office/officeart/2005/8/layout/hierarchy2"/>
    <dgm:cxn modelId="{71C8602F-3B9E-4FD8-93CA-12D61748371F}" type="presParOf" srcId="{18655723-6DB7-4C7C-8CD1-529F69677092}" destId="{168425C0-E90A-4917-9F47-EBB12A6C2CFA}" srcOrd="1" destOrd="0" presId="urn:microsoft.com/office/officeart/2005/8/layout/hierarchy2"/>
    <dgm:cxn modelId="{EE49DA2D-7211-42EC-B2B3-C8952D4AB1B5}" type="presParOf" srcId="{168425C0-E90A-4917-9F47-EBB12A6C2CFA}" destId="{AB46C19A-9320-4F3C-AD58-E61F6405233F}" srcOrd="0" destOrd="0" presId="urn:microsoft.com/office/officeart/2005/8/layout/hierarchy2"/>
    <dgm:cxn modelId="{0BD1A30B-1400-4903-A105-F68C4CC17D87}" type="presParOf" srcId="{168425C0-E90A-4917-9F47-EBB12A6C2CFA}" destId="{D1FDA40B-AD18-4693-BF66-8528ED442DEB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851D63-C834-4C26-98CB-997A0A5F0B91}">
      <dsp:nvSpPr>
        <dsp:cNvPr id="0" name=""/>
        <dsp:cNvSpPr/>
      </dsp:nvSpPr>
      <dsp:spPr>
        <a:xfrm>
          <a:off x="5048" y="805921"/>
          <a:ext cx="2240809" cy="1683163"/>
        </a:xfrm>
        <a:prstGeom prst="roundRect">
          <a:avLst>
            <a:gd name="adj" fmla="val 10000"/>
          </a:avLst>
        </a:prstGeom>
        <a:solidFill>
          <a:srgbClr val="CF006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2000" kern="1200" dirty="0"/>
            <a:t>Texte final </a:t>
          </a:r>
          <a:br>
            <a:rPr lang="fr-CH" sz="2000" kern="1200" dirty="0"/>
          </a:br>
          <a:r>
            <a:rPr lang="fr-CH" sz="2000" kern="1200" dirty="0"/>
            <a:t>de l’auteur-e </a:t>
          </a:r>
          <a:br>
            <a:rPr lang="fr-CH" sz="2000" kern="1200" dirty="0"/>
          </a:br>
          <a:r>
            <a:rPr lang="fr-CH" sz="2000" kern="1200" dirty="0"/>
            <a:t>après </a:t>
          </a:r>
          <a:br>
            <a:rPr lang="fr-CH" sz="2000" kern="1200" dirty="0"/>
          </a:br>
          <a:r>
            <a:rPr lang="fr-CH" sz="2000" kern="1200" dirty="0" err="1"/>
            <a:t>peer-review</a:t>
          </a:r>
          <a:endParaRPr lang="fr-CH" sz="2000" kern="1200" dirty="0"/>
        </a:p>
      </dsp:txBody>
      <dsp:txXfrm>
        <a:off x="54346" y="855219"/>
        <a:ext cx="2142213" cy="1584567"/>
      </dsp:txXfrm>
    </dsp:sp>
    <dsp:sp modelId="{5AF2C6CD-303F-41F4-92D1-644976EC6CB7}">
      <dsp:nvSpPr>
        <dsp:cNvPr id="0" name=""/>
        <dsp:cNvSpPr/>
      </dsp:nvSpPr>
      <dsp:spPr>
        <a:xfrm rot="19200529">
          <a:off x="2142510" y="1337369"/>
          <a:ext cx="883849" cy="52243"/>
        </a:xfrm>
        <a:custGeom>
          <a:avLst/>
          <a:gdLst/>
          <a:ahLst/>
          <a:cxnLst/>
          <a:rect l="0" t="0" r="0" b="0"/>
          <a:pathLst>
            <a:path>
              <a:moveTo>
                <a:pt x="0" y="26121"/>
              </a:moveTo>
              <a:lnTo>
                <a:pt x="883849" y="26121"/>
              </a:lnTo>
            </a:path>
          </a:pathLst>
        </a:custGeom>
        <a:noFill/>
        <a:ln w="38100" cap="flat" cmpd="sng" algn="ctr">
          <a:solidFill>
            <a:scrgbClr r="0" g="0" b="0"/>
          </a:solidFill>
          <a:prstDash val="solid"/>
          <a:tailEnd type="triangle" w="lg" len="me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CH" sz="500" kern="1200"/>
        </a:p>
      </dsp:txBody>
      <dsp:txXfrm>
        <a:off x="2562339" y="1341395"/>
        <a:ext cx="44192" cy="44192"/>
      </dsp:txXfrm>
    </dsp:sp>
    <dsp:sp modelId="{8AF6A8B3-D5EF-4D59-825E-8421EDD99A84}">
      <dsp:nvSpPr>
        <dsp:cNvPr id="0" name=""/>
        <dsp:cNvSpPr/>
      </dsp:nvSpPr>
      <dsp:spPr>
        <a:xfrm>
          <a:off x="2923013" y="764280"/>
          <a:ext cx="1692888" cy="63039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2000" kern="1200" dirty="0"/>
            <a:t>Texte mis</a:t>
          </a:r>
          <a:br>
            <a:rPr lang="fr-CH" sz="2000" kern="1200" dirty="0"/>
          </a:br>
          <a:r>
            <a:rPr lang="fr-CH" sz="2000" kern="1200" dirty="0"/>
            <a:t>en page</a:t>
          </a:r>
        </a:p>
      </dsp:txBody>
      <dsp:txXfrm>
        <a:off x="2941477" y="782744"/>
        <a:ext cx="1655960" cy="593469"/>
      </dsp:txXfrm>
    </dsp:sp>
    <dsp:sp modelId="{DD7C3AB5-1B52-4BCA-9C2B-A7849C32D3B7}">
      <dsp:nvSpPr>
        <dsp:cNvPr id="0" name=""/>
        <dsp:cNvSpPr/>
      </dsp:nvSpPr>
      <dsp:spPr>
        <a:xfrm>
          <a:off x="4615902" y="1053357"/>
          <a:ext cx="677155" cy="52243"/>
        </a:xfrm>
        <a:custGeom>
          <a:avLst/>
          <a:gdLst/>
          <a:ahLst/>
          <a:cxnLst/>
          <a:rect l="0" t="0" r="0" b="0"/>
          <a:pathLst>
            <a:path>
              <a:moveTo>
                <a:pt x="0" y="26121"/>
              </a:moveTo>
              <a:lnTo>
                <a:pt x="677155" y="26121"/>
              </a:lnTo>
            </a:path>
          </a:pathLst>
        </a:custGeom>
        <a:noFill/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  <a:tailEnd type="triangle" w="lg" len="med"/>
        </a:ln>
        <a:effectLst/>
      </dsp:spPr>
      <dsp:style>
        <a:lnRef idx="1">
          <a:schemeClr val="accent5"/>
        </a:lnRef>
        <a:fillRef idx="0">
          <a:schemeClr val="accent5"/>
        </a:fillRef>
        <a:effectRef idx="0">
          <a:schemeClr val="accent5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CH" sz="500" kern="120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"/>
            <a:ea typeface="+mn-ea"/>
            <a:cs typeface="+mn-cs"/>
          </a:endParaRPr>
        </a:p>
      </dsp:txBody>
      <dsp:txXfrm>
        <a:off x="4937551" y="1062550"/>
        <a:ext cx="33857" cy="33857"/>
      </dsp:txXfrm>
    </dsp:sp>
    <dsp:sp modelId="{0FDBC84E-99C6-444F-8E08-BBC40C9AA91E}">
      <dsp:nvSpPr>
        <dsp:cNvPr id="0" name=""/>
        <dsp:cNvSpPr/>
      </dsp:nvSpPr>
      <dsp:spPr>
        <a:xfrm>
          <a:off x="5293057" y="760382"/>
          <a:ext cx="1692888" cy="638193"/>
        </a:xfrm>
        <a:prstGeom prst="roundRect">
          <a:avLst>
            <a:gd name="adj" fmla="val 10000"/>
          </a:avLst>
        </a:prstGeom>
        <a:solidFill>
          <a:schemeClr val="bg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CH" sz="2000" kern="1200" dirty="0"/>
        </a:p>
      </dsp:txBody>
      <dsp:txXfrm>
        <a:off x="5311749" y="779074"/>
        <a:ext cx="1655504" cy="600809"/>
      </dsp:txXfrm>
    </dsp:sp>
    <dsp:sp modelId="{328CA717-D48C-4F41-BA98-7CDF8F5D9168}">
      <dsp:nvSpPr>
        <dsp:cNvPr id="0" name=""/>
        <dsp:cNvSpPr/>
      </dsp:nvSpPr>
      <dsp:spPr>
        <a:xfrm rot="19847099">
          <a:off x="6936600" y="864016"/>
          <a:ext cx="775847" cy="52243"/>
        </a:xfrm>
        <a:custGeom>
          <a:avLst/>
          <a:gdLst/>
          <a:ahLst/>
          <a:cxnLst/>
          <a:rect l="0" t="0" r="0" b="0"/>
          <a:pathLst>
            <a:path>
              <a:moveTo>
                <a:pt x="0" y="15578"/>
              </a:moveTo>
              <a:lnTo>
                <a:pt x="704828" y="15578"/>
              </a:lnTo>
            </a:path>
          </a:pathLst>
        </a:custGeom>
        <a:noFill/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  <a:tailEnd type="triangle" w="lg" len="med"/>
        </a:ln>
        <a:effectLst/>
      </dsp:spPr>
      <dsp:style>
        <a:lnRef idx="1">
          <a:schemeClr val="accent5"/>
        </a:lnRef>
        <a:fillRef idx="0">
          <a:schemeClr val="accent5"/>
        </a:fillRef>
        <a:effectRef idx="0">
          <a:schemeClr val="accent5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CH" sz="500" kern="120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"/>
            <a:ea typeface="+mn-ea"/>
            <a:cs typeface="+mn-cs"/>
          </a:endParaRPr>
        </a:p>
      </dsp:txBody>
      <dsp:txXfrm>
        <a:off x="7305128" y="870742"/>
        <a:ext cx="38792" cy="38792"/>
      </dsp:txXfrm>
    </dsp:sp>
    <dsp:sp modelId="{057FBF18-0341-4B66-ACFC-471297120A3E}">
      <dsp:nvSpPr>
        <dsp:cNvPr id="0" name=""/>
        <dsp:cNvSpPr/>
      </dsp:nvSpPr>
      <dsp:spPr>
        <a:xfrm>
          <a:off x="7663102" y="385598"/>
          <a:ext cx="1692888" cy="63039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2000" kern="1200" dirty="0"/>
            <a:t>PDF</a:t>
          </a:r>
        </a:p>
      </dsp:txBody>
      <dsp:txXfrm>
        <a:off x="7681566" y="404062"/>
        <a:ext cx="1655960" cy="593469"/>
      </dsp:txXfrm>
    </dsp:sp>
    <dsp:sp modelId="{F183706B-B73A-43C2-A767-05D57B6E52DF}">
      <dsp:nvSpPr>
        <dsp:cNvPr id="0" name=""/>
        <dsp:cNvSpPr/>
      </dsp:nvSpPr>
      <dsp:spPr>
        <a:xfrm rot="1752901">
          <a:off x="6936600" y="1242698"/>
          <a:ext cx="775847" cy="52243"/>
        </a:xfrm>
        <a:custGeom>
          <a:avLst/>
          <a:gdLst/>
          <a:ahLst/>
          <a:cxnLst/>
          <a:rect l="0" t="0" r="0" b="0"/>
          <a:pathLst>
            <a:path>
              <a:moveTo>
                <a:pt x="0" y="15578"/>
              </a:moveTo>
              <a:lnTo>
                <a:pt x="704828" y="15578"/>
              </a:lnTo>
            </a:path>
          </a:pathLst>
        </a:custGeom>
        <a:noFill/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  <a:tailEnd type="triangle" w="lg" len="med"/>
        </a:ln>
        <a:effectLst/>
      </dsp:spPr>
      <dsp:style>
        <a:lnRef idx="1">
          <a:schemeClr val="accent5"/>
        </a:lnRef>
        <a:fillRef idx="0">
          <a:schemeClr val="accent5"/>
        </a:fillRef>
        <a:effectRef idx="0">
          <a:schemeClr val="accent5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CH" sz="500" kern="120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"/>
            <a:ea typeface="+mn-ea"/>
            <a:cs typeface="+mn-cs"/>
          </a:endParaRPr>
        </a:p>
      </dsp:txBody>
      <dsp:txXfrm>
        <a:off x="7305128" y="1249424"/>
        <a:ext cx="38792" cy="38792"/>
      </dsp:txXfrm>
    </dsp:sp>
    <dsp:sp modelId="{780C4AD7-A957-40A9-ADC0-45D5EF736023}">
      <dsp:nvSpPr>
        <dsp:cNvPr id="0" name=""/>
        <dsp:cNvSpPr/>
      </dsp:nvSpPr>
      <dsp:spPr>
        <a:xfrm>
          <a:off x="7663102" y="1142963"/>
          <a:ext cx="1692888" cy="63039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2000" kern="1200" dirty="0" err="1"/>
            <a:t>ePub</a:t>
          </a:r>
          <a:r>
            <a:rPr lang="fr-CH" sz="2000" kern="1200" dirty="0"/>
            <a:t>…</a:t>
          </a:r>
        </a:p>
      </dsp:txBody>
      <dsp:txXfrm>
        <a:off x="7681566" y="1161427"/>
        <a:ext cx="1655960" cy="593469"/>
      </dsp:txXfrm>
    </dsp:sp>
    <dsp:sp modelId="{5347D2C9-08D8-478C-97EE-1D2CDC7A8D89}">
      <dsp:nvSpPr>
        <dsp:cNvPr id="0" name=""/>
        <dsp:cNvSpPr/>
      </dsp:nvSpPr>
      <dsp:spPr>
        <a:xfrm rot="2399471">
          <a:off x="2142510" y="1905392"/>
          <a:ext cx="883849" cy="52243"/>
        </a:xfrm>
        <a:custGeom>
          <a:avLst/>
          <a:gdLst/>
          <a:ahLst/>
          <a:cxnLst/>
          <a:rect l="0" t="0" r="0" b="0"/>
          <a:pathLst>
            <a:path>
              <a:moveTo>
                <a:pt x="0" y="15578"/>
              </a:moveTo>
              <a:lnTo>
                <a:pt x="841610" y="15578"/>
              </a:lnTo>
            </a:path>
          </a:pathLst>
        </a:custGeom>
        <a:noFill/>
        <a:ln w="38100" cap="flat" cmpd="sng" algn="ctr">
          <a:solidFill>
            <a:scrgbClr r="0" g="0" b="0"/>
          </a:solidFill>
          <a:prstDash val="solid"/>
          <a:tailEnd type="triangle" w="lg" len="me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CH" sz="500" kern="120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"/>
            <a:ea typeface="+mn-ea"/>
            <a:cs typeface="+mn-cs"/>
          </a:endParaRPr>
        </a:p>
      </dsp:txBody>
      <dsp:txXfrm>
        <a:off x="2562339" y="1909418"/>
        <a:ext cx="44192" cy="44192"/>
      </dsp:txXfrm>
    </dsp:sp>
    <dsp:sp modelId="{F67944E0-6E28-4A6C-90A7-968EDBC74C09}">
      <dsp:nvSpPr>
        <dsp:cNvPr id="0" name=""/>
        <dsp:cNvSpPr/>
      </dsp:nvSpPr>
      <dsp:spPr>
        <a:xfrm>
          <a:off x="2923013" y="1900327"/>
          <a:ext cx="1692888" cy="63039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2000" kern="1200" dirty="0"/>
            <a:t>.docx</a:t>
          </a:r>
          <a:br>
            <a:rPr lang="fr-CH" sz="2000" kern="1200" dirty="0"/>
          </a:br>
          <a:r>
            <a:rPr lang="fr-CH" sz="2000" kern="1200" dirty="0"/>
            <a:t>épuré</a:t>
          </a:r>
        </a:p>
      </dsp:txBody>
      <dsp:txXfrm>
        <a:off x="2941477" y="1918791"/>
        <a:ext cx="1655960" cy="593469"/>
      </dsp:txXfrm>
    </dsp:sp>
    <dsp:sp modelId="{61CE89EC-2DF0-4DB6-82DE-D3D4B79B8715}">
      <dsp:nvSpPr>
        <dsp:cNvPr id="0" name=""/>
        <dsp:cNvSpPr/>
      </dsp:nvSpPr>
      <dsp:spPr>
        <a:xfrm>
          <a:off x="4615902" y="2189404"/>
          <a:ext cx="677155" cy="52243"/>
        </a:xfrm>
        <a:custGeom>
          <a:avLst/>
          <a:gdLst/>
          <a:ahLst/>
          <a:cxnLst/>
          <a:rect l="0" t="0" r="0" b="0"/>
          <a:pathLst>
            <a:path>
              <a:moveTo>
                <a:pt x="0" y="15578"/>
              </a:moveTo>
              <a:lnTo>
                <a:pt x="572331" y="15578"/>
              </a:lnTo>
            </a:path>
          </a:pathLst>
        </a:custGeom>
        <a:noFill/>
        <a:ln w="38100" cap="flat" cmpd="sng" algn="ctr">
          <a:solidFill>
            <a:scrgbClr r="0" g="0" b="0"/>
          </a:solidFill>
          <a:prstDash val="solid"/>
          <a:tailEnd type="triangle" w="lg" len="me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CH" sz="500" kern="120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"/>
            <a:ea typeface="+mn-ea"/>
            <a:cs typeface="+mn-cs"/>
          </a:endParaRPr>
        </a:p>
      </dsp:txBody>
      <dsp:txXfrm>
        <a:off x="4937551" y="2198597"/>
        <a:ext cx="33857" cy="33857"/>
      </dsp:txXfrm>
    </dsp:sp>
    <dsp:sp modelId="{7385BEEA-FF71-4E26-A426-03B6BADD33C9}">
      <dsp:nvSpPr>
        <dsp:cNvPr id="0" name=""/>
        <dsp:cNvSpPr/>
      </dsp:nvSpPr>
      <dsp:spPr>
        <a:xfrm>
          <a:off x="5293057" y="1900327"/>
          <a:ext cx="1692888" cy="63039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2000" kern="1200" dirty="0"/>
            <a:t>JATS XML</a:t>
          </a:r>
        </a:p>
      </dsp:txBody>
      <dsp:txXfrm>
        <a:off x="5311521" y="1918791"/>
        <a:ext cx="1655960" cy="593469"/>
      </dsp:txXfrm>
    </dsp:sp>
    <dsp:sp modelId="{51A3085D-7820-44AB-B8DD-52C3DAE287DA}">
      <dsp:nvSpPr>
        <dsp:cNvPr id="0" name=""/>
        <dsp:cNvSpPr/>
      </dsp:nvSpPr>
      <dsp:spPr>
        <a:xfrm>
          <a:off x="6985946" y="2189404"/>
          <a:ext cx="677155" cy="52243"/>
        </a:xfrm>
        <a:custGeom>
          <a:avLst/>
          <a:gdLst/>
          <a:ahLst/>
          <a:cxnLst/>
          <a:rect l="0" t="0" r="0" b="0"/>
          <a:pathLst>
            <a:path>
              <a:moveTo>
                <a:pt x="0" y="15578"/>
              </a:moveTo>
              <a:lnTo>
                <a:pt x="572331" y="15578"/>
              </a:lnTo>
            </a:path>
          </a:pathLst>
        </a:custGeom>
        <a:noFill/>
        <a:ln w="38100" cap="flat" cmpd="sng" algn="ctr">
          <a:solidFill>
            <a:scrgbClr r="0" g="0" b="0"/>
          </a:solidFill>
          <a:prstDash val="solid"/>
          <a:tailEnd type="triangle" w="lg" len="me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CH" sz="500" kern="120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"/>
            <a:ea typeface="+mn-ea"/>
            <a:cs typeface="+mn-cs"/>
          </a:endParaRPr>
        </a:p>
      </dsp:txBody>
      <dsp:txXfrm>
        <a:off x="7307595" y="2198597"/>
        <a:ext cx="33857" cy="33857"/>
      </dsp:txXfrm>
    </dsp:sp>
    <dsp:sp modelId="{AB46C19A-9320-4F3C-AD58-E61F6405233F}">
      <dsp:nvSpPr>
        <dsp:cNvPr id="0" name=""/>
        <dsp:cNvSpPr/>
      </dsp:nvSpPr>
      <dsp:spPr>
        <a:xfrm>
          <a:off x="7663102" y="1900327"/>
          <a:ext cx="1692888" cy="63039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2000" kern="1200" dirty="0"/>
            <a:t>HTML</a:t>
          </a:r>
        </a:p>
      </dsp:txBody>
      <dsp:txXfrm>
        <a:off x="7681566" y="1918791"/>
        <a:ext cx="1655960" cy="5934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0" y="2"/>
            <a:ext cx="2945659" cy="496413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453" y="2"/>
            <a:ext cx="2945659" cy="496413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CD7E8075-618A-450D-8907-D0A6A9747C26}" type="datetimeFigureOut">
              <a:rPr lang="fr-CH" smtClean="0"/>
              <a:pPr/>
              <a:t>15.09.2023</a:t>
            </a:fld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10" y="9430094"/>
            <a:ext cx="2945659" cy="496413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453" y="9430094"/>
            <a:ext cx="2945659" cy="496413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195FB71D-A883-4F60-8F5A-96BC9A28CC0D}" type="slidenum">
              <a:rPr lang="fr-CH" smtClean="0"/>
              <a:pPr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3094061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0" y="2"/>
            <a:ext cx="2945659" cy="496413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53" y="2"/>
            <a:ext cx="2945659" cy="496413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13749716-20C0-482E-B645-ED343EF9349D}" type="datetimeFigureOut">
              <a:rPr lang="fr-CH" smtClean="0"/>
              <a:pPr/>
              <a:t>15.09.2023</a:t>
            </a:fld>
            <a:endParaRPr lang="fr-CH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5250" y="749300"/>
            <a:ext cx="6607175" cy="3717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0" tIns="45715" rIns="91430" bIns="45715" rtlCol="0" anchor="ctr"/>
          <a:lstStyle/>
          <a:p>
            <a:endParaRPr lang="fr-CH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911"/>
            <a:ext cx="5438140" cy="4467701"/>
          </a:xfrm>
          <a:prstGeom prst="rect">
            <a:avLst/>
          </a:prstGeom>
        </p:spPr>
        <p:txBody>
          <a:bodyPr vert="horz" lIns="91430" tIns="45715" rIns="91430" bIns="45715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0" y="9430094"/>
            <a:ext cx="2945659" cy="496413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53" y="9430094"/>
            <a:ext cx="2945659" cy="496413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2CE319D8-CB67-4A63-BCD2-D4C292142D3E}" type="slidenum">
              <a:rPr lang="fr-CH" smtClean="0"/>
              <a:pPr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8404030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H" dirty="0"/>
              <a:t>Apporter avec soi :</a:t>
            </a:r>
          </a:p>
          <a:p>
            <a:r>
              <a:rPr lang="fr-CH" dirty="0"/>
              <a:t>- un PC portable avec accès à sa messagerie électronique</a:t>
            </a:r>
          </a:p>
          <a:p>
            <a:r>
              <a:rPr lang="fr-CH" dirty="0"/>
              <a:t>- un texte au format Word, éventuellement avec des illustrations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E319D8-CB67-4A63-BCD2-D4C292142D3E}" type="slidenum">
              <a:rPr lang="fr-CH" smtClean="0"/>
              <a:pPr/>
              <a:t>1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0400118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E319D8-CB67-4A63-BCD2-D4C292142D3E}" type="slidenum">
              <a:rPr lang="fr-CH" smtClean="0"/>
              <a:pPr/>
              <a:t>3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9775919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E319D8-CB67-4A63-BCD2-D4C292142D3E}" type="slidenum">
              <a:rPr lang="fr-CH" smtClean="0"/>
              <a:pPr/>
              <a:t>4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2291694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E319D8-CB67-4A63-BCD2-D4C292142D3E}" type="slidenum">
              <a:rPr lang="fr-CH" smtClean="0"/>
              <a:pPr/>
              <a:t>5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0315159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E319D8-CB67-4A63-BCD2-D4C292142D3E}" type="slidenum">
              <a:rPr lang="fr-CH" smtClean="0"/>
              <a:t>14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3246858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H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fr-CH" dirty="0"/>
          </a:p>
        </p:txBody>
      </p:sp>
      <p:sp>
        <p:nvSpPr>
          <p:cNvPr id="6" name="Espace réservé du numéro de diapositive 3"/>
          <p:cNvSpPr>
            <a:spLocks noGrp="1"/>
          </p:cNvSpPr>
          <p:nvPr>
            <p:ph type="sldNum" sz="quarter" idx="4"/>
          </p:nvPr>
        </p:nvSpPr>
        <p:spPr>
          <a:xfrm>
            <a:off x="9416697" y="1883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0144FF-F087-41C9-84F6-32C8BE5E7625}" type="slidenum">
              <a:rPr lang="fr-CH" smtClean="0"/>
              <a:t>‹N°›</a:t>
            </a:fld>
            <a:endParaRPr lang="fr-CH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 sz="3600">
                <a:latin typeface="+mn-lt"/>
              </a:defRPr>
            </a:lvl1pPr>
          </a:lstStyle>
          <a:p>
            <a:r>
              <a:rPr lang="fr-FR"/>
              <a:t>Modifiez le style du titre</a:t>
            </a:r>
            <a:endParaRPr lang="fr-CH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09600" y="1600202"/>
            <a:ext cx="10972800" cy="4525963"/>
          </a:xfrm>
          <a:prstGeom prst="rect">
            <a:avLst/>
          </a:prstGeom>
        </p:spPr>
        <p:txBody>
          <a:bodyPr/>
          <a:lstStyle>
            <a:lvl1pPr marL="457178" indent="-457178">
              <a:buClr>
                <a:srgbClr val="CF0063"/>
              </a:buClr>
              <a:buFont typeface="Wingdings" panose="05000000000000000000" pitchFamily="2" charset="2"/>
              <a:buChar char="§"/>
              <a:defRPr sz="2800">
                <a:latin typeface="+mn-lt"/>
              </a:defRPr>
            </a:lvl1pPr>
            <a:lvl2pPr marL="914354" indent="-457178">
              <a:buClr>
                <a:srgbClr val="CF0063"/>
              </a:buClr>
              <a:buFont typeface="Wingdings" panose="05000000000000000000" pitchFamily="2" charset="2"/>
              <a:buChar char="§"/>
              <a:defRPr sz="2400">
                <a:latin typeface="+mn-lt"/>
              </a:defRPr>
            </a:lvl2pPr>
            <a:lvl3pPr marL="1257238" indent="-342882">
              <a:buClr>
                <a:srgbClr val="CF0063"/>
              </a:buClr>
              <a:buFont typeface="Wingdings" panose="05000000000000000000" pitchFamily="2" charset="2"/>
              <a:buChar char="§"/>
              <a:defRPr sz="2000">
                <a:latin typeface="+mn-lt"/>
              </a:defRPr>
            </a:lvl3pPr>
            <a:lvl4pPr marL="1714414" indent="-342882">
              <a:buClr>
                <a:srgbClr val="CF0063"/>
              </a:buClr>
              <a:buFont typeface="Wingdings" panose="05000000000000000000" pitchFamily="2" charset="2"/>
              <a:buChar char="§"/>
              <a:defRPr sz="1800">
                <a:latin typeface="+mn-lt"/>
              </a:defRPr>
            </a:lvl4pPr>
            <a:lvl5pPr marL="2171592" indent="-342882">
              <a:buClr>
                <a:srgbClr val="CF0063"/>
              </a:buClr>
              <a:buFont typeface="Wingdings" panose="05000000000000000000" pitchFamily="2" charset="2"/>
              <a:buChar char="§"/>
              <a:defRPr sz="1800">
                <a:latin typeface="+mn-lt"/>
              </a:defRPr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fr-CH" dirty="0"/>
          </a:p>
        </p:txBody>
      </p:sp>
      <p:sp>
        <p:nvSpPr>
          <p:cNvPr id="9" name="Espace réservé du numéro de diapositive 5"/>
          <p:cNvSpPr txBox="1">
            <a:spLocks/>
          </p:cNvSpPr>
          <p:nvPr userDrawn="1"/>
        </p:nvSpPr>
        <p:spPr>
          <a:xfrm>
            <a:off x="11582402" y="111467"/>
            <a:ext cx="609599" cy="387224"/>
          </a:xfrm>
          <a:prstGeom prst="rect">
            <a:avLst/>
          </a:prstGeom>
          <a:noFill/>
        </p:spPr>
        <p:txBody>
          <a:bodyPr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fld id="{2038AEF9-613E-4F50-AB3F-BF720E27A659}" type="slidenum">
              <a:rPr lang="fr-CH" sz="1400" smtClean="0">
                <a:solidFill>
                  <a:srgbClr val="7F7F7F"/>
                </a:solidFill>
                <a:latin typeface="+mn-lt"/>
              </a:rPr>
              <a:pPr algn="ctr">
                <a:lnSpc>
                  <a:spcPct val="100000"/>
                </a:lnSpc>
              </a:pPr>
              <a:t>‹N°›</a:t>
            </a:fld>
            <a:endParaRPr lang="fr-CH" sz="1600" dirty="0">
              <a:solidFill>
                <a:srgbClr val="7F7F7F"/>
              </a:solidFill>
              <a:latin typeface="+mn-lt"/>
            </a:endParaRPr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3" hasCustomPrompt="1"/>
          </p:nvPr>
        </p:nvSpPr>
        <p:spPr>
          <a:xfrm rot="16200000">
            <a:off x="9260343" y="2966749"/>
            <a:ext cx="5253717" cy="609600"/>
          </a:xfrm>
          <a:prstGeom prst="rect">
            <a:avLst/>
          </a:prstGeom>
        </p:spPr>
        <p:txBody>
          <a:bodyPr anchor="ctr"/>
          <a:lstStyle>
            <a:lvl1pPr marL="0" indent="0" algn="r">
              <a:buNone/>
              <a:defRPr sz="1400">
                <a:solidFill>
                  <a:srgbClr val="7F7F7F"/>
                </a:solidFill>
                <a:latin typeface="+mn-lt"/>
              </a:defRPr>
            </a:lvl1pPr>
            <a:lvl2pPr marL="457176" indent="0">
              <a:buNone/>
              <a:defRPr sz="1600"/>
            </a:lvl2pPr>
            <a:lvl3pPr marL="914353" indent="0">
              <a:buNone/>
              <a:defRPr sz="1600"/>
            </a:lvl3pPr>
            <a:lvl4pPr marL="1371531" indent="0">
              <a:buNone/>
              <a:defRPr sz="1600"/>
            </a:lvl4pPr>
            <a:lvl5pPr marL="1828709" indent="0">
              <a:buNone/>
              <a:defRPr sz="1600"/>
            </a:lvl5pPr>
          </a:lstStyle>
          <a:p>
            <a:pPr lvl="0"/>
            <a:r>
              <a:rPr lang="fr-CH" dirty="0"/>
              <a:t>Section de la présentation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0" y="6021288"/>
            <a:ext cx="12192000" cy="836712"/>
          </a:xfrm>
          <a:prstGeom prst="rect">
            <a:avLst/>
          </a:prstGeom>
          <a:solidFill>
            <a:srgbClr val="CF00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1800">
              <a:solidFill>
                <a:srgbClr val="CF0063"/>
              </a:solidFill>
            </a:endParaRPr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8448" y="6202237"/>
            <a:ext cx="1632181" cy="474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1388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709489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4" y="1535114"/>
            <a:ext cx="5386917" cy="63976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+mn-lt"/>
              </a:defRPr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609604" y="2174875"/>
            <a:ext cx="5386917" cy="3951288"/>
          </a:xfrm>
          <a:prstGeom prst="rect">
            <a:avLst/>
          </a:prstGeom>
        </p:spPr>
        <p:txBody>
          <a:bodyPr/>
          <a:lstStyle>
            <a:lvl1pPr marL="342882" indent="-342882">
              <a:buClr>
                <a:srgbClr val="CF0063"/>
              </a:buClr>
              <a:buFont typeface="Wingdings" panose="05000000000000000000" pitchFamily="2" charset="2"/>
              <a:buChar char="§"/>
              <a:defRPr sz="2400">
                <a:latin typeface="+mn-lt"/>
              </a:defRPr>
            </a:lvl1pPr>
            <a:lvl2pPr marL="742913" indent="-285737">
              <a:buClr>
                <a:srgbClr val="CF0063"/>
              </a:buClr>
              <a:buFont typeface="Wingdings" panose="05000000000000000000" pitchFamily="2" charset="2"/>
              <a:buChar char="§"/>
              <a:defRPr sz="2000">
                <a:latin typeface="+mn-lt"/>
              </a:defRPr>
            </a:lvl2pPr>
            <a:lvl3pPr marL="1142942" indent="-228589">
              <a:buClr>
                <a:srgbClr val="CF0063"/>
              </a:buClr>
              <a:buFont typeface="Wingdings" panose="05000000000000000000" pitchFamily="2" charset="2"/>
              <a:buChar char="§"/>
              <a:defRPr sz="1800">
                <a:latin typeface="+mn-lt"/>
              </a:defRPr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93377" y="1535114"/>
            <a:ext cx="5389033" cy="63976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+mn-lt"/>
              </a:defRPr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 hasCustomPrompt="1"/>
          </p:nvPr>
        </p:nvSpPr>
        <p:spPr>
          <a:xfrm>
            <a:off x="6193377" y="2174875"/>
            <a:ext cx="5389033" cy="3951288"/>
          </a:xfrm>
          <a:prstGeom prst="rect">
            <a:avLst/>
          </a:prstGeom>
        </p:spPr>
        <p:txBody>
          <a:bodyPr/>
          <a:lstStyle>
            <a:lvl1pPr marL="342882" indent="-342882">
              <a:buClr>
                <a:srgbClr val="CF0063"/>
              </a:buClr>
              <a:buFont typeface="Wingdings" panose="05000000000000000000" pitchFamily="2" charset="2"/>
              <a:buChar char="§"/>
              <a:defRPr sz="2400">
                <a:latin typeface="+mn-lt"/>
              </a:defRPr>
            </a:lvl1pPr>
            <a:lvl2pPr marL="742913" indent="-285737">
              <a:buClr>
                <a:srgbClr val="CF0063"/>
              </a:buClr>
              <a:buFont typeface="Wingdings" panose="05000000000000000000" pitchFamily="2" charset="2"/>
              <a:buChar char="§"/>
              <a:defRPr sz="2000">
                <a:latin typeface="+mn-lt"/>
              </a:defRPr>
            </a:lvl2pPr>
            <a:lvl3pPr marL="1142942" indent="-228589">
              <a:buClr>
                <a:srgbClr val="CF0063"/>
              </a:buClr>
              <a:buFont typeface="Wingdings" panose="05000000000000000000" pitchFamily="2" charset="2"/>
              <a:buChar char="§"/>
              <a:defRPr sz="1800">
                <a:latin typeface="+mn-lt"/>
              </a:defRPr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8" name="Espace réservé du numéro de diapositive 5"/>
          <p:cNvSpPr txBox="1">
            <a:spLocks/>
          </p:cNvSpPr>
          <p:nvPr userDrawn="1"/>
        </p:nvSpPr>
        <p:spPr>
          <a:xfrm>
            <a:off x="11582402" y="111467"/>
            <a:ext cx="609599" cy="387224"/>
          </a:xfrm>
          <a:prstGeom prst="rect">
            <a:avLst/>
          </a:prstGeom>
          <a:noFill/>
        </p:spPr>
        <p:txBody>
          <a:bodyPr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fld id="{2038AEF9-613E-4F50-AB3F-BF720E27A659}" type="slidenum">
              <a:rPr lang="fr-CH" sz="1400" smtClean="0">
                <a:solidFill>
                  <a:srgbClr val="7F7F7F"/>
                </a:solidFill>
                <a:latin typeface="+mn-lt"/>
              </a:rPr>
              <a:pPr algn="ctr">
                <a:lnSpc>
                  <a:spcPct val="100000"/>
                </a:lnSpc>
              </a:pPr>
              <a:t>‹N°›</a:t>
            </a:fld>
            <a:endParaRPr lang="fr-CH" sz="1600" dirty="0">
              <a:solidFill>
                <a:srgbClr val="7F7F7F"/>
              </a:solidFill>
              <a:latin typeface="+mn-lt"/>
            </a:endParaRPr>
          </a:p>
        </p:txBody>
      </p:sp>
      <p:sp>
        <p:nvSpPr>
          <p:cNvPr id="9" name="Espace réservé du texte 10"/>
          <p:cNvSpPr>
            <a:spLocks noGrp="1"/>
          </p:cNvSpPr>
          <p:nvPr>
            <p:ph type="body" sz="quarter" idx="13" hasCustomPrompt="1"/>
          </p:nvPr>
        </p:nvSpPr>
        <p:spPr>
          <a:xfrm rot="16200000">
            <a:off x="9260343" y="2966749"/>
            <a:ext cx="5253717" cy="609600"/>
          </a:xfrm>
          <a:prstGeom prst="rect">
            <a:avLst/>
          </a:prstGeom>
        </p:spPr>
        <p:txBody>
          <a:bodyPr anchor="ctr"/>
          <a:lstStyle>
            <a:lvl1pPr marL="0" indent="0" algn="r">
              <a:buNone/>
              <a:defRPr sz="1400">
                <a:solidFill>
                  <a:srgbClr val="7F7F7F"/>
                </a:solidFill>
                <a:latin typeface="+mn-lt"/>
              </a:defRPr>
            </a:lvl1pPr>
            <a:lvl2pPr marL="457176" indent="0">
              <a:buNone/>
              <a:defRPr sz="1600"/>
            </a:lvl2pPr>
            <a:lvl3pPr marL="914353" indent="0">
              <a:buNone/>
              <a:defRPr sz="1600"/>
            </a:lvl3pPr>
            <a:lvl4pPr marL="1371531" indent="0">
              <a:buNone/>
              <a:defRPr sz="1600"/>
            </a:lvl4pPr>
            <a:lvl5pPr marL="1828709" indent="0">
              <a:buNone/>
              <a:defRPr sz="1600"/>
            </a:lvl5pPr>
          </a:lstStyle>
          <a:p>
            <a:pPr lvl="0"/>
            <a:r>
              <a:rPr lang="fr-CH" dirty="0"/>
              <a:t>Section de la présentation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0" y="6021288"/>
            <a:ext cx="12192000" cy="836712"/>
          </a:xfrm>
          <a:prstGeom prst="rect">
            <a:avLst/>
          </a:prstGeom>
          <a:solidFill>
            <a:srgbClr val="CF00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1800">
              <a:solidFill>
                <a:srgbClr val="CF0063"/>
              </a:solidFill>
            </a:endParaRPr>
          </a:p>
        </p:txBody>
      </p:sp>
      <p:pic>
        <p:nvPicPr>
          <p:cNvPr id="11" name="Imag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8448" y="6202237"/>
            <a:ext cx="1632181" cy="474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04690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1330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1330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cxnSp>
        <p:nvCxnSpPr>
          <p:cNvPr id="7" name="Connecteur droit 6"/>
          <p:cNvCxnSpPr/>
          <p:nvPr userDrawn="1"/>
        </p:nvCxnSpPr>
        <p:spPr>
          <a:xfrm>
            <a:off x="0" y="900000"/>
            <a:ext cx="12192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re 2"/>
          <p:cNvSpPr>
            <a:spLocks noGrp="1"/>
          </p:cNvSpPr>
          <p:nvPr>
            <p:ph type="title"/>
          </p:nvPr>
        </p:nvSpPr>
        <p:spPr>
          <a:xfrm>
            <a:off x="600000" y="116632"/>
            <a:ext cx="10968608" cy="72008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pic>
        <p:nvPicPr>
          <p:cNvPr id="10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82400" y="432000"/>
            <a:ext cx="60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orde 14">
            <a:extLst>
              <a:ext uri="{FF2B5EF4-FFF2-40B4-BE49-F238E27FC236}">
                <a16:creationId xmlns:a16="http://schemas.microsoft.com/office/drawing/2014/main" id="{3D95EC82-926D-40C7-B98E-D9C7123FCCD4}"/>
              </a:ext>
            </a:extLst>
          </p:cNvPr>
          <p:cNvSpPr/>
          <p:nvPr userDrawn="1"/>
        </p:nvSpPr>
        <p:spPr>
          <a:xfrm flipH="1">
            <a:off x="-600000" y="0"/>
            <a:ext cx="1200000" cy="900000"/>
          </a:xfrm>
          <a:prstGeom prst="chord">
            <a:avLst>
              <a:gd name="adj1" fmla="val 5395707"/>
              <a:gd name="adj2" fmla="val 1620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1200"/>
          </a:p>
        </p:txBody>
      </p:sp>
      <p:sp>
        <p:nvSpPr>
          <p:cNvPr id="16" name="Rectangle 6">
            <a:extLst>
              <a:ext uri="{FF2B5EF4-FFF2-40B4-BE49-F238E27FC236}">
                <a16:creationId xmlns:a16="http://schemas.microsoft.com/office/drawing/2014/main" id="{DE717559-FA7A-4532-BC20-82916B70FA6B}"/>
              </a:ext>
            </a:extLst>
          </p:cNvPr>
          <p:cNvSpPr txBox="1">
            <a:spLocks noChangeArrowheads="1"/>
          </p:cNvSpPr>
          <p:nvPr userDrawn="1"/>
        </p:nvSpPr>
        <p:spPr>
          <a:xfrm>
            <a:off x="-240704" y="44624"/>
            <a:ext cx="768085" cy="792088"/>
          </a:xfrm>
          <a:prstGeom prst="rect">
            <a:avLst/>
          </a:prstGeom>
          <a:ln/>
        </p:spPr>
        <p:txBody>
          <a:bodyPr anchor="ctr"/>
          <a:lstStyle>
            <a:defPPr>
              <a:defRPr lang="fr-FR"/>
            </a:defPPr>
            <a:lvl1pPr marL="0" algn="r" defTabSz="914400" rtl="0" eaLnBrk="1" latinLnBrk="0" hangingPunct="1">
              <a:defRPr sz="1800" kern="1200">
                <a:solidFill>
                  <a:schemeClr val="accent5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50000"/>
              </a:lnSpc>
              <a:defRPr/>
            </a:pPr>
            <a:fld id="{F6777C44-E200-40A9-A99C-7DEB161776E9}" type="slidenum">
              <a:rPr lang="fr-FR" sz="1200" smtClean="0">
                <a:solidFill>
                  <a:schemeClr val="bg1"/>
                </a:solidFill>
              </a:rPr>
              <a:pPr algn="r">
                <a:lnSpc>
                  <a:spcPct val="150000"/>
                </a:lnSpc>
                <a:defRPr/>
              </a:pPr>
              <a:t>‹N°›</a:t>
            </a:fld>
            <a:endParaRPr lang="fr-FR" sz="1200" dirty="0">
              <a:solidFill>
                <a:schemeClr val="bg1"/>
              </a:solidFill>
            </a:endParaRPr>
          </a:p>
          <a:p>
            <a:pPr algn="r">
              <a:lnSpc>
                <a:spcPct val="150000"/>
              </a:lnSpc>
              <a:defRPr/>
            </a:pPr>
            <a:r>
              <a:rPr lang="fr-FR" sz="1200" dirty="0">
                <a:solidFill>
                  <a:schemeClr val="bg1">
                    <a:lumMod val="85000"/>
                  </a:schemeClr>
                </a:solidFill>
              </a:rPr>
              <a:t>19</a:t>
            </a:r>
          </a:p>
        </p:txBody>
      </p:sp>
      <p:cxnSp>
        <p:nvCxnSpPr>
          <p:cNvPr id="17" name="Connecteur droit 16">
            <a:extLst>
              <a:ext uri="{FF2B5EF4-FFF2-40B4-BE49-F238E27FC236}">
                <a16:creationId xmlns:a16="http://schemas.microsoft.com/office/drawing/2014/main" id="{CC0AEB93-2EBA-4AC1-AE30-0FFE3AB13828}"/>
              </a:ext>
            </a:extLst>
          </p:cNvPr>
          <p:cNvCxnSpPr>
            <a:stCxn id="15" idx="2"/>
          </p:cNvCxnSpPr>
          <p:nvPr userDrawn="1"/>
        </p:nvCxnSpPr>
        <p:spPr>
          <a:xfrm>
            <a:off x="-375" y="450000"/>
            <a:ext cx="600000" cy="0"/>
          </a:xfrm>
          <a:prstGeom prst="line">
            <a:avLst/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81407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1330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1330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cxnSp>
        <p:nvCxnSpPr>
          <p:cNvPr id="7" name="Connecteur droit 6"/>
          <p:cNvCxnSpPr/>
          <p:nvPr userDrawn="1"/>
        </p:nvCxnSpPr>
        <p:spPr>
          <a:xfrm>
            <a:off x="0" y="900000"/>
            <a:ext cx="12192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re 2"/>
          <p:cNvSpPr>
            <a:spLocks noGrp="1"/>
          </p:cNvSpPr>
          <p:nvPr>
            <p:ph type="title"/>
          </p:nvPr>
        </p:nvSpPr>
        <p:spPr>
          <a:xfrm>
            <a:off x="600000" y="116632"/>
            <a:ext cx="10968608" cy="72008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pic>
        <p:nvPicPr>
          <p:cNvPr id="10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82400" y="432000"/>
            <a:ext cx="60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orde 14">
            <a:extLst>
              <a:ext uri="{FF2B5EF4-FFF2-40B4-BE49-F238E27FC236}">
                <a16:creationId xmlns:a16="http://schemas.microsoft.com/office/drawing/2014/main" id="{3D95EC82-926D-40C7-B98E-D9C7123FCCD4}"/>
              </a:ext>
            </a:extLst>
          </p:cNvPr>
          <p:cNvSpPr/>
          <p:nvPr userDrawn="1"/>
        </p:nvSpPr>
        <p:spPr>
          <a:xfrm flipH="1">
            <a:off x="-600000" y="0"/>
            <a:ext cx="1200000" cy="900000"/>
          </a:xfrm>
          <a:prstGeom prst="chord">
            <a:avLst>
              <a:gd name="adj1" fmla="val 5395707"/>
              <a:gd name="adj2" fmla="val 1620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1200"/>
          </a:p>
        </p:txBody>
      </p:sp>
      <p:sp>
        <p:nvSpPr>
          <p:cNvPr id="16" name="Rectangle 6">
            <a:extLst>
              <a:ext uri="{FF2B5EF4-FFF2-40B4-BE49-F238E27FC236}">
                <a16:creationId xmlns:a16="http://schemas.microsoft.com/office/drawing/2014/main" id="{DE717559-FA7A-4532-BC20-82916B70FA6B}"/>
              </a:ext>
            </a:extLst>
          </p:cNvPr>
          <p:cNvSpPr txBox="1">
            <a:spLocks noChangeArrowheads="1"/>
          </p:cNvSpPr>
          <p:nvPr userDrawn="1"/>
        </p:nvSpPr>
        <p:spPr>
          <a:xfrm>
            <a:off x="-240704" y="44624"/>
            <a:ext cx="768085" cy="792088"/>
          </a:xfrm>
          <a:prstGeom prst="rect">
            <a:avLst/>
          </a:prstGeom>
          <a:ln/>
        </p:spPr>
        <p:txBody>
          <a:bodyPr anchor="ctr"/>
          <a:lstStyle>
            <a:defPPr>
              <a:defRPr lang="fr-FR"/>
            </a:defPPr>
            <a:lvl1pPr marL="0" algn="r" defTabSz="914400" rtl="0" eaLnBrk="1" latinLnBrk="0" hangingPunct="1">
              <a:defRPr sz="1800" kern="1200">
                <a:solidFill>
                  <a:schemeClr val="accent5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50000"/>
              </a:lnSpc>
              <a:defRPr/>
            </a:pPr>
            <a:fld id="{F6777C44-E200-40A9-A99C-7DEB161776E9}" type="slidenum">
              <a:rPr lang="fr-FR" sz="1200" smtClean="0">
                <a:solidFill>
                  <a:schemeClr val="bg1"/>
                </a:solidFill>
              </a:rPr>
              <a:pPr algn="r">
                <a:lnSpc>
                  <a:spcPct val="150000"/>
                </a:lnSpc>
                <a:defRPr/>
              </a:pPr>
              <a:t>‹N°›</a:t>
            </a:fld>
            <a:endParaRPr lang="fr-FR" sz="1200" dirty="0">
              <a:solidFill>
                <a:schemeClr val="bg1"/>
              </a:solidFill>
            </a:endParaRPr>
          </a:p>
          <a:p>
            <a:pPr algn="r">
              <a:lnSpc>
                <a:spcPct val="150000"/>
              </a:lnSpc>
              <a:defRPr/>
            </a:pPr>
            <a:r>
              <a:rPr lang="fr-FR" sz="1200" dirty="0">
                <a:solidFill>
                  <a:schemeClr val="bg1">
                    <a:lumMod val="85000"/>
                  </a:schemeClr>
                </a:solidFill>
              </a:rPr>
              <a:t>19</a:t>
            </a:r>
          </a:p>
        </p:txBody>
      </p:sp>
      <p:cxnSp>
        <p:nvCxnSpPr>
          <p:cNvPr id="17" name="Connecteur droit 16">
            <a:extLst>
              <a:ext uri="{FF2B5EF4-FFF2-40B4-BE49-F238E27FC236}">
                <a16:creationId xmlns:a16="http://schemas.microsoft.com/office/drawing/2014/main" id="{CC0AEB93-2EBA-4AC1-AE30-0FFE3AB13828}"/>
              </a:ext>
            </a:extLst>
          </p:cNvPr>
          <p:cNvCxnSpPr>
            <a:stCxn id="15" idx="2"/>
          </p:cNvCxnSpPr>
          <p:nvPr userDrawn="1"/>
        </p:nvCxnSpPr>
        <p:spPr>
          <a:xfrm>
            <a:off x="-375" y="450000"/>
            <a:ext cx="600000" cy="0"/>
          </a:xfrm>
          <a:prstGeom prst="line">
            <a:avLst/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41068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1330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1330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cxnSp>
        <p:nvCxnSpPr>
          <p:cNvPr id="7" name="Connecteur droit 6"/>
          <p:cNvCxnSpPr/>
          <p:nvPr userDrawn="1"/>
        </p:nvCxnSpPr>
        <p:spPr>
          <a:xfrm>
            <a:off x="0" y="900000"/>
            <a:ext cx="12192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re 2"/>
          <p:cNvSpPr>
            <a:spLocks noGrp="1"/>
          </p:cNvSpPr>
          <p:nvPr>
            <p:ph type="title"/>
          </p:nvPr>
        </p:nvSpPr>
        <p:spPr>
          <a:xfrm>
            <a:off x="600000" y="116632"/>
            <a:ext cx="10968608" cy="72008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pic>
        <p:nvPicPr>
          <p:cNvPr id="10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82400" y="432000"/>
            <a:ext cx="60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orde 14">
            <a:extLst>
              <a:ext uri="{FF2B5EF4-FFF2-40B4-BE49-F238E27FC236}">
                <a16:creationId xmlns:a16="http://schemas.microsoft.com/office/drawing/2014/main" id="{3D95EC82-926D-40C7-B98E-D9C7123FCCD4}"/>
              </a:ext>
            </a:extLst>
          </p:cNvPr>
          <p:cNvSpPr/>
          <p:nvPr userDrawn="1"/>
        </p:nvSpPr>
        <p:spPr>
          <a:xfrm flipH="1">
            <a:off x="-600000" y="0"/>
            <a:ext cx="1200000" cy="900000"/>
          </a:xfrm>
          <a:prstGeom prst="chord">
            <a:avLst>
              <a:gd name="adj1" fmla="val 5395707"/>
              <a:gd name="adj2" fmla="val 1620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1200"/>
          </a:p>
        </p:txBody>
      </p:sp>
      <p:sp>
        <p:nvSpPr>
          <p:cNvPr id="16" name="Rectangle 6">
            <a:extLst>
              <a:ext uri="{FF2B5EF4-FFF2-40B4-BE49-F238E27FC236}">
                <a16:creationId xmlns:a16="http://schemas.microsoft.com/office/drawing/2014/main" id="{DE717559-FA7A-4532-BC20-82916B70FA6B}"/>
              </a:ext>
            </a:extLst>
          </p:cNvPr>
          <p:cNvSpPr txBox="1">
            <a:spLocks noChangeArrowheads="1"/>
          </p:cNvSpPr>
          <p:nvPr userDrawn="1"/>
        </p:nvSpPr>
        <p:spPr>
          <a:xfrm>
            <a:off x="-240704" y="44624"/>
            <a:ext cx="768085" cy="792088"/>
          </a:xfrm>
          <a:prstGeom prst="rect">
            <a:avLst/>
          </a:prstGeom>
          <a:ln/>
        </p:spPr>
        <p:txBody>
          <a:bodyPr anchor="ctr"/>
          <a:lstStyle>
            <a:defPPr>
              <a:defRPr lang="fr-FR"/>
            </a:defPPr>
            <a:lvl1pPr marL="0" algn="r" defTabSz="914400" rtl="0" eaLnBrk="1" latinLnBrk="0" hangingPunct="1">
              <a:defRPr sz="1800" kern="1200">
                <a:solidFill>
                  <a:schemeClr val="accent5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50000"/>
              </a:lnSpc>
              <a:defRPr/>
            </a:pPr>
            <a:fld id="{F6777C44-E200-40A9-A99C-7DEB161776E9}" type="slidenum">
              <a:rPr lang="fr-FR" sz="1200" smtClean="0">
                <a:solidFill>
                  <a:schemeClr val="bg1"/>
                </a:solidFill>
              </a:rPr>
              <a:pPr algn="r">
                <a:lnSpc>
                  <a:spcPct val="150000"/>
                </a:lnSpc>
                <a:defRPr/>
              </a:pPr>
              <a:t>‹N°›</a:t>
            </a:fld>
            <a:endParaRPr lang="fr-FR" sz="1200" dirty="0">
              <a:solidFill>
                <a:schemeClr val="bg1"/>
              </a:solidFill>
            </a:endParaRPr>
          </a:p>
          <a:p>
            <a:pPr algn="r">
              <a:lnSpc>
                <a:spcPct val="150000"/>
              </a:lnSpc>
              <a:defRPr/>
            </a:pPr>
            <a:r>
              <a:rPr lang="fr-FR" sz="1200" dirty="0">
                <a:solidFill>
                  <a:schemeClr val="bg1">
                    <a:lumMod val="85000"/>
                  </a:schemeClr>
                </a:solidFill>
              </a:rPr>
              <a:t>19</a:t>
            </a:r>
          </a:p>
        </p:txBody>
      </p:sp>
      <p:cxnSp>
        <p:nvCxnSpPr>
          <p:cNvPr id="17" name="Connecteur droit 16">
            <a:extLst>
              <a:ext uri="{FF2B5EF4-FFF2-40B4-BE49-F238E27FC236}">
                <a16:creationId xmlns:a16="http://schemas.microsoft.com/office/drawing/2014/main" id="{CC0AEB93-2EBA-4AC1-AE30-0FFE3AB13828}"/>
              </a:ext>
            </a:extLst>
          </p:cNvPr>
          <p:cNvCxnSpPr>
            <a:stCxn id="15" idx="2"/>
          </p:cNvCxnSpPr>
          <p:nvPr userDrawn="1"/>
        </p:nvCxnSpPr>
        <p:spPr>
          <a:xfrm>
            <a:off x="-375" y="450000"/>
            <a:ext cx="600000" cy="0"/>
          </a:xfrm>
          <a:prstGeom prst="line">
            <a:avLst/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2238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1330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1330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cxnSp>
        <p:nvCxnSpPr>
          <p:cNvPr id="7" name="Connecteur droit 6"/>
          <p:cNvCxnSpPr/>
          <p:nvPr userDrawn="1"/>
        </p:nvCxnSpPr>
        <p:spPr>
          <a:xfrm>
            <a:off x="0" y="900000"/>
            <a:ext cx="12192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re 2"/>
          <p:cNvSpPr>
            <a:spLocks noGrp="1"/>
          </p:cNvSpPr>
          <p:nvPr>
            <p:ph type="title"/>
          </p:nvPr>
        </p:nvSpPr>
        <p:spPr>
          <a:xfrm>
            <a:off x="600000" y="116632"/>
            <a:ext cx="10968608" cy="72008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pic>
        <p:nvPicPr>
          <p:cNvPr id="10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82400" y="432000"/>
            <a:ext cx="60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orde 14">
            <a:extLst>
              <a:ext uri="{FF2B5EF4-FFF2-40B4-BE49-F238E27FC236}">
                <a16:creationId xmlns:a16="http://schemas.microsoft.com/office/drawing/2014/main" id="{3D95EC82-926D-40C7-B98E-D9C7123FCCD4}"/>
              </a:ext>
            </a:extLst>
          </p:cNvPr>
          <p:cNvSpPr/>
          <p:nvPr userDrawn="1"/>
        </p:nvSpPr>
        <p:spPr>
          <a:xfrm flipH="1">
            <a:off x="-600000" y="0"/>
            <a:ext cx="1200000" cy="900000"/>
          </a:xfrm>
          <a:prstGeom prst="chord">
            <a:avLst>
              <a:gd name="adj1" fmla="val 5395707"/>
              <a:gd name="adj2" fmla="val 1620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1200"/>
          </a:p>
        </p:txBody>
      </p:sp>
      <p:sp>
        <p:nvSpPr>
          <p:cNvPr id="16" name="Rectangle 6">
            <a:extLst>
              <a:ext uri="{FF2B5EF4-FFF2-40B4-BE49-F238E27FC236}">
                <a16:creationId xmlns:a16="http://schemas.microsoft.com/office/drawing/2014/main" id="{DE717559-FA7A-4532-BC20-82916B70FA6B}"/>
              </a:ext>
            </a:extLst>
          </p:cNvPr>
          <p:cNvSpPr txBox="1">
            <a:spLocks noChangeArrowheads="1"/>
          </p:cNvSpPr>
          <p:nvPr userDrawn="1"/>
        </p:nvSpPr>
        <p:spPr>
          <a:xfrm>
            <a:off x="-240704" y="44624"/>
            <a:ext cx="768085" cy="792088"/>
          </a:xfrm>
          <a:prstGeom prst="rect">
            <a:avLst/>
          </a:prstGeom>
          <a:ln/>
        </p:spPr>
        <p:txBody>
          <a:bodyPr anchor="ctr"/>
          <a:lstStyle>
            <a:defPPr>
              <a:defRPr lang="fr-FR"/>
            </a:defPPr>
            <a:lvl1pPr marL="0" algn="r" defTabSz="914400" rtl="0" eaLnBrk="1" latinLnBrk="0" hangingPunct="1">
              <a:defRPr sz="1800" kern="1200">
                <a:solidFill>
                  <a:schemeClr val="accent5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50000"/>
              </a:lnSpc>
              <a:defRPr/>
            </a:pPr>
            <a:fld id="{F6777C44-E200-40A9-A99C-7DEB161776E9}" type="slidenum">
              <a:rPr lang="fr-FR" sz="1200" smtClean="0">
                <a:solidFill>
                  <a:schemeClr val="bg1"/>
                </a:solidFill>
              </a:rPr>
              <a:pPr algn="r">
                <a:lnSpc>
                  <a:spcPct val="150000"/>
                </a:lnSpc>
                <a:defRPr/>
              </a:pPr>
              <a:t>‹N°›</a:t>
            </a:fld>
            <a:endParaRPr lang="fr-FR" sz="1200" dirty="0">
              <a:solidFill>
                <a:schemeClr val="bg1"/>
              </a:solidFill>
            </a:endParaRPr>
          </a:p>
          <a:p>
            <a:pPr algn="r">
              <a:lnSpc>
                <a:spcPct val="150000"/>
              </a:lnSpc>
              <a:defRPr/>
            </a:pPr>
            <a:r>
              <a:rPr lang="fr-FR" sz="1200" dirty="0">
                <a:solidFill>
                  <a:schemeClr val="bg1">
                    <a:lumMod val="85000"/>
                  </a:schemeClr>
                </a:solidFill>
              </a:rPr>
              <a:t>19</a:t>
            </a:r>
          </a:p>
        </p:txBody>
      </p:sp>
      <p:cxnSp>
        <p:nvCxnSpPr>
          <p:cNvPr id="17" name="Connecteur droit 16">
            <a:extLst>
              <a:ext uri="{FF2B5EF4-FFF2-40B4-BE49-F238E27FC236}">
                <a16:creationId xmlns:a16="http://schemas.microsoft.com/office/drawing/2014/main" id="{CC0AEB93-2EBA-4AC1-AE30-0FFE3AB13828}"/>
              </a:ext>
            </a:extLst>
          </p:cNvPr>
          <p:cNvCxnSpPr>
            <a:stCxn id="15" idx="2"/>
          </p:cNvCxnSpPr>
          <p:nvPr userDrawn="1"/>
        </p:nvCxnSpPr>
        <p:spPr>
          <a:xfrm>
            <a:off x="-375" y="450000"/>
            <a:ext cx="600000" cy="0"/>
          </a:xfrm>
          <a:prstGeom prst="line">
            <a:avLst/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7309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6632"/>
            <a:ext cx="10972800" cy="922114"/>
          </a:xfrm>
        </p:spPr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r>
              <a:rPr lang="fr-FR" dirty="0"/>
              <a:t>Modifiez le style du titre</a:t>
            </a:r>
            <a:endParaRPr lang="fr-CH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09600" y="1340769"/>
            <a:ext cx="10972800" cy="4248473"/>
          </a:xfr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fr-CH" dirty="0"/>
          </a:p>
        </p:txBody>
      </p:sp>
      <p:cxnSp>
        <p:nvCxnSpPr>
          <p:cNvPr id="5" name="Connecteur droit 4"/>
          <p:cNvCxnSpPr/>
          <p:nvPr userDrawn="1"/>
        </p:nvCxnSpPr>
        <p:spPr>
          <a:xfrm>
            <a:off x="0" y="1110754"/>
            <a:ext cx="12192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Espace réservé du numéro de diapositive 3"/>
          <p:cNvSpPr>
            <a:spLocks noGrp="1"/>
          </p:cNvSpPr>
          <p:nvPr>
            <p:ph type="sldNum" sz="quarter" idx="4"/>
          </p:nvPr>
        </p:nvSpPr>
        <p:spPr>
          <a:xfrm>
            <a:off x="9416697" y="1883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0144FF-F087-41C9-84F6-32C8BE5E7625}" type="slidenum">
              <a:rPr lang="fr-CH" smtClean="0"/>
              <a:t>‹N°›</a:t>
            </a:fld>
            <a:endParaRPr lang="fr-C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  <a:endParaRPr lang="fr-CH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"/>
          </p:nvPr>
        </p:nvSpPr>
        <p:spPr>
          <a:xfrm>
            <a:off x="9416697" y="1883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0144FF-F087-41C9-84F6-32C8BE5E7625}" type="slidenum">
              <a:rPr lang="fr-CH" smtClean="0"/>
              <a:t>‹N°›</a:t>
            </a:fld>
            <a:endParaRPr lang="fr-C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6632"/>
            <a:ext cx="10972800" cy="922114"/>
          </a:xfrm>
        </p:spPr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r>
              <a:rPr lang="fr-FR" dirty="0"/>
              <a:t>Modifiez le style du titre</a:t>
            </a:r>
            <a:endParaRPr lang="fr-CH" dirty="0"/>
          </a:p>
        </p:txBody>
      </p:sp>
      <p:cxnSp>
        <p:nvCxnSpPr>
          <p:cNvPr id="4" name="Connecteur droit 3"/>
          <p:cNvCxnSpPr/>
          <p:nvPr userDrawn="1"/>
        </p:nvCxnSpPr>
        <p:spPr>
          <a:xfrm>
            <a:off x="0" y="1110754"/>
            <a:ext cx="12192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Espace réservé du numéro de diapositive 3"/>
          <p:cNvSpPr>
            <a:spLocks noGrp="1"/>
          </p:cNvSpPr>
          <p:nvPr>
            <p:ph type="sldNum" sz="quarter" idx="4"/>
          </p:nvPr>
        </p:nvSpPr>
        <p:spPr>
          <a:xfrm>
            <a:off x="9416697" y="1883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0144FF-F087-41C9-84F6-32C8BE5E7625}" type="slidenum">
              <a:rPr lang="fr-CH" smtClean="0"/>
              <a:t>‹N°›</a:t>
            </a:fld>
            <a:endParaRPr lang="fr-C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3"/>
          <p:cNvSpPr>
            <a:spLocks noGrp="1"/>
          </p:cNvSpPr>
          <p:nvPr>
            <p:ph type="sldNum" sz="quarter" idx="4"/>
          </p:nvPr>
        </p:nvSpPr>
        <p:spPr>
          <a:xfrm>
            <a:off x="9416697" y="1883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0144FF-F087-41C9-84F6-32C8BE5E7625}" type="slidenum">
              <a:rPr lang="fr-CH" smtClean="0"/>
              <a:t>‹N°›</a:t>
            </a:fld>
            <a:endParaRPr lang="fr-C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609600" y="116632"/>
            <a:ext cx="10972800" cy="922114"/>
          </a:xfrm>
        </p:spPr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r>
              <a:rPr lang="fr-FR" dirty="0"/>
              <a:t>Modifiez le style du titre</a:t>
            </a:r>
            <a:endParaRPr lang="fr-CH" dirty="0"/>
          </a:p>
        </p:txBody>
      </p:sp>
      <p:cxnSp>
        <p:nvCxnSpPr>
          <p:cNvPr id="4" name="Connecteur droit 3"/>
          <p:cNvCxnSpPr/>
          <p:nvPr userDrawn="1"/>
        </p:nvCxnSpPr>
        <p:spPr>
          <a:xfrm>
            <a:off x="0" y="1110754"/>
            <a:ext cx="12192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4022D75-FD7B-D0E6-1813-67B3E607326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09600" y="1484313"/>
            <a:ext cx="10972800" cy="504031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6" name="Espace réservé du numéro de diapositive 3">
            <a:extLst>
              <a:ext uri="{FF2B5EF4-FFF2-40B4-BE49-F238E27FC236}">
                <a16:creationId xmlns:a16="http://schemas.microsoft.com/office/drawing/2014/main" id="{263160FD-8B9B-686E-969E-FF7B7DFCFC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16697" y="197545"/>
            <a:ext cx="2743200" cy="2791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0144FF-F087-41C9-84F6-32C8BE5E7625}" type="slidenum">
              <a:rPr lang="fr-CH" smtClean="0"/>
              <a:t>‹N°›</a:t>
            </a:fld>
            <a:endParaRPr lang="fr-CH"/>
          </a:p>
        </p:txBody>
      </p:sp>
      <p:sp>
        <p:nvSpPr>
          <p:cNvPr id="8" name="Espace réservé de la date 7">
            <a:extLst>
              <a:ext uri="{FF2B5EF4-FFF2-40B4-BE49-F238E27FC236}">
                <a16:creationId xmlns:a16="http://schemas.microsoft.com/office/drawing/2014/main" id="{29FCC15D-08A0-3CBD-F054-59D423C583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920535" y="471587"/>
            <a:ext cx="12393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CH"/>
              <a:t>31.08.2023 Claivaz JB</a:t>
            </a:r>
          </a:p>
        </p:txBody>
      </p:sp>
    </p:spTree>
    <p:extLst>
      <p:ext uri="{BB962C8B-B14F-4D97-AF65-F5344CB8AC3E}">
        <p14:creationId xmlns:p14="http://schemas.microsoft.com/office/powerpoint/2010/main" val="1399143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9709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 sz="3600" b="0">
                <a:latin typeface="+mn-lt"/>
              </a:defRPr>
            </a:lvl1pPr>
          </a:lstStyle>
          <a:p>
            <a:r>
              <a:rPr lang="fr-FR"/>
              <a:t>Modifiez le style du titre</a:t>
            </a:r>
            <a:endParaRPr lang="fr-CH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 hasCustomPrompt="1"/>
          </p:nvPr>
        </p:nvSpPr>
        <p:spPr>
          <a:xfrm>
            <a:off x="609600" y="1475086"/>
            <a:ext cx="5384800" cy="3394075"/>
          </a:xfrm>
          <a:prstGeom prst="rect">
            <a:avLst/>
          </a:prstGeom>
        </p:spPr>
        <p:txBody>
          <a:bodyPr/>
          <a:lstStyle>
            <a:lvl1pPr marL="342882" indent="-342882">
              <a:buClr>
                <a:srgbClr val="CF0063"/>
              </a:buClr>
              <a:buFont typeface="Wingdings" panose="05000000000000000000" pitchFamily="2" charset="2"/>
              <a:buChar char="§"/>
              <a:defRPr sz="2800">
                <a:latin typeface="+mn-lt"/>
              </a:defRPr>
            </a:lvl1pPr>
            <a:lvl2pPr marL="742913" indent="-285737">
              <a:buClr>
                <a:srgbClr val="CF0063"/>
              </a:buClr>
              <a:buFont typeface="Wingdings" panose="05000000000000000000" pitchFamily="2" charset="2"/>
              <a:buChar char="§"/>
              <a:defRPr sz="2400">
                <a:latin typeface="+mn-lt"/>
              </a:defRPr>
            </a:lvl2pPr>
            <a:lvl3pPr marL="1142942" indent="-228589">
              <a:buClr>
                <a:srgbClr val="CF0063"/>
              </a:buClr>
              <a:buFont typeface="Wingdings" panose="05000000000000000000" pitchFamily="2" charset="2"/>
              <a:buChar char="§"/>
              <a:defRPr sz="2000">
                <a:latin typeface="+mn-lt"/>
              </a:defRPr>
            </a:lvl3pPr>
            <a:lvl4pPr marL="1600120" indent="-228589">
              <a:buClr>
                <a:srgbClr val="CF0063"/>
              </a:buClr>
              <a:buFont typeface="Wingdings" panose="05000000000000000000" pitchFamily="2" charset="2"/>
              <a:buChar char="§"/>
              <a:defRPr sz="1800"/>
            </a:lvl4pPr>
            <a:lvl5pPr marL="2057298" indent="-228589">
              <a:buClr>
                <a:srgbClr val="CF0063"/>
              </a:buClr>
              <a:buFont typeface="Wingdings" panose="05000000000000000000" pitchFamily="2" charset="2"/>
              <a:buChar char="§"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6197600" y="1475086"/>
            <a:ext cx="5384800" cy="3394075"/>
          </a:xfrm>
          <a:prstGeom prst="rect">
            <a:avLst/>
          </a:prstGeom>
        </p:spPr>
        <p:txBody>
          <a:bodyPr/>
          <a:lstStyle>
            <a:lvl1pPr marL="342882" indent="-342882">
              <a:buClr>
                <a:srgbClr val="CF0063"/>
              </a:buClr>
              <a:buFont typeface="Wingdings" panose="05000000000000000000" pitchFamily="2" charset="2"/>
              <a:buChar char="§"/>
              <a:defRPr sz="2800">
                <a:latin typeface="+mn-lt"/>
              </a:defRPr>
            </a:lvl1pPr>
            <a:lvl2pPr marL="742913" indent="-285737">
              <a:buClr>
                <a:srgbClr val="CF0063"/>
              </a:buClr>
              <a:buFont typeface="Wingdings" panose="05000000000000000000" pitchFamily="2" charset="2"/>
              <a:buChar char="§"/>
              <a:defRPr sz="2400">
                <a:latin typeface="+mn-lt"/>
              </a:defRPr>
            </a:lvl2pPr>
            <a:lvl3pPr marL="1142942" indent="-228589">
              <a:buClr>
                <a:srgbClr val="CF0063"/>
              </a:buClr>
              <a:buFont typeface="Wingdings" panose="05000000000000000000" pitchFamily="2" charset="2"/>
              <a:buChar char="§"/>
              <a:defRPr sz="2000">
                <a:latin typeface="+mn-lt"/>
              </a:defRPr>
            </a:lvl3pPr>
            <a:lvl4pPr marL="1600120" indent="-228589">
              <a:buClr>
                <a:srgbClr val="CF0063"/>
              </a:buClr>
              <a:buFont typeface="Wingdings" panose="05000000000000000000" pitchFamily="2" charset="2"/>
              <a:buChar char="§"/>
              <a:defRPr sz="1800"/>
            </a:lvl4pPr>
            <a:lvl5pPr marL="2057298" indent="-228589">
              <a:buClr>
                <a:srgbClr val="CF0063"/>
              </a:buClr>
              <a:buFont typeface="Wingdings" panose="05000000000000000000" pitchFamily="2" charset="2"/>
              <a:buChar char="§"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9" name="Espace réservé du texte 10"/>
          <p:cNvSpPr>
            <a:spLocks noGrp="1"/>
          </p:cNvSpPr>
          <p:nvPr>
            <p:ph type="body" sz="quarter" idx="13" hasCustomPrompt="1"/>
          </p:nvPr>
        </p:nvSpPr>
        <p:spPr>
          <a:xfrm rot="16200000">
            <a:off x="9260343" y="2966749"/>
            <a:ext cx="5253717" cy="609600"/>
          </a:xfrm>
          <a:prstGeom prst="rect">
            <a:avLst/>
          </a:prstGeom>
        </p:spPr>
        <p:txBody>
          <a:bodyPr anchor="ctr"/>
          <a:lstStyle>
            <a:lvl1pPr marL="0" indent="0" algn="r">
              <a:buNone/>
              <a:defRPr sz="1400">
                <a:solidFill>
                  <a:srgbClr val="7F7F7F"/>
                </a:solidFill>
                <a:latin typeface="+mn-lt"/>
              </a:defRPr>
            </a:lvl1pPr>
            <a:lvl2pPr marL="457176" indent="0">
              <a:buNone/>
              <a:defRPr sz="1600"/>
            </a:lvl2pPr>
            <a:lvl3pPr marL="914353" indent="0">
              <a:buNone/>
              <a:defRPr sz="1600"/>
            </a:lvl3pPr>
            <a:lvl4pPr marL="1371531" indent="0">
              <a:buNone/>
              <a:defRPr sz="1600"/>
            </a:lvl4pPr>
            <a:lvl5pPr marL="1828709" indent="0">
              <a:buNone/>
              <a:defRPr sz="1600"/>
            </a:lvl5pPr>
          </a:lstStyle>
          <a:p>
            <a:pPr lvl="0"/>
            <a:r>
              <a:rPr lang="fr-CH" dirty="0"/>
              <a:t>Section de la présentation</a:t>
            </a:r>
          </a:p>
        </p:txBody>
      </p:sp>
      <p:sp>
        <p:nvSpPr>
          <p:cNvPr id="11" name="Espace réservé du numéro de diapositive 5"/>
          <p:cNvSpPr txBox="1">
            <a:spLocks/>
          </p:cNvSpPr>
          <p:nvPr userDrawn="1"/>
        </p:nvSpPr>
        <p:spPr>
          <a:xfrm>
            <a:off x="11582402" y="111467"/>
            <a:ext cx="609599" cy="387224"/>
          </a:xfrm>
          <a:prstGeom prst="rect">
            <a:avLst/>
          </a:prstGeom>
          <a:noFill/>
        </p:spPr>
        <p:txBody>
          <a:bodyPr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fld id="{2038AEF9-613E-4F50-AB3F-BF720E27A659}" type="slidenum">
              <a:rPr lang="fr-CH" sz="1400" smtClean="0">
                <a:solidFill>
                  <a:srgbClr val="7F7F7F"/>
                </a:solidFill>
                <a:latin typeface="+mn-lt"/>
              </a:rPr>
              <a:pPr algn="ctr">
                <a:lnSpc>
                  <a:spcPct val="100000"/>
                </a:lnSpc>
              </a:pPr>
              <a:t>‹N°›</a:t>
            </a:fld>
            <a:endParaRPr lang="fr-CH" sz="1600" dirty="0">
              <a:solidFill>
                <a:srgbClr val="7F7F7F"/>
              </a:solidFill>
              <a:latin typeface="+mn-lt"/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6021288"/>
            <a:ext cx="12192000" cy="836712"/>
          </a:xfrm>
          <a:prstGeom prst="rect">
            <a:avLst/>
          </a:prstGeom>
          <a:solidFill>
            <a:srgbClr val="CF00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1800">
              <a:solidFill>
                <a:srgbClr val="CF0063"/>
              </a:solidFill>
            </a:endParaRPr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8448" y="6202237"/>
            <a:ext cx="1632181" cy="474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8633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 sz="3600">
                <a:latin typeface="+mn-lt"/>
              </a:defRPr>
            </a:lvl1pPr>
          </a:lstStyle>
          <a:p>
            <a:r>
              <a:rPr lang="fr-FR"/>
              <a:t>Modifiez le style du titre</a:t>
            </a:r>
            <a:endParaRPr lang="fr-CH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09600" y="1600202"/>
            <a:ext cx="10972800" cy="4525963"/>
          </a:xfrm>
          <a:prstGeom prst="rect">
            <a:avLst/>
          </a:prstGeom>
        </p:spPr>
        <p:txBody>
          <a:bodyPr/>
          <a:lstStyle>
            <a:lvl1pPr marL="457178" indent="-457178">
              <a:buClr>
                <a:srgbClr val="CF0063"/>
              </a:buClr>
              <a:buFont typeface="Wingdings" panose="05000000000000000000" pitchFamily="2" charset="2"/>
              <a:buChar char="§"/>
              <a:defRPr sz="2800">
                <a:latin typeface="+mn-lt"/>
              </a:defRPr>
            </a:lvl1pPr>
            <a:lvl2pPr marL="914354" indent="-457178">
              <a:buClr>
                <a:srgbClr val="CF0063"/>
              </a:buClr>
              <a:buFont typeface="Wingdings" panose="05000000000000000000" pitchFamily="2" charset="2"/>
              <a:buChar char="§"/>
              <a:defRPr sz="2400">
                <a:latin typeface="+mn-lt"/>
              </a:defRPr>
            </a:lvl2pPr>
            <a:lvl3pPr marL="1257238" indent="-342882">
              <a:buClr>
                <a:srgbClr val="CF0063"/>
              </a:buClr>
              <a:buFont typeface="Wingdings" panose="05000000000000000000" pitchFamily="2" charset="2"/>
              <a:buChar char="§"/>
              <a:defRPr sz="2000">
                <a:latin typeface="+mn-lt"/>
              </a:defRPr>
            </a:lvl3pPr>
            <a:lvl4pPr marL="1714414" indent="-342882">
              <a:buClr>
                <a:srgbClr val="CF0063"/>
              </a:buClr>
              <a:buFont typeface="Wingdings" panose="05000000000000000000" pitchFamily="2" charset="2"/>
              <a:buChar char="§"/>
              <a:defRPr sz="1800">
                <a:latin typeface="+mn-lt"/>
              </a:defRPr>
            </a:lvl4pPr>
            <a:lvl5pPr marL="2171592" indent="-342882">
              <a:buClr>
                <a:srgbClr val="CF0063"/>
              </a:buClr>
              <a:buFont typeface="Wingdings" panose="05000000000000000000" pitchFamily="2" charset="2"/>
              <a:buChar char="§"/>
              <a:defRPr sz="1800">
                <a:latin typeface="+mn-lt"/>
              </a:defRPr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fr-CH" dirty="0"/>
          </a:p>
        </p:txBody>
      </p:sp>
      <p:sp>
        <p:nvSpPr>
          <p:cNvPr id="9" name="Espace réservé du numéro de diapositive 5"/>
          <p:cNvSpPr txBox="1">
            <a:spLocks/>
          </p:cNvSpPr>
          <p:nvPr userDrawn="1"/>
        </p:nvSpPr>
        <p:spPr>
          <a:xfrm>
            <a:off x="11582402" y="111467"/>
            <a:ext cx="609599" cy="387224"/>
          </a:xfrm>
          <a:prstGeom prst="rect">
            <a:avLst/>
          </a:prstGeom>
          <a:noFill/>
        </p:spPr>
        <p:txBody>
          <a:bodyPr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fld id="{2038AEF9-613E-4F50-AB3F-BF720E27A659}" type="slidenum">
              <a:rPr lang="fr-CH" sz="1400" smtClean="0">
                <a:solidFill>
                  <a:srgbClr val="7F7F7F"/>
                </a:solidFill>
                <a:latin typeface="+mn-lt"/>
              </a:rPr>
              <a:pPr algn="ctr">
                <a:lnSpc>
                  <a:spcPct val="100000"/>
                </a:lnSpc>
              </a:pPr>
              <a:t>‹N°›</a:t>
            </a:fld>
            <a:endParaRPr lang="fr-CH" sz="1600" dirty="0">
              <a:solidFill>
                <a:srgbClr val="7F7F7F"/>
              </a:solidFill>
              <a:latin typeface="+mn-lt"/>
            </a:endParaRPr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3" hasCustomPrompt="1"/>
          </p:nvPr>
        </p:nvSpPr>
        <p:spPr>
          <a:xfrm rot="16200000">
            <a:off x="9260343" y="2966749"/>
            <a:ext cx="5253717" cy="609600"/>
          </a:xfrm>
          <a:prstGeom prst="rect">
            <a:avLst/>
          </a:prstGeom>
        </p:spPr>
        <p:txBody>
          <a:bodyPr anchor="ctr"/>
          <a:lstStyle>
            <a:lvl1pPr marL="0" indent="0" algn="r">
              <a:buNone/>
              <a:defRPr sz="1400">
                <a:solidFill>
                  <a:srgbClr val="7F7F7F"/>
                </a:solidFill>
                <a:latin typeface="+mn-lt"/>
              </a:defRPr>
            </a:lvl1pPr>
            <a:lvl2pPr marL="457176" indent="0">
              <a:buNone/>
              <a:defRPr sz="1600"/>
            </a:lvl2pPr>
            <a:lvl3pPr marL="914353" indent="0">
              <a:buNone/>
              <a:defRPr sz="1600"/>
            </a:lvl3pPr>
            <a:lvl4pPr marL="1371531" indent="0">
              <a:buNone/>
              <a:defRPr sz="1600"/>
            </a:lvl4pPr>
            <a:lvl5pPr marL="1828709" indent="0">
              <a:buNone/>
              <a:defRPr sz="1600"/>
            </a:lvl5pPr>
          </a:lstStyle>
          <a:p>
            <a:pPr lvl="0"/>
            <a:r>
              <a:rPr lang="fr-CH" dirty="0"/>
              <a:t>Section de la présentation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0" y="6021288"/>
            <a:ext cx="12192000" cy="836712"/>
          </a:xfrm>
          <a:prstGeom prst="rect">
            <a:avLst/>
          </a:prstGeom>
          <a:solidFill>
            <a:srgbClr val="CF00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1800">
              <a:solidFill>
                <a:srgbClr val="CF0063"/>
              </a:solidFill>
            </a:endParaRPr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8448" y="6202237"/>
            <a:ext cx="1632181" cy="474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6237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dirty="0"/>
              <a:t>Cliquez pour modifier le style du titre</a:t>
            </a:r>
            <a:endParaRPr lang="fr-CH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3989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"/>
          </p:nvPr>
        </p:nvSpPr>
        <p:spPr>
          <a:xfrm>
            <a:off x="9416697" y="11154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0144FF-F087-41C9-84F6-32C8BE5E7625}" type="slidenum">
              <a:rPr lang="fr-CH" smtClean="0"/>
              <a:t>‹N°›</a:t>
            </a:fld>
            <a:endParaRPr lang="fr-CH"/>
          </a:p>
        </p:txBody>
      </p:sp>
      <p:grpSp>
        <p:nvGrpSpPr>
          <p:cNvPr id="7" name="Groupe 6">
            <a:extLst>
              <a:ext uri="{FF2B5EF4-FFF2-40B4-BE49-F238E27FC236}">
                <a16:creationId xmlns:a16="http://schemas.microsoft.com/office/drawing/2014/main" id="{C2762E4F-E0DB-86B7-4DA6-E6242E442F3B}"/>
              </a:ext>
            </a:extLst>
          </p:cNvPr>
          <p:cNvGrpSpPr/>
          <p:nvPr userDrawn="1"/>
        </p:nvGrpSpPr>
        <p:grpSpPr>
          <a:xfrm>
            <a:off x="0" y="5589240"/>
            <a:ext cx="12186160" cy="1268760"/>
            <a:chOff x="0" y="5589240"/>
            <a:chExt cx="12186160" cy="1268760"/>
          </a:xfrm>
        </p:grpSpPr>
        <p:pic>
          <p:nvPicPr>
            <p:cNvPr id="9" name="Image 8" descr="template.jpg"/>
            <p:cNvPicPr>
              <a:picLocks noChangeAspect="1"/>
            </p:cNvPicPr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0" y="5589241"/>
              <a:ext cx="10560496" cy="1268759"/>
            </a:xfrm>
            <a:prstGeom prst="rect">
              <a:avLst/>
            </a:prstGeom>
          </p:spPr>
        </p:pic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72CC0FFD-C7A1-BB34-4626-DB325CC0DBAE}"/>
                </a:ext>
              </a:extLst>
            </p:cNvPr>
            <p:cNvSpPr/>
            <p:nvPr userDrawn="1"/>
          </p:nvSpPr>
          <p:spPr>
            <a:xfrm>
              <a:off x="7536160" y="5640151"/>
              <a:ext cx="2880320" cy="1101217"/>
            </a:xfrm>
            <a:prstGeom prst="rect">
              <a:avLst/>
            </a:prstGeom>
            <a:solidFill>
              <a:srgbClr val="D6005B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pic>
          <p:nvPicPr>
            <p:cNvPr id="5" name="Image 4" descr="template.jpg">
              <a:extLst>
                <a:ext uri="{FF2B5EF4-FFF2-40B4-BE49-F238E27FC236}">
                  <a16:creationId xmlns:a16="http://schemas.microsoft.com/office/drawing/2014/main" id="{F8E4700A-E713-AB18-2988-F39C12E50558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18" cstate="print"/>
            <a:srcRect l="71651"/>
            <a:stretch/>
          </p:blipFill>
          <p:spPr>
            <a:xfrm>
              <a:off x="9192344" y="5589240"/>
              <a:ext cx="2993816" cy="1268760"/>
            </a:xfrm>
            <a:prstGeom prst="rect">
              <a:avLst/>
            </a:prstGeom>
          </p:spPr>
        </p:pic>
      </p:grpSp>
      <p:sp>
        <p:nvSpPr>
          <p:cNvPr id="8" name="Espace réservé de la date 7">
            <a:extLst>
              <a:ext uri="{FF2B5EF4-FFF2-40B4-BE49-F238E27FC236}">
                <a16:creationId xmlns:a16="http://schemas.microsoft.com/office/drawing/2014/main" id="{CF34669A-33CD-3045-9D49-CC9BC11D6B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920535" y="471587"/>
            <a:ext cx="12393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CH"/>
              <a:t>31.08.2023 Claivaz JB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4" r:id="rId4"/>
    <p:sldLayoutId id="2147483655" r:id="rId5"/>
    <p:sldLayoutId id="2147483660" r:id="rId6"/>
    <p:sldLayoutId id="2147483661" r:id="rId7"/>
    <p:sldLayoutId id="2147483663" r:id="rId8"/>
    <p:sldLayoutId id="2147483664" r:id="rId9"/>
    <p:sldLayoutId id="2147483665" r:id="rId10"/>
    <p:sldLayoutId id="2147483666" r:id="rId11"/>
    <p:sldLayoutId id="2147483667" r:id="rId12"/>
    <p:sldLayoutId id="2147483668" r:id="rId13"/>
    <p:sldLayoutId id="2147483669" r:id="rId14"/>
    <p:sldLayoutId id="2147483670" r:id="rId15"/>
    <p:sldLayoutId id="2147483671" r:id="rId16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3800" kern="1200" cap="sm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SzPct val="120000"/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5281/zenodo.8349013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8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hyperlink" Target="http://creativecommons.org/licenses/by-sa/4.0/deed.fr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pkp.sfu.ca/software/ojs/" TargetMode="Externa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oap.unige.ch/journals_dev/index" TargetMode="Externa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3784FA-4F06-3F88-728E-4A4B99E044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1124744"/>
            <a:ext cx="10363200" cy="1470025"/>
          </a:xfrm>
        </p:spPr>
        <p:txBody>
          <a:bodyPr/>
          <a:lstStyle/>
          <a:p>
            <a:r>
              <a:rPr lang="fr-CH" sz="4400" dirty="0"/>
              <a:t>Héberger des revues électroniques</a:t>
            </a:r>
            <a:endParaRPr lang="fr-CH" sz="4000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C1A886F-465B-95C1-0807-7DDC84EDEC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28800" y="2880518"/>
            <a:ext cx="8534400" cy="1752600"/>
          </a:xfrm>
        </p:spPr>
        <p:txBody>
          <a:bodyPr>
            <a:normAutofit/>
          </a:bodyPr>
          <a:lstStyle/>
          <a:p>
            <a:r>
              <a:rPr lang="fr-CH" sz="3600" dirty="0"/>
              <a:t>Pourquoi ? Comment ?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76560060-FAB2-C337-831E-73D12080A47B}"/>
              </a:ext>
            </a:extLst>
          </p:cNvPr>
          <p:cNvSpPr txBox="1"/>
          <p:nvPr/>
        </p:nvSpPr>
        <p:spPr>
          <a:xfrm>
            <a:off x="505247" y="5064988"/>
            <a:ext cx="74629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dirty="0"/>
              <a:t>Jean-Blaise Claivaz – DOI: </a:t>
            </a:r>
            <a:r>
              <a:rPr lang="fr-CH" dirty="0">
                <a:hlinkClick r:id="rId3"/>
              </a:rPr>
              <a:t>10.5281/zenodo.8349013</a:t>
            </a:r>
            <a:endParaRPr lang="fr-CH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D5E8FAD9-6770-C012-710F-06E1DA66CC59}"/>
              </a:ext>
            </a:extLst>
          </p:cNvPr>
          <p:cNvSpPr txBox="1"/>
          <p:nvPr/>
        </p:nvSpPr>
        <p:spPr>
          <a:xfrm>
            <a:off x="7824192" y="5064988"/>
            <a:ext cx="3744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CH" dirty="0">
                <a:ea typeface="Calibri" panose="020F0502020204030204" pitchFamily="34" charset="0"/>
              </a:rPr>
              <a:t>J</a:t>
            </a:r>
            <a:r>
              <a:rPr lang="fr-CH" sz="1800" dirty="0">
                <a:effectLst/>
                <a:ea typeface="Calibri" panose="020F0502020204030204" pitchFamily="34" charset="0"/>
              </a:rPr>
              <a:t>ournée </a:t>
            </a:r>
            <a:r>
              <a:rPr lang="fr-CH" sz="1800" dirty="0" err="1">
                <a:effectLst/>
                <a:ea typeface="Calibri" panose="020F0502020204030204" pitchFamily="34" charset="0"/>
              </a:rPr>
              <a:t>LibreABC</a:t>
            </a:r>
            <a:r>
              <a:rPr lang="fr-CH" sz="1800" dirty="0">
                <a:effectLst/>
                <a:ea typeface="Calibri" panose="020F0502020204030204" pitchFamily="34" charset="0"/>
              </a:rPr>
              <a:t> - </a:t>
            </a:r>
            <a:r>
              <a:rPr lang="fr-CH" dirty="0"/>
              <a:t>31 août 2023</a:t>
            </a:r>
          </a:p>
        </p:txBody>
      </p:sp>
    </p:spTree>
    <p:extLst>
      <p:ext uri="{BB962C8B-B14F-4D97-AF65-F5344CB8AC3E}">
        <p14:creationId xmlns:p14="http://schemas.microsoft.com/office/powerpoint/2010/main" val="13667185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C09C46F-9968-1BEC-CADB-F400D8ACCF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2. Relecture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0B5067E-8514-BC5A-AFE4-04FA87EB41E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CH" dirty="0"/>
              <a:t>Cœur d’OJS – basé essentiellement sur des rôles</a:t>
            </a:r>
          </a:p>
          <a:p>
            <a:pPr lvl="1"/>
            <a:r>
              <a:rPr lang="fr-CH" dirty="0"/>
              <a:t>Responsables de rubrique – section editor</a:t>
            </a:r>
          </a:p>
          <a:p>
            <a:pPr lvl="1"/>
            <a:r>
              <a:rPr lang="fr-CH" dirty="0"/>
              <a:t>Relecteurs/</a:t>
            </a:r>
            <a:r>
              <a:rPr lang="fr-CH" dirty="0" err="1"/>
              <a:t>trices</a:t>
            </a:r>
            <a:r>
              <a:rPr lang="fr-CH" dirty="0"/>
              <a:t> - </a:t>
            </a:r>
            <a:r>
              <a:rPr lang="fr-CH" dirty="0" err="1"/>
              <a:t>reviewers</a:t>
            </a:r>
            <a:endParaRPr lang="fr-CH" dirty="0"/>
          </a:p>
          <a:p>
            <a:pPr lvl="1"/>
            <a:r>
              <a:rPr lang="fr-CH" dirty="0"/>
              <a:t>Divers </a:t>
            </a:r>
            <a:r>
              <a:rPr lang="fr-CH" dirty="0" err="1"/>
              <a:t>assistant-es</a:t>
            </a:r>
            <a:r>
              <a:rPr lang="fr-CH" dirty="0"/>
              <a:t> de production</a:t>
            </a:r>
          </a:p>
          <a:p>
            <a:pPr lvl="1"/>
            <a:r>
              <a:rPr lang="fr-CH" dirty="0"/>
              <a:t>Auteurs et autrices</a:t>
            </a:r>
          </a:p>
          <a:p>
            <a:r>
              <a:rPr lang="fr-CH" dirty="0"/>
              <a:t>A chaque rôle sont associés des droits</a:t>
            </a:r>
          </a:p>
          <a:p>
            <a:r>
              <a:rPr lang="fr-CH" dirty="0"/>
              <a:t>Possibilité de créer un formulaire pour les </a:t>
            </a:r>
            <a:r>
              <a:rPr lang="fr-CH" dirty="0" err="1"/>
              <a:t>reviewers</a:t>
            </a:r>
            <a:endParaRPr lang="fr-CH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F70B54A-74C0-AA1B-684D-66B79FC34B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A0144FF-F087-41C9-84F6-32C8BE5E7625}" type="slidenum">
              <a:rPr lang="fr-CH" smtClean="0"/>
              <a:t>10</a:t>
            </a:fld>
            <a:endParaRPr lang="fr-CH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95BA17A-7E0F-D011-574D-B7FF49817C44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fr-CH"/>
              <a:t>31.08.2023 Claivaz JB</a:t>
            </a:r>
          </a:p>
        </p:txBody>
      </p:sp>
    </p:spTree>
    <p:extLst>
      <p:ext uri="{BB962C8B-B14F-4D97-AF65-F5344CB8AC3E}">
        <p14:creationId xmlns:p14="http://schemas.microsoft.com/office/powerpoint/2010/main" val="34600756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C09C46F-9968-1BEC-CADB-F400D8ACCF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3. Production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0B5067E-8514-BC5A-AFE4-04FA87EB41E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CH" dirty="0"/>
              <a:t>Préparation des fichiers finaux :</a:t>
            </a:r>
          </a:p>
          <a:p>
            <a:pPr lvl="1"/>
            <a:r>
              <a:rPr lang="fr-CH" dirty="0"/>
              <a:t>Mise en page, pagination, identifiant, graphisme…</a:t>
            </a:r>
          </a:p>
          <a:p>
            <a:pPr lvl="1"/>
            <a:r>
              <a:rPr lang="fr-CH" dirty="0"/>
              <a:t>Génération des différents formats</a:t>
            </a:r>
          </a:p>
          <a:p>
            <a:r>
              <a:rPr lang="fr-CH" dirty="0"/>
              <a:t>Divers </a:t>
            </a:r>
            <a:r>
              <a:rPr lang="fr-CH" dirty="0" err="1"/>
              <a:t>assistant-es</a:t>
            </a:r>
            <a:r>
              <a:rPr lang="fr-CH" dirty="0"/>
              <a:t> de production</a:t>
            </a:r>
          </a:p>
          <a:p>
            <a:endParaRPr lang="fr-CH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F70B54A-74C0-AA1B-684D-66B79FC34B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A0144FF-F087-41C9-84F6-32C8BE5E7625}" type="slidenum">
              <a:rPr lang="fr-CH" smtClean="0"/>
              <a:t>11</a:t>
            </a:fld>
            <a:endParaRPr lang="fr-CH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95BA17A-7E0F-D011-574D-B7FF49817C44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fr-CH"/>
              <a:t>31.08.2023 Claivaz JB</a:t>
            </a:r>
          </a:p>
        </p:txBody>
      </p:sp>
    </p:spTree>
    <p:extLst>
      <p:ext uri="{BB962C8B-B14F-4D97-AF65-F5344CB8AC3E}">
        <p14:creationId xmlns:p14="http://schemas.microsoft.com/office/powerpoint/2010/main" val="29739282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FBD8DBF7-3F39-7936-8394-D72CF7B38718}"/>
              </a:ext>
            </a:extLst>
          </p:cNvPr>
          <p:cNvCxnSpPr>
            <a:cxnSpLocks/>
          </p:cNvCxnSpPr>
          <p:nvPr/>
        </p:nvCxnSpPr>
        <p:spPr>
          <a:xfrm>
            <a:off x="4007768" y="1268760"/>
            <a:ext cx="0" cy="4680520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re 1">
            <a:extLst>
              <a:ext uri="{FF2B5EF4-FFF2-40B4-BE49-F238E27FC236}">
                <a16:creationId xmlns:a16="http://schemas.microsoft.com/office/drawing/2014/main" id="{425D48EB-659B-5C99-3D3B-07E1489BA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fr-CH" dirty="0"/>
              <a:t>A propos des formats d’affichage</a:t>
            </a:r>
          </a:p>
        </p:txBody>
      </p:sp>
      <p:sp>
        <p:nvSpPr>
          <p:cNvPr id="4" name="Espace réservé du numéro de diapositive 3" hidden="1">
            <a:extLst>
              <a:ext uri="{FF2B5EF4-FFF2-40B4-BE49-F238E27FC236}">
                <a16:creationId xmlns:a16="http://schemas.microsoft.com/office/drawing/2014/main" id="{ED19C8DD-AC52-578C-9D4B-A6CBEE8BA1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fld id="{AA0144FF-F087-41C9-84F6-32C8BE5E7625}" type="slidenum">
              <a:rPr lang="fr-CH" smtClean="0"/>
              <a:pPr>
                <a:spcAft>
                  <a:spcPts val="600"/>
                </a:spcAft>
              </a:pPr>
              <a:t>12</a:t>
            </a:fld>
            <a:endParaRPr lang="fr-CH"/>
          </a:p>
        </p:txBody>
      </p:sp>
      <p:sp>
        <p:nvSpPr>
          <p:cNvPr id="5" name="Espace réservé de la date 4" hidden="1">
            <a:extLst>
              <a:ext uri="{FF2B5EF4-FFF2-40B4-BE49-F238E27FC236}">
                <a16:creationId xmlns:a16="http://schemas.microsoft.com/office/drawing/2014/main" id="{51A9B85E-23F7-7FE7-8AD0-8401DD469355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fr-CH"/>
              <a:t>31.08.2023 Claivaz JB</a:t>
            </a:r>
          </a:p>
        </p:txBody>
      </p:sp>
      <p:graphicFrame>
        <p:nvGraphicFramePr>
          <p:cNvPr id="6" name="Diagramme 5">
            <a:extLst>
              <a:ext uri="{FF2B5EF4-FFF2-40B4-BE49-F238E27FC236}">
                <a16:creationId xmlns:a16="http://schemas.microsoft.com/office/drawing/2014/main" id="{8E29C1B5-E6BC-4D73-BD34-AFF899F4552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9231784"/>
              </p:ext>
            </p:extLst>
          </p:nvPr>
        </p:nvGraphicFramePr>
        <p:xfrm>
          <a:off x="1415480" y="1592796"/>
          <a:ext cx="9361040" cy="29163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Espace réservé du texte 2">
            <a:extLst>
              <a:ext uri="{FF2B5EF4-FFF2-40B4-BE49-F238E27FC236}">
                <a16:creationId xmlns:a16="http://schemas.microsoft.com/office/drawing/2014/main" id="{36C3A4D5-D1C3-6DCB-795B-87C32CAD472A}"/>
              </a:ext>
            </a:extLst>
          </p:cNvPr>
          <p:cNvSpPr txBox="1">
            <a:spLocks/>
          </p:cNvSpPr>
          <p:nvPr/>
        </p:nvSpPr>
        <p:spPr>
          <a:xfrm>
            <a:off x="4309592" y="4540825"/>
            <a:ext cx="2002432" cy="129614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SzPct val="120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  <a:tabLst>
                <a:tab pos="355600" algn="l"/>
              </a:tabLst>
            </a:pPr>
            <a:r>
              <a:rPr lang="fr-CH" sz="2000" dirty="0"/>
              <a:t>Mise en page</a:t>
            </a:r>
            <a:br>
              <a:rPr lang="fr-CH" sz="2000" dirty="0"/>
            </a:br>
            <a:r>
              <a:rPr lang="fr-CH" sz="2000" dirty="0"/>
              <a:t>	ou</a:t>
            </a:r>
            <a:br>
              <a:rPr lang="fr-CH" sz="2000" dirty="0"/>
            </a:br>
            <a:r>
              <a:rPr lang="fr-CH" sz="2000" dirty="0"/>
              <a:t>Préparation d’un .docx épuré</a:t>
            </a:r>
          </a:p>
        </p:txBody>
      </p:sp>
      <p:sp>
        <p:nvSpPr>
          <p:cNvPr id="10" name="Espace réservé du texte 2">
            <a:extLst>
              <a:ext uri="{FF2B5EF4-FFF2-40B4-BE49-F238E27FC236}">
                <a16:creationId xmlns:a16="http://schemas.microsoft.com/office/drawing/2014/main" id="{FFB9DCBB-563D-E943-7B0F-1A4AD9DBDC5F}"/>
              </a:ext>
            </a:extLst>
          </p:cNvPr>
          <p:cNvSpPr txBox="1">
            <a:spLocks/>
          </p:cNvSpPr>
          <p:nvPr/>
        </p:nvSpPr>
        <p:spPr>
          <a:xfrm>
            <a:off x="6685856" y="4540825"/>
            <a:ext cx="2002432" cy="13004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SzPct val="120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fr-CH" sz="2000" dirty="0"/>
              <a:t>Génération d’un JATS XML</a:t>
            </a:r>
            <a:br>
              <a:rPr lang="fr-CH" sz="2000" dirty="0"/>
            </a:br>
            <a:r>
              <a:rPr lang="fr-CH" sz="2000" dirty="0"/>
              <a:t>(plugin ad hoc)</a:t>
            </a:r>
          </a:p>
        </p:txBody>
      </p:sp>
      <p:sp>
        <p:nvSpPr>
          <p:cNvPr id="11" name="Espace réservé du texte 2">
            <a:extLst>
              <a:ext uri="{FF2B5EF4-FFF2-40B4-BE49-F238E27FC236}">
                <a16:creationId xmlns:a16="http://schemas.microsoft.com/office/drawing/2014/main" id="{653927C2-2AF9-EF11-B14E-F25228A75129}"/>
              </a:ext>
            </a:extLst>
          </p:cNvPr>
          <p:cNvSpPr txBox="1">
            <a:spLocks/>
          </p:cNvSpPr>
          <p:nvPr/>
        </p:nvSpPr>
        <p:spPr>
          <a:xfrm>
            <a:off x="9023788" y="4540825"/>
            <a:ext cx="2112771" cy="130044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SzPct val="120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fr-CH" sz="2000" dirty="0"/>
              <a:t>Affichage de la publication en HTML</a:t>
            </a:r>
            <a:br>
              <a:rPr lang="fr-CH" sz="2000" dirty="0"/>
            </a:br>
            <a:r>
              <a:rPr lang="fr-CH" sz="2000" dirty="0"/>
              <a:t>(plugin ad hoc)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8713B8DF-FE9E-C1E9-D756-FE7A8F390E9A}"/>
              </a:ext>
            </a:extLst>
          </p:cNvPr>
          <p:cNvSpPr txBox="1"/>
          <p:nvPr/>
        </p:nvSpPr>
        <p:spPr>
          <a:xfrm>
            <a:off x="645200" y="6310518"/>
            <a:ext cx="82089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* </a:t>
            </a:r>
            <a:r>
              <a:rPr lang="en-US" sz="1400" dirty="0" err="1"/>
              <a:t>Plusieurs</a:t>
            </a:r>
            <a:r>
              <a:rPr lang="en-US" sz="1400" dirty="0"/>
              <a:t> formats possibles (MS Word, LibreOffice Writer </a:t>
            </a:r>
            <a:r>
              <a:rPr lang="en-US" sz="1400" dirty="0" err="1"/>
              <a:t>ou</a:t>
            </a:r>
            <a:r>
              <a:rPr lang="en-US" sz="1400" dirty="0"/>
              <a:t> Google Docs…)</a:t>
            </a:r>
            <a:endParaRPr lang="fr-CH" sz="1400" dirty="0"/>
          </a:p>
        </p:txBody>
      </p: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531AB4C7-22E4-A9E8-0028-D74F1B0FE6F5}"/>
              </a:ext>
            </a:extLst>
          </p:cNvPr>
          <p:cNvSpPr txBox="1">
            <a:spLocks/>
          </p:cNvSpPr>
          <p:nvPr/>
        </p:nvSpPr>
        <p:spPr>
          <a:xfrm>
            <a:off x="1554034" y="4581128"/>
            <a:ext cx="1928606" cy="129614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SzPct val="120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fr-CH" sz="2000" dirty="0"/>
              <a:t>Finalisation des corrections du texte </a:t>
            </a:r>
            <a:r>
              <a:rPr lang="fr-CH" sz="2000" b="1" dirty="0"/>
              <a:t>sans</a:t>
            </a:r>
            <a:r>
              <a:rPr lang="fr-CH" sz="2000" dirty="0"/>
              <a:t> mise en page</a:t>
            </a:r>
          </a:p>
        </p:txBody>
      </p:sp>
      <p:cxnSp>
        <p:nvCxnSpPr>
          <p:cNvPr id="16" name="Connecteur droit avec flèche 15">
            <a:extLst>
              <a:ext uri="{FF2B5EF4-FFF2-40B4-BE49-F238E27FC236}">
                <a16:creationId xmlns:a16="http://schemas.microsoft.com/office/drawing/2014/main" id="{B332DA60-8BD3-4FE6-CB27-24FAC8E4893F}"/>
              </a:ext>
            </a:extLst>
          </p:cNvPr>
          <p:cNvCxnSpPr>
            <a:cxnSpLocks/>
          </p:cNvCxnSpPr>
          <p:nvPr/>
        </p:nvCxnSpPr>
        <p:spPr>
          <a:xfrm flipV="1">
            <a:off x="6096000" y="2276872"/>
            <a:ext cx="2880320" cy="360040"/>
          </a:xfrm>
          <a:prstGeom prst="straightConnector1">
            <a:avLst/>
          </a:prstGeom>
          <a:noFill/>
          <a:ln w="38100" cap="flat" cmpd="sng" algn="ctr">
            <a:solidFill>
              <a:scrgbClr r="0" g="0" b="0"/>
            </a:solidFill>
            <a:prstDash val="solid"/>
            <a:tailEnd type="triangle" w="lg" len="med"/>
          </a:ln>
          <a:effectLst/>
        </p:spPr>
      </p:cxnSp>
      <p:cxnSp>
        <p:nvCxnSpPr>
          <p:cNvPr id="18" name="Connecteur droit avec flèche 17">
            <a:extLst>
              <a:ext uri="{FF2B5EF4-FFF2-40B4-BE49-F238E27FC236}">
                <a16:creationId xmlns:a16="http://schemas.microsoft.com/office/drawing/2014/main" id="{C7746C46-0EE0-74B4-30CF-D515449E2A18}"/>
              </a:ext>
            </a:extLst>
          </p:cNvPr>
          <p:cNvCxnSpPr>
            <a:cxnSpLocks/>
          </p:cNvCxnSpPr>
          <p:nvPr/>
        </p:nvCxnSpPr>
        <p:spPr>
          <a:xfrm>
            <a:off x="6096000" y="2636912"/>
            <a:ext cx="2880320" cy="449763"/>
          </a:xfrm>
          <a:prstGeom prst="straightConnector1">
            <a:avLst/>
          </a:prstGeom>
          <a:noFill/>
          <a:ln w="38100" cap="flat" cmpd="sng" algn="ctr">
            <a:solidFill>
              <a:scrgbClr r="0" g="0" b="0"/>
            </a:solidFill>
            <a:prstDash val="solid"/>
            <a:tailEnd type="triangle" w="lg" len="med"/>
          </a:ln>
          <a:effectLst/>
        </p:spPr>
      </p:cxnSp>
      <p:pic>
        <p:nvPicPr>
          <p:cNvPr id="23" name="Image 22">
            <a:extLst>
              <a:ext uri="{FF2B5EF4-FFF2-40B4-BE49-F238E27FC236}">
                <a16:creationId xmlns:a16="http://schemas.microsoft.com/office/drawing/2014/main" id="{2ACE085B-4638-0FE6-A14F-68BEB7F5CD70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57121"/>
          <a:stretch/>
        </p:blipFill>
        <p:spPr>
          <a:xfrm>
            <a:off x="1535764" y="1196751"/>
            <a:ext cx="1463892" cy="922115"/>
          </a:xfrm>
          <a:prstGeom prst="rect">
            <a:avLst/>
          </a:prstGeom>
        </p:spPr>
      </p:pic>
      <p:cxnSp>
        <p:nvCxnSpPr>
          <p:cNvPr id="26" name="Connecteur droit avec flèche 25">
            <a:extLst>
              <a:ext uri="{FF2B5EF4-FFF2-40B4-BE49-F238E27FC236}">
                <a16:creationId xmlns:a16="http://schemas.microsoft.com/office/drawing/2014/main" id="{D2CC4581-FBB9-D7EA-460B-E4DBC30074DA}"/>
              </a:ext>
            </a:extLst>
          </p:cNvPr>
          <p:cNvCxnSpPr/>
          <p:nvPr/>
        </p:nvCxnSpPr>
        <p:spPr>
          <a:xfrm>
            <a:off x="3359696" y="1592796"/>
            <a:ext cx="1296144" cy="0"/>
          </a:xfrm>
          <a:prstGeom prst="straightConnector1">
            <a:avLst/>
          </a:prstGeom>
          <a:ln w="57150">
            <a:solidFill>
              <a:schemeClr val="bg1">
                <a:lumMod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Image 12">
            <a:extLst>
              <a:ext uri="{FF2B5EF4-FFF2-40B4-BE49-F238E27FC236}">
                <a16:creationId xmlns:a16="http://schemas.microsoft.com/office/drawing/2014/main" id="{D5EC949B-8605-6AE7-FA61-6F5FB01ABBB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070156" y="1196316"/>
            <a:ext cx="1445622" cy="922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64181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C09C46F-9968-1BEC-CADB-F400D8ACCF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4. Publication/Distribution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0B5067E-8514-BC5A-AFE4-04FA87EB41E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CH" dirty="0"/>
              <a:t>Vérification/complétion des métadonnées</a:t>
            </a:r>
          </a:p>
          <a:p>
            <a:r>
              <a:rPr lang="fr-CH" dirty="0"/>
              <a:t>Attribution d’un DOI</a:t>
            </a:r>
          </a:p>
          <a:p>
            <a:r>
              <a:rPr lang="fr-CH" dirty="0"/>
              <a:t>Attribution d’une licence</a:t>
            </a:r>
          </a:p>
          <a:p>
            <a:r>
              <a:rPr lang="fr-CH" dirty="0"/>
              <a:t>Rattachement de l’article à un numéro de la revue</a:t>
            </a:r>
          </a:p>
          <a:p>
            <a:r>
              <a:rPr lang="fr-CH" dirty="0"/>
              <a:t>Publication du numéro de la revue</a:t>
            </a:r>
          </a:p>
          <a:p>
            <a:r>
              <a:rPr lang="fr-CH" dirty="0"/>
              <a:t>Exposition/Diffusion des métadonnées</a:t>
            </a:r>
          </a:p>
          <a:p>
            <a:r>
              <a:rPr lang="fr-CH" dirty="0"/>
              <a:t>Archivage à long terme</a:t>
            </a:r>
          </a:p>
          <a:p>
            <a:r>
              <a:rPr lang="fr-CH" dirty="0"/>
              <a:t>Divers </a:t>
            </a:r>
            <a:r>
              <a:rPr lang="fr-CH" dirty="0" err="1"/>
              <a:t>assistant-es</a:t>
            </a:r>
            <a:r>
              <a:rPr lang="fr-CH" dirty="0"/>
              <a:t> de production</a:t>
            </a:r>
          </a:p>
          <a:p>
            <a:pPr marL="0" indent="0">
              <a:buNone/>
            </a:pPr>
            <a:endParaRPr lang="fr-CH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F70B54A-74C0-AA1B-684D-66B79FC34B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A0144FF-F087-41C9-84F6-32C8BE5E7625}" type="slidenum">
              <a:rPr lang="fr-CH" smtClean="0"/>
              <a:t>13</a:t>
            </a:fld>
            <a:endParaRPr lang="fr-CH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95BA17A-7E0F-D011-574D-B7FF49817C44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fr-CH"/>
              <a:t>31.08.2023 Claivaz JB</a:t>
            </a:r>
          </a:p>
        </p:txBody>
      </p:sp>
    </p:spTree>
    <p:extLst>
      <p:ext uri="{BB962C8B-B14F-4D97-AF65-F5344CB8AC3E}">
        <p14:creationId xmlns:p14="http://schemas.microsoft.com/office/powerpoint/2010/main" val="34944044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>
            <a:extLst>
              <a:ext uri="{FF2B5EF4-FFF2-40B4-BE49-F238E27FC236}">
                <a16:creationId xmlns:a16="http://schemas.microsoft.com/office/drawing/2014/main" id="{E60548A8-FD27-4D74-9E82-72B996FA0B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5440" y="1124744"/>
            <a:ext cx="10081120" cy="1362075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fr-CH" sz="4400" b="0" cap="none" dirty="0"/>
              <a:t>Merci de votre participation !</a:t>
            </a:r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EC890DBB-0C95-42B5-9E45-0C52A427DF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95801" y="3684067"/>
            <a:ext cx="4137719" cy="576064"/>
          </a:xfrm>
        </p:spPr>
        <p:txBody>
          <a:bodyPr>
            <a:normAutofit fontScale="92500"/>
          </a:bodyPr>
          <a:lstStyle/>
          <a:p>
            <a:r>
              <a:rPr lang="fr-CH" sz="2400" dirty="0">
                <a:solidFill>
                  <a:srgbClr val="CF0063"/>
                </a:solidFill>
              </a:rPr>
              <a:t>Jean-Blaise.Claivaz@unige.ch</a:t>
            </a:r>
          </a:p>
        </p:txBody>
      </p:sp>
      <p:pic>
        <p:nvPicPr>
          <p:cNvPr id="7" name="Image 6" descr="http://i.creativecommons.org/l/by-sa/3.0/88x31.png">
            <a:extLst>
              <a:ext uri="{FF2B5EF4-FFF2-40B4-BE49-F238E27FC236}">
                <a16:creationId xmlns:a16="http://schemas.microsoft.com/office/drawing/2014/main" id="{AF4BE487-689B-49D6-8975-E54A591DD3F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981" y="5094635"/>
            <a:ext cx="1226459" cy="432048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one de texte 1">
            <a:extLst>
              <a:ext uri="{FF2B5EF4-FFF2-40B4-BE49-F238E27FC236}">
                <a16:creationId xmlns:a16="http://schemas.microsoft.com/office/drawing/2014/main" id="{6A589170-D739-4B82-9B7F-7E5766E88F4B}"/>
              </a:ext>
            </a:extLst>
          </p:cNvPr>
          <p:cNvSpPr txBox="1"/>
          <p:nvPr/>
        </p:nvSpPr>
        <p:spPr>
          <a:xfrm>
            <a:off x="1847528" y="5094635"/>
            <a:ext cx="9289032" cy="576064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CH" sz="1000" dirty="0">
                <a:solidFill>
                  <a:srgbClr val="000000"/>
                </a:solidFill>
                <a:latin typeface="Arial"/>
                <a:ea typeface="MS Mincho"/>
                <a:cs typeface="Arial"/>
              </a:rPr>
              <a:t>Jean-Blaise Claivaz, Bibliothèque de l’UNIGE, 2023</a:t>
            </a:r>
            <a:endParaRPr lang="fr-CH" sz="1000" dirty="0">
              <a:latin typeface="Arial"/>
              <a:ea typeface="Calibri"/>
              <a:cs typeface="Times New Roman"/>
            </a:endParaRPr>
          </a:p>
          <a:p>
            <a:r>
              <a:rPr lang="fr-CH" sz="1000" dirty="0">
                <a:latin typeface="Arial Narrow"/>
                <a:ea typeface="Calibri"/>
                <a:cs typeface="Arial"/>
              </a:rPr>
              <a:t>Ce document</a:t>
            </a:r>
            <a:r>
              <a:rPr lang="fr-CH" sz="1000" dirty="0">
                <a:latin typeface="Arial Narrow"/>
                <a:ea typeface="Times New Roman"/>
                <a:cs typeface="Arial"/>
              </a:rPr>
              <a:t> es</a:t>
            </a:r>
            <a:r>
              <a:rPr lang="fr-CH" sz="1000" dirty="0">
                <a:latin typeface="Arial Narrow"/>
                <a:ea typeface="Calibri"/>
                <a:cs typeface="Arial"/>
              </a:rPr>
              <a:t>t sous licence Creative Commons</a:t>
            </a:r>
            <a:r>
              <a:rPr lang="fr-CH" sz="1000" dirty="0">
                <a:latin typeface="Arial Narrow"/>
                <a:ea typeface="Times New Roman"/>
                <a:cs typeface="Arial"/>
              </a:rPr>
              <a:t> Attri</a:t>
            </a:r>
            <a:r>
              <a:rPr lang="fr-CH" sz="1000" dirty="0">
                <a:latin typeface="Arial Narrow"/>
                <a:ea typeface="Calibri"/>
                <a:cs typeface="Arial"/>
              </a:rPr>
              <a:t>bution - Partage dans les mêmes c</a:t>
            </a:r>
            <a:r>
              <a:rPr lang="fr-CH" sz="1000" dirty="0">
                <a:latin typeface="Arial Narrow"/>
                <a:ea typeface="Times New Roman"/>
                <a:cs typeface="Arial"/>
              </a:rPr>
              <a:t>onditions 4.0 International :</a:t>
            </a:r>
            <a:br>
              <a:rPr lang="fr-CH" sz="1000" dirty="0">
                <a:latin typeface="Arial Narrow"/>
                <a:ea typeface="Times New Roman"/>
                <a:cs typeface="Arial"/>
              </a:rPr>
            </a:br>
            <a:r>
              <a:rPr lang="fr-CH" sz="1000" dirty="0">
                <a:solidFill>
                  <a:srgbClr val="0000FF"/>
                </a:solidFill>
                <a:latin typeface="Arial Narrow"/>
                <a:ea typeface="Calibri"/>
                <a:cs typeface="Times New Roman"/>
                <a:hlinkClick r:id="rId4"/>
              </a:rPr>
              <a:t>http://creativecommons.org/licenses/by-sa/4.0/deed.fr</a:t>
            </a:r>
            <a:r>
              <a:rPr lang="fr-CH" sz="1000" dirty="0">
                <a:latin typeface="Arial Narrow"/>
                <a:ea typeface="Times New Roman"/>
                <a:cs typeface="Arial"/>
              </a:rPr>
              <a:t>.</a:t>
            </a:r>
            <a:endParaRPr lang="fr-CH" sz="1000" dirty="0">
              <a:latin typeface="Arial"/>
              <a:ea typeface="Calibri"/>
              <a:cs typeface="Times New Roman"/>
            </a:endParaRPr>
          </a:p>
        </p:txBody>
      </p:sp>
      <p:pic>
        <p:nvPicPr>
          <p:cNvPr id="5" name="Graphique 4" descr="Questions">
            <a:extLst>
              <a:ext uri="{FF2B5EF4-FFF2-40B4-BE49-F238E27FC236}">
                <a16:creationId xmlns:a16="http://schemas.microsoft.com/office/drawing/2014/main" id="{26F52453-D677-40AB-9DC0-1A75D0A1D71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649544" y="3016623"/>
            <a:ext cx="2487016" cy="2487016"/>
          </a:xfrm>
          <a:prstGeom prst="rect">
            <a:avLst/>
          </a:prstGeom>
        </p:spPr>
      </p:pic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9ED2DCF2-D120-48FC-B4FD-A75491C64D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A0144FF-F087-41C9-84F6-32C8BE5E7625}" type="slidenum">
              <a:rPr lang="fr-CH" smtClean="0"/>
              <a:t>14</a:t>
            </a:fld>
            <a:endParaRPr lang="fr-CH"/>
          </a:p>
        </p:txBody>
      </p:sp>
      <p:pic>
        <p:nvPicPr>
          <p:cNvPr id="9" name="Image 8" descr="Une image contenant Visage humain, personne, sourire, habits&#10;&#10;Description générée automatiquement">
            <a:extLst>
              <a:ext uri="{FF2B5EF4-FFF2-40B4-BE49-F238E27FC236}">
                <a16:creationId xmlns:a16="http://schemas.microsoft.com/office/drawing/2014/main" id="{7FC4E3E4-57AA-31BF-6C60-55C8DF4FC909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953" t="5113" r="21651" b="19089"/>
          <a:stretch/>
        </p:blipFill>
        <p:spPr>
          <a:xfrm>
            <a:off x="2063552" y="2954133"/>
            <a:ext cx="1571510" cy="1459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6440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B48D73A-8990-0B0E-13D3-D2E8200F1C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Programme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B1D08DDC-8878-65CF-75F1-3F4A616D4E2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415480" y="1484313"/>
            <a:ext cx="10166920" cy="504031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CH" sz="3600" dirty="0">
                <a:solidFill>
                  <a:srgbClr val="CF0063"/>
                </a:solidFill>
              </a:rPr>
              <a:t>Introduction</a:t>
            </a:r>
          </a:p>
          <a:p>
            <a:r>
              <a:rPr lang="fr-CH" dirty="0"/>
              <a:t>Caractéristiques d’une revue électronique</a:t>
            </a:r>
          </a:p>
          <a:p>
            <a:r>
              <a:rPr lang="fr-CH" dirty="0"/>
              <a:t>Présentation du logiciel OJS</a:t>
            </a:r>
          </a:p>
          <a:p>
            <a:pPr marL="0" indent="0">
              <a:buNone/>
            </a:pPr>
            <a:r>
              <a:rPr lang="fr-CH" sz="3600" dirty="0">
                <a:solidFill>
                  <a:srgbClr val="CF0063"/>
                </a:solidFill>
              </a:rPr>
              <a:t>Atelier</a:t>
            </a:r>
          </a:p>
          <a:p>
            <a:r>
              <a:rPr lang="fr-CH" dirty="0"/>
              <a:t>Création d’un journal</a:t>
            </a:r>
          </a:p>
          <a:p>
            <a:r>
              <a:rPr lang="fr-CH" dirty="0"/>
              <a:t>Du manuscrit à l’article publié</a:t>
            </a:r>
          </a:p>
          <a:p>
            <a:pPr lvl="1"/>
            <a:r>
              <a:rPr lang="fr-CH" dirty="0"/>
              <a:t>Attribution des rôles</a:t>
            </a:r>
          </a:p>
          <a:p>
            <a:pPr lvl="1"/>
            <a:r>
              <a:rPr lang="fr-CH" dirty="0"/>
              <a:t>Exercices pratiques</a:t>
            </a:r>
          </a:p>
          <a:p>
            <a:pPr marL="0" indent="0">
              <a:buNone/>
            </a:pPr>
            <a:r>
              <a:rPr lang="fr-CH" sz="3600" dirty="0">
                <a:solidFill>
                  <a:srgbClr val="CF0063"/>
                </a:solidFill>
              </a:rPr>
              <a:t>Résumé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81D628C8-34ED-48ED-4E2A-5D0A312886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A0144FF-F087-41C9-84F6-32C8BE5E7625}" type="slidenum">
              <a:rPr lang="fr-CH" smtClean="0"/>
              <a:t>2</a:t>
            </a:fld>
            <a:endParaRPr lang="fr-CH"/>
          </a:p>
        </p:txBody>
      </p:sp>
      <p:sp>
        <p:nvSpPr>
          <p:cNvPr id="8" name="Espace réservé de la date 7">
            <a:extLst>
              <a:ext uri="{FF2B5EF4-FFF2-40B4-BE49-F238E27FC236}">
                <a16:creationId xmlns:a16="http://schemas.microsoft.com/office/drawing/2014/main" id="{15443997-62BF-4B68-C72A-099E4DDF8383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fr-CH"/>
              <a:t>31.08.2023 Claivaz JB</a:t>
            </a:r>
          </a:p>
        </p:txBody>
      </p:sp>
    </p:spTree>
    <p:extLst>
      <p:ext uri="{BB962C8B-B14F-4D97-AF65-F5344CB8AC3E}">
        <p14:creationId xmlns:p14="http://schemas.microsoft.com/office/powerpoint/2010/main" val="42325722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8F410CA6-C3A4-42F6-8C83-FAB4853FCD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Communication scientifique</a:t>
            </a:r>
          </a:p>
        </p:txBody>
      </p:sp>
      <p:sp>
        <p:nvSpPr>
          <p:cNvPr id="2" name="Espace réservé du texte 6">
            <a:extLst>
              <a:ext uri="{FF2B5EF4-FFF2-40B4-BE49-F238E27FC236}">
                <a16:creationId xmlns:a16="http://schemas.microsoft.com/office/drawing/2014/main" id="{C6E110EB-C452-8570-E5D4-F05E7BEB946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9416" y="1340768"/>
            <a:ext cx="10742984" cy="504031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fr-CH" sz="3600" dirty="0"/>
              <a:t>Diverses formes et pratiques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fr-CH" sz="3600" dirty="0"/>
              <a:t>Prévalence de l’article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fr-CH" sz="3600" dirty="0"/>
              <a:t>Nombreuses parties prenantes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fr-CH" sz="3600" dirty="0"/>
              <a:t>Modèles économiques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fr-CH" sz="3600" dirty="0"/>
              <a:t>Internet et le web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fr-CH" sz="3600" dirty="0"/>
              <a:t>Nouvelles possibilités et nouveaux besoins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F5829263-CB5E-9729-D1EA-E05D0FCA7A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A0144FF-F087-41C9-84F6-32C8BE5E7625}" type="slidenum">
              <a:rPr lang="fr-CH" smtClean="0"/>
              <a:t>3</a:t>
            </a:fld>
            <a:endParaRPr lang="fr-CH"/>
          </a:p>
        </p:txBody>
      </p:sp>
      <p:sp>
        <p:nvSpPr>
          <p:cNvPr id="21" name="Espace réservé de la date 20">
            <a:extLst>
              <a:ext uri="{FF2B5EF4-FFF2-40B4-BE49-F238E27FC236}">
                <a16:creationId xmlns:a16="http://schemas.microsoft.com/office/drawing/2014/main" id="{56D47BCA-186A-744C-BBB4-6C0E750A4BB1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fr-CH"/>
              <a:t>31.08.2023 Claivaz JB</a:t>
            </a:r>
          </a:p>
        </p:txBody>
      </p:sp>
    </p:spTree>
    <p:extLst>
      <p:ext uri="{BB962C8B-B14F-4D97-AF65-F5344CB8AC3E}">
        <p14:creationId xmlns:p14="http://schemas.microsoft.com/office/powerpoint/2010/main" val="36831744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8F410CA6-C3A4-42F6-8C83-FAB4853FCD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Caractéristiques d’une revue électronique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F5829263-CB5E-9729-D1EA-E05D0FCA7A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16697" y="18836"/>
            <a:ext cx="2743200" cy="365125"/>
          </a:xfrm>
        </p:spPr>
        <p:txBody>
          <a:bodyPr/>
          <a:lstStyle/>
          <a:p>
            <a:fld id="{AA0144FF-F087-41C9-84F6-32C8BE5E7625}" type="slidenum">
              <a:rPr lang="fr-CH" smtClean="0"/>
              <a:t>4</a:t>
            </a:fld>
            <a:endParaRPr lang="fr-CH"/>
          </a:p>
        </p:txBody>
      </p:sp>
      <p:sp>
        <p:nvSpPr>
          <p:cNvPr id="2" name="Espace réservé du texte 6">
            <a:extLst>
              <a:ext uri="{FF2B5EF4-FFF2-40B4-BE49-F238E27FC236}">
                <a16:creationId xmlns:a16="http://schemas.microsoft.com/office/drawing/2014/main" id="{C6E110EB-C452-8570-E5D4-F05E7BEB946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09600" y="1484313"/>
            <a:ext cx="10972800" cy="5040312"/>
          </a:xfrm>
        </p:spPr>
        <p:txBody>
          <a:bodyPr>
            <a:normAutofit fontScale="92500" lnSpcReduction="10000"/>
          </a:bodyPr>
          <a:lstStyle/>
          <a:p>
            <a:r>
              <a:rPr lang="fr-CH" sz="3600" dirty="0"/>
              <a:t>Langue(s)</a:t>
            </a:r>
          </a:p>
          <a:p>
            <a:r>
              <a:rPr lang="fr-CH" sz="3600" dirty="0"/>
              <a:t>Format(s) – PDF, </a:t>
            </a:r>
            <a:r>
              <a:rPr lang="fr-CH" sz="3600" dirty="0" err="1"/>
              <a:t>ePub</a:t>
            </a:r>
            <a:r>
              <a:rPr lang="fr-CH" sz="3600" dirty="0"/>
              <a:t>, HTML…</a:t>
            </a:r>
          </a:p>
          <a:p>
            <a:r>
              <a:rPr lang="fr-CH" sz="3600" dirty="0"/>
              <a:t>Serveur – URL</a:t>
            </a:r>
          </a:p>
          <a:p>
            <a:r>
              <a:rPr lang="fr-CH" sz="3600" dirty="0"/>
              <a:t>Identifiants – ISSN, DOI, ORCID…</a:t>
            </a:r>
          </a:p>
          <a:p>
            <a:r>
              <a:rPr lang="fr-CH" sz="3600" dirty="0"/>
              <a:t>Pérennité</a:t>
            </a:r>
          </a:p>
          <a:p>
            <a:r>
              <a:rPr lang="fr-CH" sz="3600" dirty="0"/>
              <a:t>Réutilisation – licences </a:t>
            </a:r>
          </a:p>
          <a:p>
            <a:r>
              <a:rPr lang="fr-CH" sz="3600" dirty="0"/>
              <a:t>Versions – </a:t>
            </a:r>
            <a:r>
              <a:rPr lang="fr-CH" sz="3600" dirty="0" err="1"/>
              <a:t>preprint</a:t>
            </a:r>
            <a:r>
              <a:rPr lang="fr-CH" sz="3600" dirty="0"/>
              <a:t>, AAM, VoR…</a:t>
            </a:r>
          </a:p>
          <a:p>
            <a:r>
              <a:rPr lang="fr-CH" sz="3600" dirty="0"/>
              <a:t>Volumétrie et périodicité</a:t>
            </a:r>
          </a:p>
          <a:p>
            <a:r>
              <a:rPr lang="fr-CH" sz="3600" dirty="0"/>
              <a:t>…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949C931-D4BC-7682-7187-AF8B78173F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920535" y="434871"/>
            <a:ext cx="1239361" cy="394657"/>
          </a:xfrm>
        </p:spPr>
        <p:txBody>
          <a:bodyPr/>
          <a:lstStyle/>
          <a:p>
            <a:r>
              <a:rPr lang="fr-CH" dirty="0"/>
              <a:t>31.08.2023 Claivaz JB</a:t>
            </a:r>
          </a:p>
        </p:txBody>
      </p:sp>
    </p:spTree>
    <p:extLst>
      <p:ext uri="{BB962C8B-B14F-4D97-AF65-F5344CB8AC3E}">
        <p14:creationId xmlns:p14="http://schemas.microsoft.com/office/powerpoint/2010/main" val="2484709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age 14">
            <a:extLst>
              <a:ext uri="{FF2B5EF4-FFF2-40B4-BE49-F238E27FC236}">
                <a16:creationId xmlns:a16="http://schemas.microsoft.com/office/drawing/2014/main" id="{C57D3B00-9303-9E8E-7954-0901B08F77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336" y="44624"/>
            <a:ext cx="11881320" cy="6824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4990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4676C7-DA91-E0E9-461B-727541A699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buNone/>
            </a:pPr>
            <a:r>
              <a:rPr lang="fr-CH" dirty="0"/>
              <a:t>Open Journal </a:t>
            </a:r>
            <a:r>
              <a:rPr lang="fr-CH" dirty="0" err="1"/>
              <a:t>Systems</a:t>
            </a:r>
            <a:r>
              <a:rPr lang="fr-CH" dirty="0"/>
              <a:t>, v. 3.4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F97F4F1-FBD9-C62B-3CD0-BDD977A491F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09600" y="1772815"/>
            <a:ext cx="10972800" cy="4751809"/>
          </a:xfrm>
        </p:spPr>
        <p:txBody>
          <a:bodyPr/>
          <a:lstStyle/>
          <a:p>
            <a:r>
              <a:rPr lang="fr-CH" dirty="0"/>
              <a:t>Depuis 2002, lancé et supporté par PKP, </a:t>
            </a:r>
            <a:r>
              <a:rPr lang="en-US" dirty="0"/>
              <a:t>The Public Knowledge Project, Simon Fraser University (</a:t>
            </a:r>
            <a:r>
              <a:rPr lang="fr-CH" dirty="0"/>
              <a:t>Canada)</a:t>
            </a:r>
          </a:p>
          <a:p>
            <a:r>
              <a:rPr lang="fr-CH" dirty="0">
                <a:hlinkClick r:id="rId2"/>
              </a:rPr>
              <a:t>https://pkp.sfu.ca/software/ojs/</a:t>
            </a:r>
            <a:endParaRPr lang="fr-CH" dirty="0"/>
          </a:p>
          <a:p>
            <a:r>
              <a:rPr lang="fr-CH" dirty="0"/>
              <a:t>Plus de 30’000 revues utilisent désormais OJS</a:t>
            </a:r>
          </a:p>
          <a:p>
            <a:r>
              <a:rPr lang="fr-CH" dirty="0"/>
              <a:t>Pour la gestion des</a:t>
            </a:r>
            <a:br>
              <a:rPr lang="fr-CH" dirty="0"/>
            </a:br>
            <a:r>
              <a:rPr lang="fr-CH" dirty="0"/>
              <a:t>processus de gestion</a:t>
            </a:r>
            <a:br>
              <a:rPr lang="fr-CH" dirty="0"/>
            </a:br>
            <a:r>
              <a:rPr lang="fr-CH" dirty="0"/>
              <a:t>des articles</a:t>
            </a:r>
          </a:p>
          <a:p>
            <a:endParaRPr lang="fr-CH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935F663B-98C7-0FFF-FFDD-F88067FFC29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174" t="14036" r="5643"/>
          <a:stretch/>
        </p:blipFill>
        <p:spPr>
          <a:xfrm>
            <a:off x="5375919" y="4123213"/>
            <a:ext cx="6206481" cy="2546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66204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4CD78A2-A1E4-11AC-E8B4-CCF58E66C9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Everything a scholarly journal needs</a:t>
            </a:r>
            <a:endParaRPr lang="fr-CH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8194339-1730-0014-C979-F558B59CFE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A0144FF-F087-41C9-84F6-32C8BE5E7625}" type="slidenum">
              <a:rPr lang="fr-CH" smtClean="0"/>
              <a:t>7</a:t>
            </a:fld>
            <a:endParaRPr lang="fr-CH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213E275-D598-7A57-8344-BE6862577F07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fr-CH"/>
              <a:t>31.08.2023 Claivaz JB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C2BAEBA6-72D4-B445-251E-FC1C76DB9C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0841" y="1412776"/>
            <a:ext cx="11177010" cy="3456385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BB0D50F5-275E-CA57-19D4-62C245CCF1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0425" y="4509120"/>
            <a:ext cx="7395855" cy="2232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75445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AB6621-D27E-3D69-F755-F679480E6F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Atelier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EAC9594-6687-431A-A8F0-F18AF5BBEEC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CH" dirty="0">
                <a:hlinkClick r:id="rId2"/>
              </a:rPr>
              <a:t>https://oap.unige.ch/journals_dev/index</a:t>
            </a:r>
            <a:endParaRPr lang="fr-CH" dirty="0"/>
          </a:p>
          <a:p>
            <a:endParaRPr lang="fr-CH" dirty="0"/>
          </a:p>
          <a:p>
            <a:r>
              <a:rPr lang="fr-CH" dirty="0"/>
              <a:t>Aperçu des étapes de création d’un journal</a:t>
            </a:r>
          </a:p>
          <a:p>
            <a:r>
              <a:rPr lang="fr-CH" dirty="0"/>
              <a:t>Découverte du processus pour l’auteur/trice</a:t>
            </a:r>
          </a:p>
          <a:p>
            <a:r>
              <a:rPr lang="fr-CH" dirty="0"/>
              <a:t>Gestion par l’équipe éditoriale</a:t>
            </a:r>
          </a:p>
          <a:p>
            <a:endParaRPr lang="fr-CH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23933AE-BC38-2795-B987-C2CDFBF33B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A0144FF-F087-41C9-84F6-32C8BE5E7625}" type="slidenum">
              <a:rPr lang="fr-CH" smtClean="0"/>
              <a:t>8</a:t>
            </a:fld>
            <a:endParaRPr lang="fr-CH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30B37FE-7627-C537-3587-DB09133DED20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fr-CH"/>
              <a:t>31.08.2023 Claivaz JB</a:t>
            </a:r>
          </a:p>
        </p:txBody>
      </p:sp>
    </p:spTree>
    <p:extLst>
      <p:ext uri="{BB962C8B-B14F-4D97-AF65-F5344CB8AC3E}">
        <p14:creationId xmlns:p14="http://schemas.microsoft.com/office/powerpoint/2010/main" val="1314933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951B8BF-EF05-15EE-CCA7-3768CE3699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1. Soumission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3533C95-5FBA-99B3-42FF-50AB6C31E78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CH" dirty="0"/>
              <a:t>Formulaire en ligne à remplir par l’auteur-e </a:t>
            </a:r>
            <a:r>
              <a:rPr lang="fr-CH" dirty="0" err="1"/>
              <a:t>correspondant-e</a:t>
            </a:r>
            <a:endParaRPr lang="fr-CH" dirty="0"/>
          </a:p>
          <a:p>
            <a:r>
              <a:rPr lang="fr-CH" dirty="0"/>
              <a:t>Choix des métadonnées que l’on veut rendre obligatoires</a:t>
            </a:r>
          </a:p>
          <a:p>
            <a:r>
              <a:rPr lang="fr-CH" dirty="0"/>
              <a:t>Possibilité d’avoir une interface multilingue</a:t>
            </a:r>
          </a:p>
          <a:p>
            <a:r>
              <a:rPr lang="fr-CH" dirty="0"/>
              <a:t>Editeur/trice en </a:t>
            </a:r>
            <a:r>
              <a:rPr lang="fr-CH" dirty="0" err="1"/>
              <a:t>chef-fe</a:t>
            </a:r>
            <a:r>
              <a:rPr lang="fr-CH" dirty="0"/>
              <a:t> – journal manager</a:t>
            </a:r>
          </a:p>
          <a:p>
            <a:pPr marL="0" indent="0">
              <a:buNone/>
            </a:pPr>
            <a:endParaRPr lang="fr-CH" dirty="0"/>
          </a:p>
          <a:p>
            <a:r>
              <a:rPr lang="fr-CH" dirty="0"/>
              <a:t>[Plugin </a:t>
            </a:r>
            <a:r>
              <a:rPr lang="fr-CH" dirty="0" err="1"/>
              <a:t>Quicksubmit</a:t>
            </a:r>
            <a:r>
              <a:rPr lang="fr-CH" dirty="0"/>
              <a:t> s’il faut récupérer d’anciens articles]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F3574B4-A726-F153-0729-897B40057D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A0144FF-F087-41C9-84F6-32C8BE5E7625}" type="slidenum">
              <a:rPr lang="fr-CH" smtClean="0"/>
              <a:t>9</a:t>
            </a:fld>
            <a:endParaRPr lang="fr-CH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D3EA3F2-13D0-113D-3ACC-E90AFF2D7BFD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fr-CH"/>
              <a:t>31.08.2023 Claivaz JB</a:t>
            </a:r>
          </a:p>
        </p:txBody>
      </p:sp>
    </p:spTree>
    <p:extLst>
      <p:ext uri="{BB962C8B-B14F-4D97-AF65-F5344CB8AC3E}">
        <p14:creationId xmlns:p14="http://schemas.microsoft.com/office/powerpoint/2010/main" val="1726098033"/>
      </p:ext>
    </p:extLst>
  </p:cSld>
  <p:clrMapOvr>
    <a:masterClrMapping/>
  </p:clrMapOvr>
</p:sld>
</file>

<file path=ppt/theme/theme1.xml><?xml version="1.0" encoding="utf-8"?>
<a:theme xmlns:a="http://schemas.openxmlformats.org/drawingml/2006/main" name="modele_pour_formations">
  <a:themeElements>
    <a:clrScheme name="UNIG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CF0063"/>
      </a:accent1>
      <a:accent2>
        <a:srgbClr val="0067C5"/>
      </a:accent2>
      <a:accent3>
        <a:srgbClr val="007E64"/>
      </a:accent3>
      <a:accent4>
        <a:srgbClr val="F1AB00"/>
      </a:accent4>
      <a:accent5>
        <a:srgbClr val="FFFFFF"/>
      </a:accent5>
      <a:accent6>
        <a:srgbClr val="000000"/>
      </a:accent6>
      <a:hlink>
        <a:srgbClr val="CF0063"/>
      </a:hlink>
      <a:folHlink>
        <a:srgbClr val="800080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3B976EB1B2CEF4CB2C3ABCACB11C4FB" ma:contentTypeVersion="12" ma:contentTypeDescription="Crée un document." ma:contentTypeScope="" ma:versionID="ed1a2d2787d96a1fdbe4bc67838d642b">
  <xsd:schema xmlns:xsd="http://www.w3.org/2001/XMLSchema" xmlns:xs="http://www.w3.org/2001/XMLSchema" xmlns:p="http://schemas.microsoft.com/office/2006/metadata/properties" xmlns:ns3="02044322-f231-442d-ae7d-6398a32bc7e4" xmlns:ns4="4d5a2a11-e2d8-439d-a692-15ca01cdefbf" targetNamespace="http://schemas.microsoft.com/office/2006/metadata/properties" ma:root="true" ma:fieldsID="a46b44ad1ea13ea52494a207c4d8848a" ns3:_="" ns4:_="">
    <xsd:import namespace="02044322-f231-442d-ae7d-6398a32bc7e4"/>
    <xsd:import namespace="4d5a2a11-e2d8-439d-a692-15ca01cdefb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2044322-f231-442d-ae7d-6398a32bc7e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5a2a11-e2d8-439d-a692-15ca01cdefb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Partage du hachage d’indicateur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F70E938-1E02-41AD-BD16-2325CB97E88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6C51808-9FA6-43E1-874D-79C472887C2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2044322-f231-442d-ae7d-6398a32bc7e4"/>
    <ds:schemaRef ds:uri="4d5a2a11-e2d8-439d-a692-15ca01cdefb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6DA10A6-0B55-48B3-87C0-1EF355913CF8}">
  <ds:schemaRefs>
    <ds:schemaRef ds:uri="http://schemas.microsoft.com/office/2006/metadata/properties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4d5a2a11-e2d8-439d-a692-15ca01cdefbf"/>
    <ds:schemaRef ds:uri="02044322-f231-442d-ae7d-6398a32bc7e4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TM03457515[[fn=Vue]]</Template>
  <TotalTime>20470</TotalTime>
  <Words>578</Words>
  <Application>Microsoft Office PowerPoint</Application>
  <PresentationFormat>Grand écran</PresentationFormat>
  <Paragraphs>118</Paragraphs>
  <Slides>14</Slides>
  <Notes>5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20" baseType="lpstr">
      <vt:lpstr>Arial</vt:lpstr>
      <vt:lpstr>Arial Narrow</vt:lpstr>
      <vt:lpstr>Calibri</vt:lpstr>
      <vt:lpstr>Courier New</vt:lpstr>
      <vt:lpstr>Wingdings</vt:lpstr>
      <vt:lpstr>modele_pour_formations</vt:lpstr>
      <vt:lpstr>Héberger des revues électroniques</vt:lpstr>
      <vt:lpstr>Programme</vt:lpstr>
      <vt:lpstr>Communication scientifique</vt:lpstr>
      <vt:lpstr>Caractéristiques d’une revue électronique</vt:lpstr>
      <vt:lpstr>Présentation PowerPoint</vt:lpstr>
      <vt:lpstr>Open Journal Systems, v. 3.4</vt:lpstr>
      <vt:lpstr>Everything a scholarly journal needs</vt:lpstr>
      <vt:lpstr>Atelier</vt:lpstr>
      <vt:lpstr>1. Soumission</vt:lpstr>
      <vt:lpstr>2. Relecture</vt:lpstr>
      <vt:lpstr>3. Production</vt:lpstr>
      <vt:lpstr>A propos des formats d’affichage</vt:lpstr>
      <vt:lpstr>4. Publication/Distribution</vt:lpstr>
      <vt:lpstr>Merci de votre participation 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Atelier OJS</dc:title>
  <dc:creator>Jean-Blaise.Claivaz@unige.ch</dc:creator>
  <cp:keywords/>
  <cp:lastModifiedBy>Jean-Blaise Claivaz</cp:lastModifiedBy>
  <cp:revision>1694</cp:revision>
  <cp:lastPrinted>2023-07-21T06:27:15Z</cp:lastPrinted>
  <dcterms:created xsi:type="dcterms:W3CDTF">2013-05-24T07:14:52Z</dcterms:created>
  <dcterms:modified xsi:type="dcterms:W3CDTF">2023-09-15T13:14:29Z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0x01010043B976EB1B2CEF4CB2C3ABCACB11C4FB</vt:lpwstr>
  </property>
</Properties>
</file>