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7920038" cy="3600450"/>
  <p:notesSz cx="6858000" cy="9144000"/>
  <p:defaultTextStyle>
    <a:defPPr>
      <a:defRPr lang="pt-PT"/>
    </a:defPPr>
    <a:lvl1pPr marL="0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1pPr>
    <a:lvl2pPr marL="361984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2pPr>
    <a:lvl3pPr marL="723968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3pPr>
    <a:lvl4pPr marL="1085951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4pPr>
    <a:lvl5pPr marL="1447935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5pPr>
    <a:lvl6pPr marL="1809918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6pPr>
    <a:lvl7pPr marL="2171902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7pPr>
    <a:lvl8pPr marL="2533886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8pPr>
    <a:lvl9pPr marL="2895870" algn="l" defTabSz="723968" rtl="0" eaLnBrk="1" latinLnBrk="0" hangingPunct="1">
      <a:defRPr sz="14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418" y="1866"/>
      </p:cViewPr>
      <p:guideLst>
        <p:guide orient="horz" pos="113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589241"/>
            <a:ext cx="5940029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1891070"/>
            <a:ext cx="5940029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174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232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191691"/>
            <a:ext cx="1707758" cy="30512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191691"/>
            <a:ext cx="5024274" cy="30512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11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737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897613"/>
            <a:ext cx="6831033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2409468"/>
            <a:ext cx="6831033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429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958453"/>
            <a:ext cx="3366016" cy="22844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958453"/>
            <a:ext cx="3366016" cy="22844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6002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191691"/>
            <a:ext cx="6831033" cy="6959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882610"/>
            <a:ext cx="3350547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315164"/>
            <a:ext cx="3350547" cy="19344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882610"/>
            <a:ext cx="336704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315164"/>
            <a:ext cx="3367048" cy="19344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56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62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350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40030"/>
            <a:ext cx="255441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518398"/>
            <a:ext cx="4009519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080135"/>
            <a:ext cx="255441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6991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40030"/>
            <a:ext cx="255441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518398"/>
            <a:ext cx="4009519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080135"/>
            <a:ext cx="255441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380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191691"/>
            <a:ext cx="6831033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958453"/>
            <a:ext cx="6831033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3337084"/>
            <a:ext cx="1782009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C9E2D-4B54-486F-93C3-666AB5D01D1D}" type="datetimeFigureOut">
              <a:rPr lang="pt-PT" smtClean="0"/>
              <a:t>30/01/2019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3337084"/>
            <a:ext cx="2673013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3337084"/>
            <a:ext cx="1782009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9CA1-822D-4503-9772-B264076CDA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506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roup 259"/>
          <p:cNvGrpSpPr/>
          <p:nvPr/>
        </p:nvGrpSpPr>
        <p:grpSpPr>
          <a:xfrm>
            <a:off x="70042" y="58056"/>
            <a:ext cx="7704856" cy="3428105"/>
            <a:chOff x="179512" y="288927"/>
            <a:chExt cx="7704856" cy="3428105"/>
          </a:xfrm>
        </p:grpSpPr>
        <p:sp>
          <p:nvSpPr>
            <p:cNvPr id="261" name="Rectangle 260"/>
            <p:cNvSpPr/>
            <p:nvPr/>
          </p:nvSpPr>
          <p:spPr>
            <a:xfrm>
              <a:off x="179512" y="332656"/>
              <a:ext cx="7704856" cy="3384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339925" y="288927"/>
              <a:ext cx="7328419" cy="3325031"/>
              <a:chOff x="339925" y="288927"/>
              <a:chExt cx="7328419" cy="3325031"/>
            </a:xfrm>
          </p:grpSpPr>
          <p:pic>
            <p:nvPicPr>
              <p:cNvPr id="263" name="Imagem 7"/>
              <p:cNvPicPr>
                <a:picLocks noChangeAspect="1"/>
              </p:cNvPicPr>
              <p:nvPr/>
            </p:nvPicPr>
            <p:blipFill rotWithShape="1">
              <a:blip r:embed="rId2" cstate="print"/>
              <a:srcRect b="12320"/>
              <a:stretch/>
            </p:blipFill>
            <p:spPr>
              <a:xfrm>
                <a:off x="357746" y="1129036"/>
                <a:ext cx="3796395" cy="1602094"/>
              </a:xfrm>
              <a:prstGeom prst="rect">
                <a:avLst/>
              </a:prstGeom>
            </p:spPr>
          </p:pic>
          <p:sp>
            <p:nvSpPr>
              <p:cNvPr id="264" name="CaixaDeTexto 8"/>
              <p:cNvSpPr txBox="1"/>
              <p:nvPr/>
            </p:nvSpPr>
            <p:spPr>
              <a:xfrm>
                <a:off x="339925" y="288927"/>
                <a:ext cx="4027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A</a:t>
                </a:r>
                <a:endParaRPr lang="en-US" sz="2400" b="1" dirty="0"/>
              </a:p>
            </p:txBody>
          </p:sp>
          <p:sp>
            <p:nvSpPr>
              <p:cNvPr id="265" name="CaixaDeTexto 22"/>
              <p:cNvSpPr txBox="1"/>
              <p:nvPr/>
            </p:nvSpPr>
            <p:spPr>
              <a:xfrm>
                <a:off x="3872380" y="288927"/>
                <a:ext cx="4027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B</a:t>
                </a:r>
                <a:endParaRPr lang="en-US" sz="2400" b="1" dirty="0"/>
              </a:p>
            </p:txBody>
          </p:sp>
          <p:grpSp>
            <p:nvGrpSpPr>
              <p:cNvPr id="266" name="Grupo 9"/>
              <p:cNvGrpSpPr/>
              <p:nvPr/>
            </p:nvGrpSpPr>
            <p:grpSpPr>
              <a:xfrm>
                <a:off x="4096385" y="590401"/>
                <a:ext cx="3571959" cy="3023557"/>
                <a:chOff x="231822" y="3874688"/>
                <a:chExt cx="3631051" cy="3023557"/>
              </a:xfrm>
            </p:grpSpPr>
            <p:sp>
              <p:nvSpPr>
                <p:cNvPr id="267" name="Retângulo 30"/>
                <p:cNvSpPr/>
                <p:nvPr/>
              </p:nvSpPr>
              <p:spPr>
                <a:xfrm>
                  <a:off x="262872" y="3956548"/>
                  <a:ext cx="3600000" cy="238662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68" name="Imagem 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2873" y="4209244"/>
                  <a:ext cx="3600000" cy="2689001"/>
                </a:xfrm>
                <a:prstGeom prst="rect">
                  <a:avLst/>
                </a:prstGeom>
              </p:spPr>
            </p:pic>
            <p:sp>
              <p:nvSpPr>
                <p:cNvPr id="269" name="CaixaDeTexto 31"/>
                <p:cNvSpPr txBox="1"/>
                <p:nvPr/>
              </p:nvSpPr>
              <p:spPr>
                <a:xfrm>
                  <a:off x="231822" y="3874688"/>
                  <a:ext cx="2804984" cy="311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PT" dirty="0">
                      <a:solidFill>
                        <a:srgbClr val="FF0000"/>
                      </a:solidFill>
                    </a:rPr>
                    <a:t>CD26 </a:t>
                  </a:r>
                  <a:r>
                    <a:rPr lang="pt-PT" dirty="0">
                      <a:solidFill>
                        <a:schemeClr val="bg1"/>
                      </a:solidFill>
                    </a:rPr>
                    <a:t>/ </a:t>
                  </a:r>
                  <a:r>
                    <a:rPr lang="pt-PT" dirty="0" err="1">
                      <a:solidFill>
                        <a:schemeClr val="accent5"/>
                      </a:solidFill>
                    </a:rPr>
                    <a:t>Nuclei</a:t>
                  </a:r>
                  <a:endParaRPr lang="en-US" dirty="0">
                    <a:solidFill>
                      <a:schemeClr val="accent5"/>
                    </a:solidFill>
                  </a:endParaRPr>
                </a:p>
              </p:txBody>
            </p:sp>
          </p:grpSp>
        </p:grpSp>
      </p:grpSp>
      <p:sp>
        <p:nvSpPr>
          <p:cNvPr id="270" name="TextBox 269"/>
          <p:cNvSpPr txBox="1"/>
          <p:nvPr/>
        </p:nvSpPr>
        <p:spPr>
          <a:xfrm>
            <a:off x="581318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CD105</a:t>
            </a:r>
            <a:endParaRPr lang="pt-PT" sz="1050" dirty="0"/>
          </a:p>
        </p:txBody>
      </p:sp>
      <p:sp>
        <p:nvSpPr>
          <p:cNvPr id="271" name="TextBox 270"/>
          <p:cNvSpPr txBox="1"/>
          <p:nvPr/>
        </p:nvSpPr>
        <p:spPr>
          <a:xfrm>
            <a:off x="1007419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CD166</a:t>
            </a:r>
            <a:endParaRPr lang="pt-PT" sz="1050" dirty="0"/>
          </a:p>
        </p:txBody>
      </p:sp>
      <p:sp>
        <p:nvSpPr>
          <p:cNvPr id="272" name="TextBox 271"/>
          <p:cNvSpPr txBox="1"/>
          <p:nvPr/>
        </p:nvSpPr>
        <p:spPr>
          <a:xfrm>
            <a:off x="1433520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CD44</a:t>
            </a:r>
            <a:endParaRPr lang="pt-PT" sz="1050" dirty="0"/>
          </a:p>
        </p:txBody>
      </p:sp>
      <p:sp>
        <p:nvSpPr>
          <p:cNvPr id="273" name="TextBox 272"/>
          <p:cNvSpPr txBox="1"/>
          <p:nvPr/>
        </p:nvSpPr>
        <p:spPr>
          <a:xfrm>
            <a:off x="1859621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CD11b</a:t>
            </a:r>
            <a:endParaRPr lang="pt-PT" sz="1050" dirty="0"/>
          </a:p>
        </p:txBody>
      </p:sp>
      <p:sp>
        <p:nvSpPr>
          <p:cNvPr id="274" name="TextBox 273"/>
          <p:cNvSpPr txBox="1"/>
          <p:nvPr/>
        </p:nvSpPr>
        <p:spPr>
          <a:xfrm>
            <a:off x="2285722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CD34</a:t>
            </a:r>
            <a:endParaRPr lang="pt-PT" sz="1050" dirty="0"/>
          </a:p>
        </p:txBody>
      </p:sp>
      <p:sp>
        <p:nvSpPr>
          <p:cNvPr id="275" name="TextBox 274"/>
          <p:cNvSpPr txBox="1"/>
          <p:nvPr/>
        </p:nvSpPr>
        <p:spPr>
          <a:xfrm>
            <a:off x="2711824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CD45</a:t>
            </a:r>
            <a:endParaRPr lang="pt-PT" sz="1050" dirty="0"/>
          </a:p>
        </p:txBody>
      </p:sp>
      <p:sp>
        <p:nvSpPr>
          <p:cNvPr id="276" name="TextBox 275"/>
          <p:cNvSpPr txBox="1"/>
          <p:nvPr/>
        </p:nvSpPr>
        <p:spPr>
          <a:xfrm>
            <a:off x="3105178" y="2428902"/>
            <a:ext cx="675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/>
              <a:t>cTnT</a:t>
            </a:r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1642078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João Sebastião</dc:creator>
  <cp:lastModifiedBy>Maria João Sebastião</cp:lastModifiedBy>
  <cp:revision>3</cp:revision>
  <dcterms:created xsi:type="dcterms:W3CDTF">2019-01-30T14:15:38Z</dcterms:created>
  <dcterms:modified xsi:type="dcterms:W3CDTF">2019-01-30T14:35:16Z</dcterms:modified>
</cp:coreProperties>
</file>